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326" r:id="rId5"/>
    <p:sldId id="289" r:id="rId6"/>
    <p:sldId id="475" r:id="rId7"/>
    <p:sldId id="295" r:id="rId8"/>
    <p:sldId id="307" r:id="rId9"/>
    <p:sldId id="309" r:id="rId10"/>
    <p:sldId id="310" r:id="rId11"/>
    <p:sldId id="480" r:id="rId12"/>
    <p:sldId id="327" r:id="rId13"/>
    <p:sldId id="333" r:id="rId14"/>
    <p:sldId id="264" r:id="rId15"/>
    <p:sldId id="265" r:id="rId16"/>
    <p:sldId id="485" r:id="rId17"/>
    <p:sldId id="486" r:id="rId18"/>
    <p:sldId id="447" r:id="rId19"/>
    <p:sldId id="448" r:id="rId20"/>
    <p:sldId id="267" r:id="rId21"/>
    <p:sldId id="472" r:id="rId22"/>
    <p:sldId id="482" r:id="rId23"/>
    <p:sldId id="484" r:id="rId24"/>
    <p:sldId id="319" r:id="rId25"/>
    <p:sldId id="33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Low" initials="LL" lastIdx="12" clrIdx="0">
    <p:extLst>
      <p:ext uri="{19B8F6BF-5375-455C-9EA6-DF929625EA0E}">
        <p15:presenceInfo xmlns:p15="http://schemas.microsoft.com/office/powerpoint/2012/main" userId="S-1-5-21-2005079464-794963007-1116685130-8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947"/>
    <a:srgbClr val="BD92DE"/>
    <a:srgbClr val="08A000"/>
    <a:srgbClr val="1E4797"/>
    <a:srgbClr val="0000FF"/>
    <a:srgbClr val="214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8F2A87-A1AC-49D8-A91B-594A89489553}" v="589" dt="2019-12-12T16:00:16.980"/>
    <p1510:client id="{BF0F4227-0979-4A51-5E64-26A5F4817957}" v="1" dt="2019-12-11T21:41:13.312"/>
    <p1510:client id="{DEC8173F-209F-59F0-45B2-BAD5C38F20EE}" v="1" dt="2019-12-12T14:23:34.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34" autoAdjust="0"/>
    <p:restoredTop sz="94766" autoAdjust="0"/>
  </p:normalViewPr>
  <p:slideViewPr>
    <p:cSldViewPr snapToGrid="0" snapToObjects="1">
      <p:cViewPr varScale="1">
        <p:scale>
          <a:sx n="115" d="100"/>
          <a:sy n="115" d="100"/>
        </p:scale>
        <p:origin x="588" y="11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https://owasanc.sharepoint.com/fcs/Shared%20Documents/Finance/Water%20Sales/Accounts%20and%20water%20sales%20since%20197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455428073831537E-2"/>
          <c:y val="2.5408739611473889E-2"/>
          <c:w val="0.75798866962542422"/>
          <c:h val="0.80129343730830638"/>
        </c:manualLayout>
      </c:layout>
      <c:lineChart>
        <c:grouping val="standard"/>
        <c:varyColors val="0"/>
        <c:ser>
          <c:idx val="0"/>
          <c:order val="0"/>
          <c:tx>
            <c:v>Actual Water Sales</c:v>
          </c:tx>
          <c:spPr>
            <a:ln w="44450">
              <a:solidFill>
                <a:srgbClr val="08A000"/>
              </a:solidFill>
            </a:ln>
          </c:spPr>
          <c:marker>
            <c:symbol val="diamond"/>
            <c:size val="7"/>
            <c:spPr>
              <a:solidFill>
                <a:srgbClr val="428B35"/>
              </a:solidFill>
              <a:ln>
                <a:solidFill>
                  <a:srgbClr val="428B35"/>
                </a:solidFill>
              </a:ln>
            </c:spPr>
          </c:marker>
          <c:cat>
            <c:numRef>
              <c:f>'Sales and accounts'!$A$12:$A$44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'Sales and accounts'!$B$12:$B$45</c:f>
              <c:numCache>
                <c:formatCode>_(* #,##0.00_);_(* \(#,##0.00\);_(* "-"??_);_(@_)</c:formatCode>
                <c:ptCount val="34"/>
                <c:pt idx="0">
                  <c:v>5.3400054794520546</c:v>
                </c:pt>
                <c:pt idx="1">
                  <c:v>5.2765616438356169</c:v>
                </c:pt>
                <c:pt idx="2">
                  <c:v>5.7825150684931508</c:v>
                </c:pt>
                <c:pt idx="3">
                  <c:v>5.7946602739726032</c:v>
                </c:pt>
                <c:pt idx="4">
                  <c:v>5.7684575342465747</c:v>
                </c:pt>
                <c:pt idx="5">
                  <c:v>6.3932657534246573</c:v>
                </c:pt>
                <c:pt idx="6">
                  <c:v>6.6571397260273972</c:v>
                </c:pt>
                <c:pt idx="7">
                  <c:v>6.5890657534246575</c:v>
                </c:pt>
                <c:pt idx="8">
                  <c:v>6.9169424657534249</c:v>
                </c:pt>
                <c:pt idx="9">
                  <c:v>7.1484054794520544</c:v>
                </c:pt>
                <c:pt idx="10">
                  <c:v>7.4653534246575344</c:v>
                </c:pt>
                <c:pt idx="11">
                  <c:v>7.3037479452054797</c:v>
                </c:pt>
                <c:pt idx="12">
                  <c:v>7.5823863013698629</c:v>
                </c:pt>
                <c:pt idx="13">
                  <c:v>8.2704438356164385</c:v>
                </c:pt>
                <c:pt idx="14">
                  <c:v>7.6567863013698636</c:v>
                </c:pt>
                <c:pt idx="15">
                  <c:v>7.8996465753424658</c:v>
                </c:pt>
                <c:pt idx="16">
                  <c:v>8.2118725905205476</c:v>
                </c:pt>
                <c:pt idx="17">
                  <c:v>7.1046318351232864</c:v>
                </c:pt>
                <c:pt idx="18">
                  <c:v>7.4132301369863018</c:v>
                </c:pt>
                <c:pt idx="19">
                  <c:v>7.3800712328767126</c:v>
                </c:pt>
                <c:pt idx="20">
                  <c:v>7.7835698630136987</c:v>
                </c:pt>
                <c:pt idx="21">
                  <c:v>7.6079561643835616</c:v>
                </c:pt>
                <c:pt idx="22">
                  <c:v>7.4223835616438354</c:v>
                </c:pt>
                <c:pt idx="23">
                  <c:v>6.8625315068493151</c:v>
                </c:pt>
                <c:pt idx="24">
                  <c:v>6.7240739726027394</c:v>
                </c:pt>
                <c:pt idx="25">
                  <c:v>6.5749890410958907</c:v>
                </c:pt>
                <c:pt idx="26">
                  <c:v>6.3619260273972609</c:v>
                </c:pt>
                <c:pt idx="27">
                  <c:v>6.103227397260274</c:v>
                </c:pt>
                <c:pt idx="28" formatCode="0.00">
                  <c:v>6.22</c:v>
                </c:pt>
                <c:pt idx="29" formatCode="0.00">
                  <c:v>6.24</c:v>
                </c:pt>
                <c:pt idx="30" formatCode="0.00">
                  <c:v>6.03</c:v>
                </c:pt>
                <c:pt idx="31" formatCode="0.00">
                  <c:v>6.03</c:v>
                </c:pt>
                <c:pt idx="32" formatCode="0.00">
                  <c:v>6.18</c:v>
                </c:pt>
                <c:pt idx="33" formatCode="0.00">
                  <c:v>5.98</c:v>
                </c:pt>
              </c:numCache>
            </c:numRef>
          </c:val>
          <c:smooth val="0"/>
          <c:extLst>
            <c:ext xmlns:c16="http://schemas.microsoft.com/office/drawing/2014/chart" uri="{C3380CC4-5D6E-409C-BE32-E72D297353CC}">
              <c16:uniqueId val="{00000000-93CD-42B0-9CA5-4EC4677024DB}"/>
            </c:ext>
          </c:extLst>
        </c:ser>
        <c:dLbls>
          <c:showLegendKey val="0"/>
          <c:showVal val="0"/>
          <c:showCatName val="0"/>
          <c:showSerName val="0"/>
          <c:showPercent val="0"/>
          <c:showBubbleSize val="0"/>
        </c:dLbls>
        <c:marker val="1"/>
        <c:smooth val="0"/>
        <c:axId val="72796800"/>
        <c:axId val="71766400"/>
      </c:lineChart>
      <c:lineChart>
        <c:grouping val="standard"/>
        <c:varyColors val="0"/>
        <c:ser>
          <c:idx val="1"/>
          <c:order val="1"/>
          <c:tx>
            <c:v>Customer Accounts</c:v>
          </c:tx>
          <c:spPr>
            <a:ln w="44450">
              <a:solidFill>
                <a:srgbClr val="204997"/>
              </a:solidFill>
            </a:ln>
          </c:spPr>
          <c:marker>
            <c:symbol val="diamond"/>
            <c:size val="7"/>
            <c:spPr>
              <a:solidFill>
                <a:srgbClr val="204997"/>
              </a:solidFill>
              <a:ln>
                <a:solidFill>
                  <a:srgbClr val="204997"/>
                </a:solidFill>
              </a:ln>
            </c:spPr>
          </c:marker>
          <c:cat>
            <c:numRef>
              <c:f>'Sales and accounts'!$A$12:$A$45</c:f>
              <c:numCache>
                <c:formatCode>General</c:formatCode>
                <c:ptCount val="34"/>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pt idx="33">
                  <c:v>2019</c:v>
                </c:pt>
              </c:numCache>
            </c:numRef>
          </c:cat>
          <c:val>
            <c:numRef>
              <c:f>'Sales and accounts'!$D$12:$D$45</c:f>
              <c:numCache>
                <c:formatCode>#,##0</c:formatCode>
                <c:ptCount val="34"/>
                <c:pt idx="0">
                  <c:v>11343</c:v>
                </c:pt>
                <c:pt idx="1">
                  <c:v>11703</c:v>
                </c:pt>
                <c:pt idx="2">
                  <c:v>12047</c:v>
                </c:pt>
                <c:pt idx="3">
                  <c:v>12314</c:v>
                </c:pt>
                <c:pt idx="4">
                  <c:v>12731</c:v>
                </c:pt>
                <c:pt idx="5">
                  <c:v>13070</c:v>
                </c:pt>
                <c:pt idx="6">
                  <c:v>13374</c:v>
                </c:pt>
                <c:pt idx="7">
                  <c:v>13557</c:v>
                </c:pt>
                <c:pt idx="8">
                  <c:v>14054</c:v>
                </c:pt>
                <c:pt idx="9">
                  <c:v>14454</c:v>
                </c:pt>
                <c:pt idx="10">
                  <c:v>14883</c:v>
                </c:pt>
                <c:pt idx="11">
                  <c:v>15193</c:v>
                </c:pt>
                <c:pt idx="12">
                  <c:v>15560</c:v>
                </c:pt>
                <c:pt idx="13">
                  <c:v>16577</c:v>
                </c:pt>
                <c:pt idx="14">
                  <c:v>16963</c:v>
                </c:pt>
                <c:pt idx="15">
                  <c:v>17696</c:v>
                </c:pt>
                <c:pt idx="16">
                  <c:v>18436</c:v>
                </c:pt>
                <c:pt idx="17">
                  <c:v>18844</c:v>
                </c:pt>
                <c:pt idx="18">
                  <c:v>19229</c:v>
                </c:pt>
                <c:pt idx="19">
                  <c:v>19467</c:v>
                </c:pt>
                <c:pt idx="20">
                  <c:v>19687</c:v>
                </c:pt>
                <c:pt idx="21">
                  <c:v>19887</c:v>
                </c:pt>
                <c:pt idx="22">
                  <c:v>20003</c:v>
                </c:pt>
                <c:pt idx="23">
                  <c:v>20137</c:v>
                </c:pt>
                <c:pt idx="24">
                  <c:v>20241</c:v>
                </c:pt>
                <c:pt idx="25">
                  <c:v>20453</c:v>
                </c:pt>
                <c:pt idx="26">
                  <c:v>20916</c:v>
                </c:pt>
                <c:pt idx="27">
                  <c:v>21043</c:v>
                </c:pt>
                <c:pt idx="28">
                  <c:v>21113</c:v>
                </c:pt>
                <c:pt idx="29">
                  <c:v>21239</c:v>
                </c:pt>
                <c:pt idx="30">
                  <c:v>21385</c:v>
                </c:pt>
                <c:pt idx="31">
                  <c:v>21526</c:v>
                </c:pt>
                <c:pt idx="32">
                  <c:v>21585</c:v>
                </c:pt>
                <c:pt idx="33">
                  <c:v>21712</c:v>
                </c:pt>
              </c:numCache>
            </c:numRef>
          </c:val>
          <c:smooth val="0"/>
          <c:extLst>
            <c:ext xmlns:c16="http://schemas.microsoft.com/office/drawing/2014/chart" uri="{C3380CC4-5D6E-409C-BE32-E72D297353CC}">
              <c16:uniqueId val="{00000001-93CD-42B0-9CA5-4EC4677024DB}"/>
            </c:ext>
          </c:extLst>
        </c:ser>
        <c:dLbls>
          <c:showLegendKey val="0"/>
          <c:showVal val="0"/>
          <c:showCatName val="0"/>
          <c:showSerName val="0"/>
          <c:showPercent val="0"/>
          <c:showBubbleSize val="0"/>
        </c:dLbls>
        <c:marker val="1"/>
        <c:smooth val="0"/>
        <c:axId val="71770496"/>
        <c:axId val="71768320"/>
      </c:lineChart>
      <c:catAx>
        <c:axId val="72796800"/>
        <c:scaling>
          <c:orientation val="minMax"/>
        </c:scaling>
        <c:delete val="0"/>
        <c:axPos val="b"/>
        <c:numFmt formatCode="General" sourceLinked="1"/>
        <c:majorTickMark val="out"/>
        <c:minorTickMark val="none"/>
        <c:tickLblPos val="nextTo"/>
        <c:txPr>
          <a:bodyPr rot="-2700000"/>
          <a:lstStyle/>
          <a:p>
            <a:pPr>
              <a:defRPr sz="1600">
                <a:solidFill>
                  <a:srgbClr val="204997"/>
                </a:solidFill>
                <a:latin typeface="Calibri" panose="020F0502020204030204" pitchFamily="34" charset="0"/>
                <a:cs typeface="Calibri" panose="020F0502020204030204" pitchFamily="34" charset="0"/>
              </a:defRPr>
            </a:pPr>
            <a:endParaRPr lang="en-US"/>
          </a:p>
        </c:txPr>
        <c:crossAx val="71766400"/>
        <c:crosses val="autoZero"/>
        <c:auto val="1"/>
        <c:lblAlgn val="ctr"/>
        <c:lblOffset val="100"/>
        <c:noMultiLvlLbl val="0"/>
      </c:catAx>
      <c:valAx>
        <c:axId val="71766400"/>
        <c:scaling>
          <c:orientation val="minMax"/>
          <c:max val="9"/>
          <c:min val="4"/>
        </c:scaling>
        <c:delete val="0"/>
        <c:axPos val="l"/>
        <c:majorGridlines/>
        <c:title>
          <c:tx>
            <c:rich>
              <a:bodyPr rot="-5400000" vert="horz"/>
              <a:lstStyle/>
              <a:p>
                <a:pPr>
                  <a:defRPr sz="2000">
                    <a:solidFill>
                      <a:schemeClr val="accent3">
                        <a:lumMod val="75000"/>
                      </a:schemeClr>
                    </a:solidFill>
                    <a:latin typeface="Calibri" panose="020F0502020204030204" pitchFamily="34" charset="0"/>
                    <a:cs typeface="Calibri" panose="020F0502020204030204" pitchFamily="34" charset="0"/>
                  </a:defRPr>
                </a:pPr>
                <a:r>
                  <a:rPr lang="en-US" sz="2000" dirty="0">
                    <a:solidFill>
                      <a:schemeClr val="accent3">
                        <a:lumMod val="75000"/>
                      </a:schemeClr>
                    </a:solidFill>
                    <a:latin typeface="Calibri" panose="020F0502020204030204" pitchFamily="34" charset="0"/>
                    <a:cs typeface="Calibri" panose="020F0502020204030204" pitchFamily="34" charset="0"/>
                  </a:rPr>
                  <a:t>Water</a:t>
                </a:r>
                <a:r>
                  <a:rPr lang="en-US" sz="2000" baseline="0" dirty="0">
                    <a:solidFill>
                      <a:schemeClr val="accent3">
                        <a:lumMod val="75000"/>
                      </a:schemeClr>
                    </a:solidFill>
                    <a:latin typeface="Calibri" panose="020F0502020204030204" pitchFamily="34" charset="0"/>
                    <a:cs typeface="Calibri" panose="020F0502020204030204" pitchFamily="34" charset="0"/>
                  </a:rPr>
                  <a:t> Sales (Million Gallons Per Day Average)</a:t>
                </a:r>
              </a:p>
            </c:rich>
          </c:tx>
          <c:layout>
            <c:manualLayout>
              <c:xMode val="edge"/>
              <c:yMode val="edge"/>
              <c:x val="0"/>
              <c:y val="5.1452600151217734E-2"/>
            </c:manualLayout>
          </c:layout>
          <c:overlay val="0"/>
        </c:title>
        <c:numFmt formatCode="#,##0.0" sourceLinked="0"/>
        <c:majorTickMark val="out"/>
        <c:minorTickMark val="none"/>
        <c:tickLblPos val="nextTo"/>
        <c:txPr>
          <a:bodyPr/>
          <a:lstStyle/>
          <a:p>
            <a:pPr>
              <a:defRPr sz="1600" b="1">
                <a:solidFill>
                  <a:srgbClr val="428B35"/>
                </a:solidFill>
                <a:latin typeface="Calibri" panose="020F0502020204030204" pitchFamily="34" charset="0"/>
                <a:cs typeface="Calibri" panose="020F0502020204030204" pitchFamily="34" charset="0"/>
              </a:defRPr>
            </a:pPr>
            <a:endParaRPr lang="en-US"/>
          </a:p>
        </c:txPr>
        <c:crossAx val="72796800"/>
        <c:crosses val="autoZero"/>
        <c:crossBetween val="between"/>
      </c:valAx>
      <c:valAx>
        <c:axId val="71768320"/>
        <c:scaling>
          <c:orientation val="minMax"/>
          <c:min val="10000"/>
        </c:scaling>
        <c:delete val="0"/>
        <c:axPos val="r"/>
        <c:title>
          <c:tx>
            <c:rich>
              <a:bodyPr rot="5400000" vert="horz"/>
              <a:lstStyle/>
              <a:p>
                <a:pPr>
                  <a:defRPr sz="2000">
                    <a:solidFill>
                      <a:srgbClr val="204997"/>
                    </a:solidFill>
                    <a:latin typeface="Calibri" panose="020F0502020204030204" pitchFamily="34" charset="0"/>
                    <a:cs typeface="Calibri" panose="020F0502020204030204" pitchFamily="34" charset="0"/>
                  </a:defRPr>
                </a:pPr>
                <a:r>
                  <a:rPr lang="en-US" sz="2000" dirty="0">
                    <a:solidFill>
                      <a:srgbClr val="204997"/>
                    </a:solidFill>
                    <a:latin typeface="Calibri" panose="020F0502020204030204" pitchFamily="34" charset="0"/>
                    <a:cs typeface="Calibri" panose="020F0502020204030204" pitchFamily="34" charset="0"/>
                  </a:rPr>
                  <a:t>Customer Accounts</a:t>
                </a:r>
              </a:p>
            </c:rich>
          </c:tx>
          <c:layout>
            <c:manualLayout>
              <c:xMode val="edge"/>
              <c:yMode val="edge"/>
              <c:x val="0.93026267781118244"/>
              <c:y val="0.30566443990092962"/>
            </c:manualLayout>
          </c:layout>
          <c:overlay val="0"/>
        </c:title>
        <c:numFmt formatCode="#,##0" sourceLinked="0"/>
        <c:majorTickMark val="out"/>
        <c:minorTickMark val="none"/>
        <c:tickLblPos val="nextTo"/>
        <c:txPr>
          <a:bodyPr/>
          <a:lstStyle/>
          <a:p>
            <a:pPr>
              <a:defRPr sz="1600" b="1">
                <a:solidFill>
                  <a:srgbClr val="204997"/>
                </a:solidFill>
                <a:latin typeface="Calibri" panose="020F0502020204030204" pitchFamily="34" charset="0"/>
                <a:cs typeface="Calibri" panose="020F0502020204030204" pitchFamily="34" charset="0"/>
              </a:defRPr>
            </a:pPr>
            <a:endParaRPr lang="en-US"/>
          </a:p>
        </c:txPr>
        <c:crossAx val="71770496"/>
        <c:crosses val="max"/>
        <c:crossBetween val="between"/>
      </c:valAx>
      <c:catAx>
        <c:axId val="71770496"/>
        <c:scaling>
          <c:orientation val="minMax"/>
        </c:scaling>
        <c:delete val="1"/>
        <c:axPos val="b"/>
        <c:numFmt formatCode="General" sourceLinked="1"/>
        <c:majorTickMark val="out"/>
        <c:minorTickMark val="none"/>
        <c:tickLblPos val="none"/>
        <c:crossAx val="71768320"/>
        <c:crosses val="autoZero"/>
        <c:auto val="1"/>
        <c:lblAlgn val="ctr"/>
        <c:lblOffset val="100"/>
        <c:noMultiLvlLbl val="0"/>
      </c:catAx>
    </c:plotArea>
    <c:legend>
      <c:legendPos val="b"/>
      <c:layout>
        <c:manualLayout>
          <c:xMode val="edge"/>
          <c:yMode val="edge"/>
          <c:x val="0.18497135367228182"/>
          <c:y val="0.93702661619721506"/>
          <c:w val="0.51709784797481628"/>
          <c:h val="3.6494643714255377E-2"/>
        </c:manualLayout>
      </c:layout>
      <c:overlay val="0"/>
      <c:txPr>
        <a:bodyPr/>
        <a:lstStyle/>
        <a:p>
          <a:pPr>
            <a:defRPr sz="2000">
              <a:latin typeface="Calibri" panose="020F0502020204030204" pitchFamily="34" charset="0"/>
              <a:cs typeface="Calibri" panose="020F0502020204030204" pitchFamily="34" charset="0"/>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DFEE71-8C89-A643-90D4-B29A308CFFA9}" type="datetimeFigureOut">
              <a:rPr lang="en-US" smtClean="0"/>
              <a:t>12/16/2019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5A179FE-2FF1-854C-BA2B-B04092E88472}" type="slidenum">
              <a:rPr lang="en-US" smtClean="0"/>
              <a:t>‹#›</a:t>
            </a:fld>
            <a:endParaRPr lang="en-US"/>
          </a:p>
        </p:txBody>
      </p:sp>
    </p:spTree>
    <p:extLst>
      <p:ext uri="{BB962C8B-B14F-4D97-AF65-F5344CB8AC3E}">
        <p14:creationId xmlns:p14="http://schemas.microsoft.com/office/powerpoint/2010/main" val="92224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179FE-2FF1-854C-BA2B-B04092E88472}" type="slidenum">
              <a:rPr lang="en-US" smtClean="0"/>
              <a:t>1</a:t>
            </a:fld>
            <a:endParaRPr lang="en-US"/>
          </a:p>
        </p:txBody>
      </p:sp>
    </p:spTree>
    <p:extLst>
      <p:ext uri="{BB962C8B-B14F-4D97-AF65-F5344CB8AC3E}">
        <p14:creationId xmlns:p14="http://schemas.microsoft.com/office/powerpoint/2010/main" val="2117928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13</a:t>
            </a:fld>
            <a:endParaRPr lang="en-US" altLang="en-US"/>
          </a:p>
        </p:txBody>
      </p:sp>
    </p:spTree>
    <p:extLst>
      <p:ext uri="{BB962C8B-B14F-4D97-AF65-F5344CB8AC3E}">
        <p14:creationId xmlns:p14="http://schemas.microsoft.com/office/powerpoint/2010/main" val="25470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14</a:t>
            </a:fld>
            <a:endParaRPr lang="en-US" altLang="en-US"/>
          </a:p>
        </p:txBody>
      </p:sp>
    </p:spTree>
    <p:extLst>
      <p:ext uri="{BB962C8B-B14F-4D97-AF65-F5344CB8AC3E}">
        <p14:creationId xmlns:p14="http://schemas.microsoft.com/office/powerpoint/2010/main" val="428306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15</a:t>
            </a:fld>
            <a:endParaRPr lang="en-US" altLang="en-US"/>
          </a:p>
        </p:txBody>
      </p:sp>
    </p:spTree>
    <p:extLst>
      <p:ext uri="{BB962C8B-B14F-4D97-AF65-F5344CB8AC3E}">
        <p14:creationId xmlns:p14="http://schemas.microsoft.com/office/powerpoint/2010/main" val="71759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16</a:t>
            </a:fld>
            <a:endParaRPr lang="en-US" altLang="en-US"/>
          </a:p>
        </p:txBody>
      </p:sp>
    </p:spTree>
    <p:extLst>
      <p:ext uri="{BB962C8B-B14F-4D97-AF65-F5344CB8AC3E}">
        <p14:creationId xmlns:p14="http://schemas.microsoft.com/office/powerpoint/2010/main" val="272913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Although EPA encourages an integrated approach to water resources management, it does not require or restrict practices such as water reuse.</a:t>
            </a:r>
            <a:endParaRPr lang="en-US" dirty="0">
              <a:cs typeface="Calibri"/>
            </a:endParaRPr>
          </a:p>
          <a:p>
            <a:endParaRPr lang="en-US" sz="1700" i="1" dirty="0">
              <a:cs typeface="Calibri"/>
            </a:endParaRPr>
          </a:p>
          <a:p>
            <a:r>
              <a:rPr lang="en-US" i="1" dirty="0"/>
              <a:t>EPA acknowledges the primacy of states in the allocation and development of water resources. </a:t>
            </a:r>
            <a:endParaRPr lang="en-US" dirty="0"/>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17</a:t>
            </a:fld>
            <a:endParaRPr lang="en-US" altLang="en-US"/>
          </a:p>
        </p:txBody>
      </p:sp>
    </p:spTree>
    <p:extLst>
      <p:ext uri="{BB962C8B-B14F-4D97-AF65-F5344CB8AC3E}">
        <p14:creationId xmlns:p14="http://schemas.microsoft.com/office/powerpoint/2010/main" val="76933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18</a:t>
            </a:fld>
            <a:endParaRPr lang="en-US" altLang="en-US"/>
          </a:p>
        </p:txBody>
      </p:sp>
    </p:spTree>
    <p:extLst>
      <p:ext uri="{BB962C8B-B14F-4D97-AF65-F5344CB8AC3E}">
        <p14:creationId xmlns:p14="http://schemas.microsoft.com/office/powerpoint/2010/main" val="2151390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179FE-2FF1-854C-BA2B-B04092E88472}" type="slidenum">
              <a:rPr lang="en-US" smtClean="0"/>
              <a:t>21</a:t>
            </a:fld>
            <a:endParaRPr lang="en-US"/>
          </a:p>
        </p:txBody>
      </p:sp>
    </p:spTree>
    <p:extLst>
      <p:ext uri="{BB962C8B-B14F-4D97-AF65-F5344CB8AC3E}">
        <p14:creationId xmlns:p14="http://schemas.microsoft.com/office/powerpoint/2010/main" val="80740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6511" indent="-326511">
              <a:buFont typeface="Arial" panose="020B0604020202020204" pitchFamily="34" charset="0"/>
              <a:buChar char="•"/>
            </a:pPr>
            <a:r>
              <a:rPr lang="en-US" dirty="0"/>
              <a:t>This presentation has</a:t>
            </a:r>
            <a:r>
              <a:rPr lang="en-US" baseline="0" dirty="0"/>
              <a:t> highlighted a few of the improvements OWASA is working on to ensure safe and reliable drinking water to the community.</a:t>
            </a:r>
          </a:p>
          <a:p>
            <a:pPr marL="326511" indent="-326511">
              <a:buFont typeface="Arial" panose="020B0604020202020204" pitchFamily="34" charset="0"/>
              <a:buChar char="•"/>
            </a:pPr>
            <a:r>
              <a:rPr lang="en-US" baseline="0" dirty="0"/>
              <a:t>More information can be found on our website at owasa.org</a:t>
            </a:r>
          </a:p>
          <a:p>
            <a:pPr marL="326511" indent="-326511">
              <a:buFont typeface="Arial" panose="020B0604020202020204" pitchFamily="34" charset="0"/>
              <a:buChar char="•"/>
            </a:pPr>
            <a:r>
              <a:rPr lang="en-US" baseline="0" dirty="0"/>
              <a:t>I’d be happy to answer any questions you may have at </a:t>
            </a:r>
            <a:r>
              <a:rPr lang="en-US" baseline="0"/>
              <a:t>this time.</a:t>
            </a:r>
            <a:endParaRPr lang="en-US" dirty="0"/>
          </a:p>
        </p:txBody>
      </p:sp>
      <p:sp>
        <p:nvSpPr>
          <p:cNvPr id="4" name="Slide Number Placeholder 3"/>
          <p:cNvSpPr>
            <a:spLocks noGrp="1"/>
          </p:cNvSpPr>
          <p:nvPr>
            <p:ph type="sldNum" sz="quarter" idx="10"/>
          </p:nvPr>
        </p:nvSpPr>
        <p:spPr/>
        <p:txBody>
          <a:bodyPr/>
          <a:lstStyle/>
          <a:p>
            <a:fld id="{BC02155D-38EB-473E-A4B0-0847853EA607}" type="slidenum">
              <a:rPr lang="en-US" smtClean="0"/>
              <a:t>22</a:t>
            </a:fld>
            <a:endParaRPr lang="en-US"/>
          </a:p>
        </p:txBody>
      </p:sp>
    </p:spTree>
    <p:extLst>
      <p:ext uri="{BB962C8B-B14F-4D97-AF65-F5344CB8AC3E}">
        <p14:creationId xmlns:p14="http://schemas.microsoft.com/office/powerpoint/2010/main" val="31887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179FE-2FF1-854C-BA2B-B04092E88472}" type="slidenum">
              <a:rPr lang="en-US" smtClean="0"/>
              <a:t>4</a:t>
            </a:fld>
            <a:endParaRPr lang="en-US"/>
          </a:p>
        </p:txBody>
      </p:sp>
    </p:spTree>
    <p:extLst>
      <p:ext uri="{BB962C8B-B14F-4D97-AF65-F5344CB8AC3E}">
        <p14:creationId xmlns:p14="http://schemas.microsoft.com/office/powerpoint/2010/main" val="199233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179FE-2FF1-854C-BA2B-B04092E88472}" type="slidenum">
              <a:rPr lang="en-US" smtClean="0"/>
              <a:t>5</a:t>
            </a:fld>
            <a:endParaRPr lang="en-US"/>
          </a:p>
        </p:txBody>
      </p:sp>
    </p:spTree>
    <p:extLst>
      <p:ext uri="{BB962C8B-B14F-4D97-AF65-F5344CB8AC3E}">
        <p14:creationId xmlns:p14="http://schemas.microsoft.com/office/powerpoint/2010/main" val="37690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179FE-2FF1-854C-BA2B-B04092E88472}" type="slidenum">
              <a:rPr lang="en-US" smtClean="0"/>
              <a:t>6</a:t>
            </a:fld>
            <a:endParaRPr lang="en-US"/>
          </a:p>
        </p:txBody>
      </p:sp>
    </p:spTree>
    <p:extLst>
      <p:ext uri="{BB962C8B-B14F-4D97-AF65-F5344CB8AC3E}">
        <p14:creationId xmlns:p14="http://schemas.microsoft.com/office/powerpoint/2010/main" val="175816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179FE-2FF1-854C-BA2B-B04092E88472}" type="slidenum">
              <a:rPr lang="en-US" smtClean="0"/>
              <a:t>7</a:t>
            </a:fld>
            <a:endParaRPr lang="en-US"/>
          </a:p>
        </p:txBody>
      </p:sp>
    </p:spTree>
    <p:extLst>
      <p:ext uri="{BB962C8B-B14F-4D97-AF65-F5344CB8AC3E}">
        <p14:creationId xmlns:p14="http://schemas.microsoft.com/office/powerpoint/2010/main" val="3979015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179FE-2FF1-854C-BA2B-B04092E88472}" type="slidenum">
              <a:rPr lang="en-US" smtClean="0"/>
              <a:t>9</a:t>
            </a:fld>
            <a:endParaRPr lang="en-US"/>
          </a:p>
        </p:txBody>
      </p:sp>
    </p:spTree>
    <p:extLst>
      <p:ext uri="{BB962C8B-B14F-4D97-AF65-F5344CB8AC3E}">
        <p14:creationId xmlns:p14="http://schemas.microsoft.com/office/powerpoint/2010/main" val="722990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Advisory</a:t>
            </a:r>
            <a:r>
              <a:rPr lang="en-US" baseline="0" dirty="0"/>
              <a:t> – 2% reduction in demand</a:t>
            </a:r>
          </a:p>
          <a:p>
            <a:r>
              <a:rPr lang="en-US" baseline="0" dirty="0"/>
              <a:t>Stage 1 – 5% reduction in demand</a:t>
            </a:r>
          </a:p>
          <a:p>
            <a:r>
              <a:rPr lang="en-US" baseline="0" dirty="0"/>
              <a:t>Stage 2 – 9% reduction in demand</a:t>
            </a:r>
          </a:p>
          <a:p>
            <a:r>
              <a:rPr lang="en-US" baseline="0" dirty="0"/>
              <a:t>Stage 3 – 13% reduction in demand</a:t>
            </a:r>
          </a:p>
          <a:p>
            <a:r>
              <a:rPr lang="en-US" baseline="0" dirty="0"/>
              <a:t>Emergency – 27% reduction in demand</a:t>
            </a:r>
          </a:p>
          <a:p>
            <a:r>
              <a:rPr lang="en-US" baseline="0" dirty="0"/>
              <a:t>If hit Stage 3 last year, doesn’t mean we won’t hit it again this upcoming year</a:t>
            </a:r>
          </a:p>
          <a:p>
            <a:endParaRPr lang="en-US" baseline="0" dirty="0"/>
          </a:p>
          <a:p>
            <a:r>
              <a:rPr lang="en-US" baseline="0" dirty="0"/>
              <a:t>Scenario 1 – 6 years in advisory</a:t>
            </a:r>
          </a:p>
          <a:p>
            <a:r>
              <a:rPr lang="en-US" baseline="0" dirty="0"/>
              <a:t>Scenario 2 – 15 years in advisory; of those 15, in Stage 1 for 6; in Stage 2 for 1 (in mandatory – 7% of years)</a:t>
            </a:r>
          </a:p>
          <a:p>
            <a:r>
              <a:rPr lang="en-US" baseline="0" dirty="0"/>
              <a:t>Scenario 3 – 21 years in advisory; of those, in Stage 1 for 9 years; of those 9, reach Stage 2 in 3 years; Stage 3 in 1 year (10% of years in mandatory water shortage)</a:t>
            </a:r>
          </a:p>
          <a:p>
            <a:r>
              <a:rPr lang="en-US" baseline="0" dirty="0"/>
              <a:t>Scenario 4 – 38 </a:t>
            </a:r>
            <a:r>
              <a:rPr lang="en-US" baseline="0" dirty="0" err="1"/>
              <a:t>yrs</a:t>
            </a:r>
            <a:r>
              <a:rPr lang="en-US" baseline="0" dirty="0"/>
              <a:t> in advisory; of those in Stage 1 for 21 years, Stage 2 for 8 years, Stage 3 for 3 years (24% of years in advisory)</a:t>
            </a:r>
          </a:p>
          <a:p>
            <a:endParaRPr lang="en-US" baseline="0" dirty="0"/>
          </a:p>
          <a:p>
            <a:r>
              <a:rPr lang="en-US" baseline="0" dirty="0"/>
              <a:t>Scenario 3 and 4 – Scenario 3: 9 consecutive weeks in Stage 3;  Scenario 4:  19 consecutive weeks in Stage 3</a:t>
            </a:r>
          </a:p>
          <a:p>
            <a:endParaRPr lang="en-US" baseline="0" dirty="0"/>
          </a:p>
          <a:p>
            <a:r>
              <a:rPr lang="en-US" baseline="0" dirty="0"/>
              <a:t>Drought surcharges kick in at Stage 1 for Res Blocks 3 and 4; Stage 2 for Block 2</a:t>
            </a:r>
          </a:p>
          <a:p>
            <a:r>
              <a:rPr lang="en-US" baseline="0" dirty="0"/>
              <a:t>Drought surcharges kick in at Stage 1 for MFMM, non-res, and irrigation only meters</a:t>
            </a:r>
          </a:p>
          <a:p>
            <a:endParaRPr lang="en-US" baseline="0" dirty="0"/>
          </a:p>
          <a:p>
            <a:r>
              <a:rPr lang="en-US" baseline="0" dirty="0"/>
              <a:t>Stage 2 could begin impacting car wash and businesses such as power washing</a:t>
            </a:r>
            <a:endParaRPr lang="en-US" dirty="0"/>
          </a:p>
        </p:txBody>
      </p:sp>
      <p:sp>
        <p:nvSpPr>
          <p:cNvPr id="4" name="Slide Number Placeholder 3"/>
          <p:cNvSpPr>
            <a:spLocks noGrp="1"/>
          </p:cNvSpPr>
          <p:nvPr>
            <p:ph type="sldNum" sz="quarter" idx="10"/>
          </p:nvPr>
        </p:nvSpPr>
        <p:spPr/>
        <p:txBody>
          <a:bodyPr/>
          <a:lstStyle/>
          <a:p>
            <a:fld id="{D5A179FE-2FF1-854C-BA2B-B04092E88472}" type="slidenum">
              <a:rPr lang="en-US" smtClean="0"/>
              <a:t>10</a:t>
            </a:fld>
            <a:endParaRPr lang="en-US"/>
          </a:p>
        </p:txBody>
      </p:sp>
    </p:spTree>
    <p:extLst>
      <p:ext uri="{BB962C8B-B14F-4D97-AF65-F5344CB8AC3E}">
        <p14:creationId xmlns:p14="http://schemas.microsoft.com/office/powerpoint/2010/main" val="396765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11</a:t>
            </a:fld>
            <a:endParaRPr lang="en-US" altLang="en-US"/>
          </a:p>
        </p:txBody>
      </p:sp>
    </p:spTree>
    <p:extLst>
      <p:ext uri="{BB962C8B-B14F-4D97-AF65-F5344CB8AC3E}">
        <p14:creationId xmlns:p14="http://schemas.microsoft.com/office/powerpoint/2010/main" val="235240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12</a:t>
            </a:fld>
            <a:endParaRPr lang="en-US" altLang="en-US"/>
          </a:p>
        </p:txBody>
      </p:sp>
    </p:spTree>
    <p:extLst>
      <p:ext uri="{BB962C8B-B14F-4D97-AF65-F5344CB8AC3E}">
        <p14:creationId xmlns:p14="http://schemas.microsoft.com/office/powerpoint/2010/main" val="200228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1499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30505"/>
            <a:ext cx="9144000" cy="2981325"/>
          </a:xfrm>
        </p:spPr>
        <p:txBody>
          <a:bodyPr anchor="b">
            <a:normAutofit/>
          </a:bodyPr>
          <a:lstStyle>
            <a:lvl1pPr algn="ctr">
              <a:defRPr sz="6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74536" y="-74536"/>
            <a:ext cx="2221168" cy="2370240"/>
          </a:xfrm>
          <a:prstGeom prst="rect">
            <a:avLst/>
          </a:prstGeom>
        </p:spPr>
      </p:pic>
      <p:sp>
        <p:nvSpPr>
          <p:cNvPr id="5" name="Text Placeholder 11">
            <a:extLst>
              <a:ext uri="{FF2B5EF4-FFF2-40B4-BE49-F238E27FC236}">
                <a16:creationId xmlns:a16="http://schemas.microsoft.com/office/drawing/2014/main" id="{A53A3C18-7FD5-984A-8057-5968943FB1AF}"/>
              </a:ext>
            </a:extLst>
          </p:cNvPr>
          <p:cNvSpPr>
            <a:spLocks noGrp="1"/>
          </p:cNvSpPr>
          <p:nvPr>
            <p:ph type="body" sz="quarter" idx="10" hasCustomPrompt="1"/>
          </p:nvPr>
        </p:nvSpPr>
        <p:spPr>
          <a:xfrm>
            <a:off x="1524000" y="3886087"/>
            <a:ext cx="9144000" cy="1455941"/>
          </a:xfrm>
        </p:spPr>
        <p:txBody>
          <a:bodyPr>
            <a:normAutofit/>
          </a:bodyPr>
          <a:lstStyle>
            <a:lvl1pPr marL="0" indent="0" algn="ctr">
              <a:buNone/>
              <a:defRPr sz="2400" b="1" spc="600" baseline="0">
                <a:solidFill>
                  <a:schemeClr val="bg1"/>
                </a:solidFill>
                <a:latin typeface="Calibri" panose="020F0502020204030204" pitchFamily="34" charset="0"/>
                <a:cs typeface="Calibri" panose="020F0502020204030204" pitchFamily="34" charset="0"/>
              </a:defRPr>
            </a:lvl1pPr>
          </a:lstStyle>
          <a:p>
            <a:pPr lvl="0"/>
            <a:r>
              <a:rPr lang="en-US" dirty="0"/>
              <a:t>INSERT SUBTITLE USE CAPS</a:t>
            </a:r>
          </a:p>
        </p:txBody>
      </p:sp>
    </p:spTree>
    <p:extLst>
      <p:ext uri="{BB962C8B-B14F-4D97-AF65-F5344CB8AC3E}">
        <p14:creationId xmlns:p14="http://schemas.microsoft.com/office/powerpoint/2010/main" val="43945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pe layout with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9F44E-3FC7-BA4C-8F37-FC0F4DB5B54A}" type="slidenum">
              <a:rPr lang="en-US" smtClean="0"/>
              <a:t>‹#›</a:t>
            </a:fld>
            <a:endParaRPr lang="en-US"/>
          </a:p>
        </p:txBody>
      </p:sp>
      <p:sp>
        <p:nvSpPr>
          <p:cNvPr id="7" name="Title 1"/>
          <p:cNvSpPr txBox="1">
            <a:spLocks/>
          </p:cNvSpPr>
          <p:nvPr userDrawn="1"/>
        </p:nvSpPr>
        <p:spPr>
          <a:xfrm>
            <a:off x="607296" y="303898"/>
            <a:ext cx="3128963" cy="5006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9600" b="1" dirty="0">
              <a:solidFill>
                <a:srgbClr val="58B947"/>
              </a:solidFill>
              <a:latin typeface="Gill Sans" charset="0"/>
              <a:ea typeface="Gill Sans" charset="0"/>
              <a:cs typeface="Gill Sans" charset="0"/>
            </a:endParaRPr>
          </a:p>
        </p:txBody>
      </p:sp>
      <p:sp>
        <p:nvSpPr>
          <p:cNvPr id="15" name="Text Placeholder 14"/>
          <p:cNvSpPr>
            <a:spLocks noGrp="1"/>
          </p:cNvSpPr>
          <p:nvPr>
            <p:ph type="body" sz="quarter" idx="13"/>
          </p:nvPr>
        </p:nvSpPr>
        <p:spPr>
          <a:xfrm>
            <a:off x="4835703" y="1262050"/>
            <a:ext cx="6824663" cy="4762754"/>
          </a:xfrm>
        </p:spPr>
        <p:txBody>
          <a:bodyPr>
            <a:normAutofit/>
          </a:bodyPr>
          <a:lstStyle>
            <a:lvl1pPr marL="342900" indent="-342900">
              <a:lnSpc>
                <a:spcPct val="100000"/>
              </a:lnSpc>
              <a:buFont typeface="Arial" panose="020B0604020202020204" pitchFamily="34" charset="0"/>
              <a:buChar char="•"/>
              <a:defRPr sz="2400" baseline="0"/>
            </a:lvl1pPr>
            <a:lvl2pPr marL="685800" indent="-228600">
              <a:buFont typeface=".PingFangSC-Regular" charset="-122"/>
              <a:buChar char="◎"/>
              <a:defRPr sz="2000"/>
            </a:lvl2pPr>
            <a:lvl3pPr marL="1143000" indent="-228600">
              <a:buFont typeface=".PingFangSC-Regular" charset="-122"/>
              <a:buChar char="◎"/>
              <a:defRPr sz="1800"/>
            </a:lvl3pPr>
            <a:lvl4pPr marL="1600200" indent="-228600">
              <a:buFont typeface=".PingFangSC-Regular" charset="-122"/>
              <a:buChar char="◎"/>
              <a:defRPr sz="1600"/>
            </a:lvl4pPr>
            <a:lvl5pPr marL="2057400" indent="-228600">
              <a:buFont typeface=".PingFangSC-Regular" charset="-122"/>
              <a:buChar char="◎"/>
              <a:defRPr sz="1600"/>
            </a:lvl5pPr>
          </a:lstStyle>
          <a:p>
            <a:pPr lvl="0"/>
            <a:r>
              <a:rPr lang="en-US" dirty="0"/>
              <a:t>Edit Master text styles</a:t>
            </a:r>
          </a:p>
        </p:txBody>
      </p:sp>
      <p:pic>
        <p:nvPicPr>
          <p:cNvPr id="14" name="Picture 13">
            <a:extLst>
              <a:ext uri="{FF2B5EF4-FFF2-40B4-BE49-F238E27FC236}">
                <a16:creationId xmlns:a16="http://schemas.microsoft.com/office/drawing/2014/main" id="{95260BE5-9BD8-FC4F-BC44-0D5779502C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71382" y="-76538"/>
            <a:ext cx="2280865" cy="2433944"/>
          </a:xfrm>
          <a:prstGeom prst="rect">
            <a:avLst/>
          </a:prstGeom>
        </p:spPr>
      </p:pic>
      <p:sp>
        <p:nvSpPr>
          <p:cNvPr id="13" name="Title 12"/>
          <p:cNvSpPr>
            <a:spLocks noGrp="1"/>
          </p:cNvSpPr>
          <p:nvPr>
            <p:ph type="title"/>
          </p:nvPr>
        </p:nvSpPr>
        <p:spPr>
          <a:xfrm>
            <a:off x="1022849" y="1280109"/>
            <a:ext cx="3200400" cy="4773858"/>
          </a:xfrm>
        </p:spPr>
        <p:txBody>
          <a:bodyPr anchor="t">
            <a:noAutofit/>
          </a:bodyPr>
          <a:lstStyle>
            <a:lvl1pPr>
              <a:defRPr sz="4000" b="1">
                <a:solidFill>
                  <a:srgbClr val="214997"/>
                </a:solidFill>
              </a:defRPr>
            </a:lvl1pPr>
          </a:lstStyle>
          <a:p>
            <a:r>
              <a:rPr lang="en-US" dirty="0"/>
              <a:t>Click to edit Master title style</a:t>
            </a:r>
          </a:p>
        </p:txBody>
      </p:sp>
      <p:pic>
        <p:nvPicPr>
          <p:cNvPr id="16" name="Picture 15">
            <a:extLst>
              <a:ext uri="{FF2B5EF4-FFF2-40B4-BE49-F238E27FC236}">
                <a16:creationId xmlns:a16="http://schemas.microsoft.com/office/drawing/2014/main" id="{0994171B-B5E5-2A47-B1D6-9D413F9906FA}"/>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rot="16200000">
            <a:off x="10754956" y="5340136"/>
            <a:ext cx="1468582" cy="1567145"/>
          </a:xfrm>
          <a:prstGeom prst="rect">
            <a:avLst/>
          </a:prstGeom>
        </p:spPr>
      </p:pic>
    </p:spTree>
    <p:extLst>
      <p:ext uri="{BB962C8B-B14F-4D97-AF65-F5344CB8AC3E}">
        <p14:creationId xmlns:p14="http://schemas.microsoft.com/office/powerpoint/2010/main" val="157199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214997"/>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37B591-8D87-CC46-A4B3-5F1FC1FD06F5}" type="datetimeFigureOut">
              <a:rPr lang="en-US" smtClean="0"/>
              <a:t>12/16/2019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F9F44E-3FC7-BA4C-8F37-FC0F4DB5B54A}" type="slidenum">
              <a:rPr lang="en-US" smtClean="0"/>
              <a:t>‹#›</a:t>
            </a:fld>
            <a:endParaRPr lang="en-US"/>
          </a:p>
        </p:txBody>
      </p:sp>
      <p:sp>
        <p:nvSpPr>
          <p:cNvPr id="5" name="Title 1"/>
          <p:cNvSpPr>
            <a:spLocks noGrp="1"/>
          </p:cNvSpPr>
          <p:nvPr>
            <p:ph type="title"/>
          </p:nvPr>
        </p:nvSpPr>
        <p:spPr>
          <a:xfrm>
            <a:off x="838200" y="365125"/>
            <a:ext cx="10515600" cy="1325563"/>
          </a:xfrm>
        </p:spPr>
        <p:txBody>
          <a:bodyPr anchor="b"/>
          <a:lstStyle>
            <a:lvl1pPr>
              <a:defRPr b="1">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838200" y="1825625"/>
            <a:ext cx="10515600" cy="4351338"/>
          </a:xfrm>
        </p:spPr>
        <p:txBody>
          <a:bodyPr/>
          <a:lstStyle>
            <a:lvl1pPr marL="228600" indent="-228600">
              <a:lnSpc>
                <a:spcPct val="100000"/>
              </a:lnSpc>
              <a:spcBef>
                <a:spcPts val="1000"/>
              </a:spcBef>
              <a:buFont typeface="Arial" panose="020B0604020202020204" pitchFamily="34" charset="0"/>
              <a:buChar char="•"/>
              <a:defRPr>
                <a:solidFill>
                  <a:schemeClr val="bg1"/>
                </a:solidFill>
              </a:defRPr>
            </a:lvl1pPr>
            <a:lvl2pPr marL="685800" indent="-228600">
              <a:lnSpc>
                <a:spcPct val="100000"/>
              </a:lnSpc>
              <a:spcBef>
                <a:spcPts val="1000"/>
              </a:spcBef>
              <a:buFont typeface="Arial" panose="020B0604020202020204" pitchFamily="34" charset="0"/>
              <a:buChar char="•"/>
              <a:defRPr>
                <a:solidFill>
                  <a:schemeClr val="bg1"/>
                </a:solidFill>
              </a:defRPr>
            </a:lvl2pPr>
            <a:lvl3pPr marL="1143000" indent="-228600">
              <a:lnSpc>
                <a:spcPct val="100000"/>
              </a:lnSpc>
              <a:spcBef>
                <a:spcPts val="1000"/>
              </a:spcBef>
              <a:buFont typeface="Arial" panose="020B0604020202020204" pitchFamily="34" charset="0"/>
              <a:buChar char="•"/>
              <a:defRPr>
                <a:solidFill>
                  <a:schemeClr val="bg1"/>
                </a:solidFill>
              </a:defRPr>
            </a:lvl3pPr>
            <a:lvl4pPr marL="1600200" indent="-228600">
              <a:lnSpc>
                <a:spcPct val="100000"/>
              </a:lnSpc>
              <a:spcBef>
                <a:spcPts val="1000"/>
              </a:spcBef>
              <a:buFont typeface="Arial" panose="020B0604020202020204" pitchFamily="34" charset="0"/>
              <a:buChar char="•"/>
              <a:defRPr>
                <a:solidFill>
                  <a:schemeClr val="bg1"/>
                </a:solidFill>
              </a:defRPr>
            </a:lvl4pPr>
            <a:lvl5pPr marL="2057400" indent="-228600">
              <a:lnSpc>
                <a:spcPct val="100000"/>
              </a:lnSpc>
              <a:spcBef>
                <a:spcPts val="1000"/>
              </a:spcBef>
              <a:buFont typeface="Arial" panose="020B0604020202020204" pitchFamily="34"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2879" y="3984372"/>
            <a:ext cx="2775968" cy="2962275"/>
          </a:xfrm>
          <a:prstGeom prst="rect">
            <a:avLst/>
          </a:prstGeom>
        </p:spPr>
      </p:pic>
    </p:spTree>
    <p:extLst>
      <p:ext uri="{BB962C8B-B14F-4D97-AF65-F5344CB8AC3E}">
        <p14:creationId xmlns:p14="http://schemas.microsoft.com/office/powerpoint/2010/main" val="214283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White Background">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991679"/>
            <a:ext cx="2686050" cy="2866322"/>
          </a:xfrm>
          <a:prstGeom prst="rect">
            <a:avLst/>
          </a:prstGeom>
        </p:spPr>
      </p:pic>
      <p:sp>
        <p:nvSpPr>
          <p:cNvPr id="2" name="Title 1"/>
          <p:cNvSpPr>
            <a:spLocks noGrp="1"/>
          </p:cNvSpPr>
          <p:nvPr>
            <p:ph type="title"/>
          </p:nvPr>
        </p:nvSpPr>
        <p:spPr>
          <a:xfrm>
            <a:off x="838199" y="319066"/>
            <a:ext cx="10515600" cy="1192213"/>
          </a:xfrm>
        </p:spPr>
        <p:txBody>
          <a:bodyPr/>
          <a:lstStyle>
            <a:lvl1pPr algn="ctr">
              <a:defRPr b="1"/>
            </a:lvl1pPr>
          </a:lstStyle>
          <a:p>
            <a:r>
              <a:rPr lang="en-US"/>
              <a:t>Click to edit Master title style</a:t>
            </a:r>
            <a:endParaRPr lang="en-US" dirty="0"/>
          </a:p>
        </p:txBody>
      </p:sp>
      <p:pic>
        <p:nvPicPr>
          <p:cNvPr id="8" name="Picture 7"/>
          <p:cNvPicPr>
            <a:picLocks noChangeAspect="1"/>
          </p:cNvPicPr>
          <p:nvPr userDrawn="1"/>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contrast="-84000"/>
                    </a14:imgEffect>
                  </a14:imgLayer>
                </a14:imgProps>
              </a:ext>
              <a:ext uri="{28A0092B-C50C-407E-A947-70E740481C1C}">
                <a14:useLocalDpi xmlns:a14="http://schemas.microsoft.com/office/drawing/2010/main"/>
              </a:ext>
            </a:extLst>
          </a:blip>
          <a:stretch>
            <a:fillRect/>
          </a:stretch>
        </p:blipFill>
        <p:spPr>
          <a:xfrm>
            <a:off x="4147091" y="1648333"/>
            <a:ext cx="3897814" cy="318912"/>
          </a:xfrm>
          <a:prstGeom prst="rect">
            <a:avLst/>
          </a:prstGeom>
        </p:spPr>
      </p:pic>
      <p:sp>
        <p:nvSpPr>
          <p:cNvPr id="10" name="Text Placeholder 9"/>
          <p:cNvSpPr>
            <a:spLocks noGrp="1"/>
          </p:cNvSpPr>
          <p:nvPr>
            <p:ph type="body" sz="quarter" idx="10" hasCustomPrompt="1"/>
          </p:nvPr>
        </p:nvSpPr>
        <p:spPr>
          <a:xfrm>
            <a:off x="838199" y="2243139"/>
            <a:ext cx="3308893" cy="3799748"/>
          </a:xfrm>
          <a:solidFill>
            <a:srgbClr val="214997"/>
          </a:solidFill>
        </p:spPr>
        <p:txBody>
          <a:bodyPr lIns="182880" tIns="182880" rIns="182880" bIns="182880">
            <a:normAutofit/>
          </a:bodyPr>
          <a:lstStyle>
            <a:lvl1pPr marL="0" indent="0" algn="ctr">
              <a:buNone/>
              <a:defRPr sz="20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Edit Master text styles</a:t>
            </a:r>
          </a:p>
        </p:txBody>
      </p:sp>
      <p:sp>
        <p:nvSpPr>
          <p:cNvPr id="11" name="Text Placeholder 9"/>
          <p:cNvSpPr>
            <a:spLocks noGrp="1"/>
          </p:cNvSpPr>
          <p:nvPr>
            <p:ph type="body" sz="quarter" idx="11" hasCustomPrompt="1"/>
          </p:nvPr>
        </p:nvSpPr>
        <p:spPr>
          <a:xfrm>
            <a:off x="4441552" y="2243139"/>
            <a:ext cx="3308893" cy="3799748"/>
          </a:xfrm>
          <a:solidFill>
            <a:srgbClr val="214997"/>
          </a:solidFill>
        </p:spPr>
        <p:txBody>
          <a:bodyPr lIns="182880" tIns="182880" rIns="182880" bIns="182880">
            <a:normAutofit/>
          </a:bodyPr>
          <a:lstStyle>
            <a:lvl1pPr marL="0" indent="0" algn="ctr">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Edit Master text styles</a:t>
            </a:r>
          </a:p>
        </p:txBody>
      </p:sp>
      <p:sp>
        <p:nvSpPr>
          <p:cNvPr id="12" name="Text Placeholder 9"/>
          <p:cNvSpPr>
            <a:spLocks noGrp="1"/>
          </p:cNvSpPr>
          <p:nvPr>
            <p:ph type="body" sz="quarter" idx="12" hasCustomPrompt="1"/>
          </p:nvPr>
        </p:nvSpPr>
        <p:spPr>
          <a:xfrm>
            <a:off x="8044906" y="2243139"/>
            <a:ext cx="3308893" cy="3799748"/>
          </a:xfrm>
          <a:solidFill>
            <a:srgbClr val="214997"/>
          </a:solidFill>
        </p:spPr>
        <p:txBody>
          <a:bodyPr lIns="182880" tIns="182880" rIns="182880" bIns="182880">
            <a:normAutofit/>
          </a:bodyPr>
          <a:lstStyle>
            <a:lvl1pPr marL="0" indent="0" algn="ctr">
              <a:buNone/>
              <a:defRPr sz="20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53006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Blue Background">
    <p:bg>
      <p:bgPr>
        <a:solidFill>
          <a:srgbClr val="214997"/>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9F44E-3FC7-BA4C-8F37-FC0F4DB5B54A}"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345869"/>
            <a:ext cx="2354135" cy="2512131"/>
          </a:xfrm>
          <a:prstGeom prst="rect">
            <a:avLst/>
          </a:prstGeom>
        </p:spPr>
      </p:pic>
      <p:sp>
        <p:nvSpPr>
          <p:cNvPr id="8" name="Title 1"/>
          <p:cNvSpPr>
            <a:spLocks noGrp="1"/>
          </p:cNvSpPr>
          <p:nvPr>
            <p:ph type="title"/>
          </p:nvPr>
        </p:nvSpPr>
        <p:spPr>
          <a:xfrm>
            <a:off x="838200" y="399840"/>
            <a:ext cx="10515600" cy="1192213"/>
          </a:xfrm>
        </p:spPr>
        <p:txBody>
          <a:bodyPr/>
          <a:lstStyle>
            <a:lvl1pPr algn="ctr">
              <a:defRPr b="1">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3" hasCustomPrompt="1"/>
          </p:nvPr>
        </p:nvSpPr>
        <p:spPr>
          <a:xfrm>
            <a:off x="838200" y="2341591"/>
            <a:ext cx="3308893" cy="3671160"/>
          </a:xfrm>
          <a:solidFill>
            <a:schemeClr val="bg1"/>
          </a:solidFill>
        </p:spPr>
        <p:txBody>
          <a:bodyPr lIns="182880" tIns="274320" rIns="182880" bIns="274320">
            <a:normAutofit/>
          </a:bodyPr>
          <a:lstStyle>
            <a:lvl1pPr marL="0" indent="0" algn="ctr">
              <a:buNone/>
              <a:defRPr sz="2000">
                <a:solidFill>
                  <a:srgbClr val="214997"/>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Edit Master text styles</a:t>
            </a:r>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52632" y="1679080"/>
            <a:ext cx="3897814" cy="318912"/>
          </a:xfrm>
          <a:prstGeom prst="rect">
            <a:avLst/>
          </a:prstGeom>
        </p:spPr>
      </p:pic>
      <p:sp>
        <p:nvSpPr>
          <p:cNvPr id="3" name="Date Placeholder 2"/>
          <p:cNvSpPr>
            <a:spLocks noGrp="1"/>
          </p:cNvSpPr>
          <p:nvPr>
            <p:ph type="dt" sz="half" idx="10"/>
          </p:nvPr>
        </p:nvSpPr>
        <p:spPr/>
        <p:txBody>
          <a:bodyPr/>
          <a:lstStyle/>
          <a:p>
            <a:fld id="{E637B591-8D87-CC46-A4B3-5F1FC1FD06F5}" type="datetimeFigureOut">
              <a:rPr lang="en-US" smtClean="0"/>
              <a:t>12/16/2019</a:t>
            </a:fld>
            <a:endParaRPr lang="en-US"/>
          </a:p>
        </p:txBody>
      </p:sp>
      <p:sp>
        <p:nvSpPr>
          <p:cNvPr id="14" name="Text Placeholder 9">
            <a:extLst>
              <a:ext uri="{FF2B5EF4-FFF2-40B4-BE49-F238E27FC236}">
                <a16:creationId xmlns:a16="http://schemas.microsoft.com/office/drawing/2014/main" id="{8F5A11CD-B4D6-BB42-AFE3-31BA1002616B}"/>
              </a:ext>
            </a:extLst>
          </p:cNvPr>
          <p:cNvSpPr>
            <a:spLocks noGrp="1"/>
          </p:cNvSpPr>
          <p:nvPr>
            <p:ph type="body" sz="quarter" idx="16" hasCustomPrompt="1"/>
          </p:nvPr>
        </p:nvSpPr>
        <p:spPr>
          <a:xfrm>
            <a:off x="4441553" y="2341591"/>
            <a:ext cx="3308893" cy="3671160"/>
          </a:xfrm>
          <a:solidFill>
            <a:schemeClr val="bg1"/>
          </a:solidFill>
        </p:spPr>
        <p:txBody>
          <a:bodyPr lIns="182880" tIns="274320" rIns="182880" bIns="274320">
            <a:normAutofit/>
          </a:bodyPr>
          <a:lstStyle>
            <a:lvl1pPr marL="0" indent="0" algn="ctr">
              <a:buNone/>
              <a:defRPr sz="2000">
                <a:solidFill>
                  <a:srgbClr val="214997"/>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Edit Master text styles</a:t>
            </a:r>
          </a:p>
        </p:txBody>
      </p:sp>
      <p:sp>
        <p:nvSpPr>
          <p:cNvPr id="15" name="Text Placeholder 9">
            <a:extLst>
              <a:ext uri="{FF2B5EF4-FFF2-40B4-BE49-F238E27FC236}">
                <a16:creationId xmlns:a16="http://schemas.microsoft.com/office/drawing/2014/main" id="{7EB71F61-D9F0-7F4C-AB32-550510EBC71A}"/>
              </a:ext>
            </a:extLst>
          </p:cNvPr>
          <p:cNvSpPr>
            <a:spLocks noGrp="1"/>
          </p:cNvSpPr>
          <p:nvPr>
            <p:ph type="body" sz="quarter" idx="17" hasCustomPrompt="1"/>
          </p:nvPr>
        </p:nvSpPr>
        <p:spPr>
          <a:xfrm>
            <a:off x="8044907" y="2341591"/>
            <a:ext cx="3308893" cy="3671160"/>
          </a:xfrm>
          <a:solidFill>
            <a:schemeClr val="bg1"/>
          </a:solidFill>
        </p:spPr>
        <p:txBody>
          <a:bodyPr lIns="182880" tIns="274320" rIns="182880" bIns="274320">
            <a:normAutofit/>
          </a:bodyPr>
          <a:lstStyle>
            <a:lvl1pPr marL="0" indent="0" algn="ctr">
              <a:buNone/>
              <a:defRPr sz="2000">
                <a:solidFill>
                  <a:srgbClr val="214997"/>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Edit Master text styles</a:t>
            </a:r>
          </a:p>
        </p:txBody>
      </p:sp>
    </p:spTree>
    <p:extLst>
      <p:ext uri="{BB962C8B-B14F-4D97-AF65-F5344CB8AC3E}">
        <p14:creationId xmlns:p14="http://schemas.microsoft.com/office/powerpoint/2010/main" val="181131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Photo">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0"/>
            <a:ext cx="3443288" cy="685800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27052" y="449034"/>
            <a:ext cx="2389187" cy="3514725"/>
          </a:xfrm>
        </p:spPr>
        <p:txBody>
          <a:bodyPr anchor="b">
            <a:normAutofit/>
          </a:bodyPr>
          <a:lstStyle>
            <a:lvl1pPr>
              <a:defRPr sz="4400" b="1" baseline="0">
                <a:solidFill>
                  <a:schemeClr val="bg1"/>
                </a:solidFill>
              </a:defRPr>
            </a:lvl1pPr>
          </a:lstStyle>
          <a:p>
            <a:r>
              <a:rPr lang="en-US" dirty="0"/>
              <a:t>This slide is for big photos</a:t>
            </a:r>
          </a:p>
        </p:txBody>
      </p:sp>
      <p:sp>
        <p:nvSpPr>
          <p:cNvPr id="3" name="Picture Placeholder 2"/>
          <p:cNvSpPr>
            <a:spLocks noGrp="1"/>
          </p:cNvSpPr>
          <p:nvPr>
            <p:ph type="pic" idx="1"/>
          </p:nvPr>
        </p:nvSpPr>
        <p:spPr>
          <a:xfrm>
            <a:off x="3443288" y="1"/>
            <a:ext cx="8748712" cy="6857999"/>
          </a:xfrm>
        </p:spPr>
        <p:txBody>
          <a:bodyPr/>
          <a:lstStyle>
            <a:lvl1pPr marL="0" indent="0" algn="ctr">
              <a:buNone/>
              <a:defRPr sz="3200" baseline="0">
                <a:solidFill>
                  <a:srgbClr val="21499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1"/>
          <p:cNvSpPr>
            <a:spLocks noGrp="1"/>
          </p:cNvSpPr>
          <p:nvPr>
            <p:ph type="body" sz="quarter" idx="10" hasCustomPrompt="1"/>
          </p:nvPr>
        </p:nvSpPr>
        <p:spPr>
          <a:xfrm>
            <a:off x="516732" y="4546487"/>
            <a:ext cx="2409825" cy="1455941"/>
          </a:xfrm>
        </p:spPr>
        <p:txBody>
          <a:bodyPr>
            <a:normAutofit/>
          </a:bodyPr>
          <a:lstStyle>
            <a:lvl1pPr marL="0" indent="0">
              <a:buNone/>
              <a:defRPr sz="2400" b="1" spc="600" baseline="0">
                <a:solidFill>
                  <a:schemeClr val="bg1"/>
                </a:solidFill>
              </a:defRPr>
            </a:lvl1pPr>
          </a:lstStyle>
          <a:p>
            <a:pPr lvl="0"/>
            <a:r>
              <a:rPr lang="en-US" dirty="0"/>
              <a:t>INSERT SUBTITLE USE CAPS</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b="-14889"/>
          <a:stretch/>
        </p:blipFill>
        <p:spPr>
          <a:xfrm>
            <a:off x="625024" y="4121876"/>
            <a:ext cx="1980502" cy="290917"/>
          </a:xfrm>
          <a:prstGeom prst="rect">
            <a:avLst/>
          </a:prstGeom>
        </p:spPr>
      </p:pic>
    </p:spTree>
    <p:extLst>
      <p:ext uri="{BB962C8B-B14F-4D97-AF65-F5344CB8AC3E}">
        <p14:creationId xmlns:p14="http://schemas.microsoft.com/office/powerpoint/2010/main" val="14970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 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9F44E-3FC7-BA4C-8F37-FC0F4DB5B54A}" type="slidenum">
              <a:rPr lang="en-US" smtClean="0"/>
              <a:t>‹#›</a:t>
            </a:fld>
            <a:endParaRPr lang="en-US"/>
          </a:p>
        </p:txBody>
      </p:sp>
      <p:sp>
        <p:nvSpPr>
          <p:cNvPr id="6" name="Rectangle 5"/>
          <p:cNvSpPr/>
          <p:nvPr userDrawn="1"/>
        </p:nvSpPr>
        <p:spPr>
          <a:xfrm>
            <a:off x="0" y="0"/>
            <a:ext cx="3443288" cy="685800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82588" y="400049"/>
            <a:ext cx="2389187" cy="3514725"/>
          </a:xfrm>
        </p:spPr>
        <p:txBody>
          <a:bodyPr anchor="b">
            <a:normAutofit/>
          </a:bodyPr>
          <a:lstStyle>
            <a:lvl1pPr>
              <a:defRPr sz="4400" b="1" baseline="0">
                <a:solidFill>
                  <a:schemeClr val="bg1"/>
                </a:solidFill>
              </a:defRPr>
            </a:lvl1pPr>
          </a:lstStyle>
          <a:p>
            <a:r>
              <a:rPr lang="en-US"/>
              <a:t>Click to edit Master title style</a:t>
            </a:r>
            <a:endParaRPr lang="en-US" dirty="0"/>
          </a:p>
        </p:txBody>
      </p:sp>
      <p:sp>
        <p:nvSpPr>
          <p:cNvPr id="8" name="Text Placeholder 11"/>
          <p:cNvSpPr>
            <a:spLocks noGrp="1"/>
          </p:cNvSpPr>
          <p:nvPr>
            <p:ph type="body" sz="quarter" idx="13" hasCustomPrompt="1"/>
          </p:nvPr>
        </p:nvSpPr>
        <p:spPr>
          <a:xfrm>
            <a:off x="372268" y="4497502"/>
            <a:ext cx="2409825" cy="1455941"/>
          </a:xfrm>
        </p:spPr>
        <p:txBody>
          <a:bodyPr>
            <a:normAutofit/>
          </a:bodyPr>
          <a:lstStyle>
            <a:lvl1pPr marL="0" indent="0">
              <a:buNone/>
              <a:defRPr sz="2400" b="1" spc="300" baseline="0">
                <a:solidFill>
                  <a:schemeClr val="bg1"/>
                </a:solidFill>
              </a:defRPr>
            </a:lvl1pPr>
          </a:lstStyle>
          <a:p>
            <a:pPr lvl="0"/>
            <a:r>
              <a:rPr lang="en-US" dirty="0"/>
              <a:t>INSERT SUBTITLE USE CAPS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b="-14889"/>
          <a:stretch/>
        </p:blipFill>
        <p:spPr>
          <a:xfrm>
            <a:off x="458788" y="4060679"/>
            <a:ext cx="1980502" cy="290917"/>
          </a:xfrm>
          <a:prstGeom prst="rect">
            <a:avLst/>
          </a:prstGeom>
        </p:spPr>
      </p:pic>
      <p:sp>
        <p:nvSpPr>
          <p:cNvPr id="11" name="Content Placeholder 10"/>
          <p:cNvSpPr>
            <a:spLocks noGrp="1"/>
          </p:cNvSpPr>
          <p:nvPr>
            <p:ph sz="quarter" idx="14"/>
          </p:nvPr>
        </p:nvSpPr>
        <p:spPr>
          <a:xfrm>
            <a:off x="3443288" y="0"/>
            <a:ext cx="8748712" cy="6858000"/>
          </a:xfrm>
        </p:spPr>
        <p:txBody>
          <a:bodyPr anchor="ctr"/>
          <a:lstStyle>
            <a:lvl1pPr marL="0" indent="0" algn="ctr">
              <a:buNone/>
              <a:defRPr/>
            </a:lvl1pPr>
          </a:lstStyle>
          <a:p>
            <a:pPr lvl="0"/>
            <a:r>
              <a:rPr lang="en-US"/>
              <a:t>Edit Master text styles</a:t>
            </a:r>
          </a:p>
        </p:txBody>
      </p:sp>
    </p:spTree>
    <p:extLst>
      <p:ext uri="{BB962C8B-B14F-4D97-AF65-F5344CB8AC3E}">
        <p14:creationId xmlns:p14="http://schemas.microsoft.com/office/powerpoint/2010/main" val="1538813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circle photo">
    <p:bg>
      <p:bgPr>
        <a:solidFill>
          <a:srgbClr val="21499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545" y="808997"/>
            <a:ext cx="3833813" cy="3343276"/>
          </a:xfrm>
        </p:spPr>
        <p:txBody>
          <a:bodyPr anchor="b"/>
          <a:lstStyle>
            <a:lvl1pPr>
              <a:defRPr b="1" baseline="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9F44E-3FC7-BA4C-8F37-FC0F4DB5B54A}"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81400" y="3348"/>
            <a:ext cx="8622008" cy="6858000"/>
          </a:xfrm>
          <a:prstGeom prst="rect">
            <a:avLst/>
          </a:prstGeom>
        </p:spPr>
      </p:pic>
      <p:sp>
        <p:nvSpPr>
          <p:cNvPr id="6" name="Picture Placeholder 17"/>
          <p:cNvSpPr>
            <a:spLocks noGrp="1"/>
          </p:cNvSpPr>
          <p:nvPr>
            <p:ph type="pic" sz="quarter" idx="13" hasCustomPrompt="1"/>
          </p:nvPr>
        </p:nvSpPr>
        <p:spPr>
          <a:xfrm>
            <a:off x="5675963" y="-877368"/>
            <a:ext cx="8612473" cy="8619433"/>
          </a:xfrm>
          <a:prstGeom prst="ellipse">
            <a:avLst/>
          </a:prstGeom>
        </p:spPr>
        <p:txBody>
          <a:bodyPr/>
          <a:lstStyle>
            <a:lvl1pPr marL="0" indent="0" algn="ctr">
              <a:buNone/>
              <a:defRPr baseline="0"/>
            </a:lvl1pPr>
          </a:lstStyle>
          <a:p>
            <a:r>
              <a:rPr lang="en-US" dirty="0"/>
              <a:t>Drag black &amp; white image here </a:t>
            </a:r>
          </a:p>
          <a:p>
            <a:r>
              <a:rPr lang="en-US" dirty="0"/>
              <a:t>or double click icon to add.</a:t>
            </a:r>
          </a:p>
          <a:p>
            <a:r>
              <a:rPr lang="en-US" dirty="0"/>
              <a:t>Image will hang over the slide, </a:t>
            </a:r>
          </a:p>
          <a:p>
            <a:r>
              <a:rPr lang="en-US" dirty="0"/>
              <a:t>but that’s ok. It won’t be there</a:t>
            </a:r>
          </a:p>
          <a:p>
            <a:r>
              <a:rPr lang="en-US" dirty="0"/>
              <a:t> in Slideshow Mode</a:t>
            </a:r>
          </a:p>
          <a:p>
            <a:endParaRPr lang="en-US" dirty="0"/>
          </a:p>
        </p:txBody>
      </p:sp>
      <p:sp>
        <p:nvSpPr>
          <p:cNvPr id="9" name="Text Placeholder 11"/>
          <p:cNvSpPr>
            <a:spLocks noGrp="1"/>
          </p:cNvSpPr>
          <p:nvPr>
            <p:ph type="body" sz="quarter" idx="14" hasCustomPrompt="1"/>
          </p:nvPr>
        </p:nvSpPr>
        <p:spPr>
          <a:xfrm>
            <a:off x="492918" y="4912994"/>
            <a:ext cx="3833813" cy="1625918"/>
          </a:xfrm>
        </p:spPr>
        <p:txBody>
          <a:bodyPr>
            <a:normAutofit/>
          </a:bodyPr>
          <a:lstStyle>
            <a:lvl1pPr marL="0" indent="0">
              <a:buNone/>
              <a:defRPr sz="2400" b="1" spc="600" baseline="0">
                <a:solidFill>
                  <a:schemeClr val="bg1"/>
                </a:solidFill>
              </a:defRPr>
            </a:lvl1pPr>
          </a:lstStyle>
          <a:p>
            <a:pPr lvl="0"/>
            <a:r>
              <a:rPr lang="en-US" dirty="0"/>
              <a:t>INSERT SUBTITLE USE CAPS</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3082" y="4401708"/>
            <a:ext cx="3200400" cy="261851"/>
          </a:xfrm>
          <a:prstGeom prst="rect">
            <a:avLst/>
          </a:prstGeom>
        </p:spPr>
      </p:pic>
    </p:spTree>
    <p:extLst>
      <p:ext uri="{BB962C8B-B14F-4D97-AF65-F5344CB8AC3E}">
        <p14:creationId xmlns:p14="http://schemas.microsoft.com/office/powerpoint/2010/main" val="1716248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214997"/>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345869"/>
            <a:ext cx="2354135" cy="2512131"/>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838200" y="5168900"/>
            <a:ext cx="10515600" cy="1500187"/>
          </a:xfrm>
        </p:spPr>
        <p:txBody>
          <a:bodyPr/>
          <a:lstStyle>
            <a:lvl1pPr marL="0" indent="0">
              <a:buNone/>
              <a:defRPr sz="2400" b="1"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USE CAPS</a:t>
            </a:r>
          </a:p>
        </p:txBody>
      </p:sp>
      <p:sp>
        <p:nvSpPr>
          <p:cNvPr id="4" name="Date Placeholder 3"/>
          <p:cNvSpPr>
            <a:spLocks noGrp="1"/>
          </p:cNvSpPr>
          <p:nvPr>
            <p:ph type="dt" sz="half" idx="10"/>
          </p:nvPr>
        </p:nvSpPr>
        <p:spPr/>
        <p:txBody>
          <a:bodyPr/>
          <a:lstStyle/>
          <a:p>
            <a:fld id="{E637B591-8D87-CC46-A4B3-5F1FC1FD06F5}"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9F44E-3FC7-BA4C-8F37-FC0F4DB5B54A}"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9837865" y="-57150"/>
            <a:ext cx="2354135" cy="251213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200" y="4719373"/>
            <a:ext cx="3897814" cy="318912"/>
          </a:xfrm>
          <a:prstGeom prst="rect">
            <a:avLst/>
          </a:prstGeom>
        </p:spPr>
      </p:pic>
    </p:spTree>
    <p:extLst>
      <p:ext uri="{BB962C8B-B14F-4D97-AF65-F5344CB8AC3E}">
        <p14:creationId xmlns:p14="http://schemas.microsoft.com/office/powerpoint/2010/main" val="92914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chor="b"/>
          <a:lstStyle>
            <a:lvl1pPr>
              <a:defRPr b="1"/>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SUBTITLES USE CAPS</a:t>
            </a:r>
          </a:p>
        </p:txBody>
      </p:sp>
      <p:sp>
        <p:nvSpPr>
          <p:cNvPr id="4" name="Content Placeholder 3"/>
          <p:cNvSpPr>
            <a:spLocks noGrp="1"/>
          </p:cNvSpPr>
          <p:nvPr>
            <p:ph sz="half" idx="2"/>
          </p:nvPr>
        </p:nvSpPr>
        <p:spPr>
          <a:xfrm>
            <a:off x="839788" y="2505075"/>
            <a:ext cx="5157787" cy="3684588"/>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SUBTITLES USE CAPS</a:t>
            </a:r>
          </a:p>
        </p:txBody>
      </p:sp>
      <p:sp>
        <p:nvSpPr>
          <p:cNvPr id="6" name="Content Placeholder 5"/>
          <p:cNvSpPr>
            <a:spLocks noGrp="1"/>
          </p:cNvSpPr>
          <p:nvPr>
            <p:ph sz="quarter" idx="4"/>
          </p:nvPr>
        </p:nvSpPr>
        <p:spPr>
          <a:xfrm>
            <a:off x="6172200" y="2505075"/>
            <a:ext cx="5183188" cy="3684588"/>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37B591-8D87-CC46-A4B3-5F1FC1FD06F5}" type="datetimeFigureOut">
              <a:rPr lang="en-US" smtClean="0"/>
              <a:t>12/16/2019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F9F44E-3FC7-BA4C-8F37-FC0F4DB5B54A}" type="slidenum">
              <a:rPr lang="en-US" smtClean="0"/>
              <a:t>‹#›</a:t>
            </a:fld>
            <a:endParaRPr lang="en-US"/>
          </a:p>
        </p:txBody>
      </p:sp>
    </p:spTree>
    <p:extLst>
      <p:ext uri="{BB962C8B-B14F-4D97-AF65-F5344CB8AC3E}">
        <p14:creationId xmlns:p14="http://schemas.microsoft.com/office/powerpoint/2010/main" val="680749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spcBef>
                <a:spcPts val="1000"/>
              </a:spcBef>
              <a:defRPr sz="3200"/>
            </a:lvl1pPr>
            <a:lvl2pPr>
              <a:spcBef>
                <a:spcPts val="1000"/>
              </a:spcBef>
              <a:defRPr sz="2800"/>
            </a:lvl2pPr>
            <a:lvl3pPr>
              <a:spcBef>
                <a:spcPts val="1000"/>
              </a:spcBef>
              <a:defRPr sz="2400"/>
            </a:lvl3pPr>
            <a:lvl4pPr>
              <a:spcBef>
                <a:spcPts val="1000"/>
              </a:spcBef>
              <a:defRPr sz="2000"/>
            </a:lvl4pPr>
            <a:lvl5pPr>
              <a:spcBef>
                <a:spcPts val="1000"/>
              </a:spcBef>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37B591-8D87-CC46-A4B3-5F1FC1FD06F5}"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F9F44E-3FC7-BA4C-8F37-FC0F4DB5B54A}" type="slidenum">
              <a:rPr lang="en-US" smtClean="0"/>
              <a:t>‹#›</a:t>
            </a:fld>
            <a:endParaRPr lang="en-US"/>
          </a:p>
        </p:txBody>
      </p:sp>
    </p:spTree>
    <p:extLst>
      <p:ext uri="{BB962C8B-B14F-4D97-AF65-F5344CB8AC3E}">
        <p14:creationId xmlns:p14="http://schemas.microsoft.com/office/powerpoint/2010/main" val="135103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s with Photo Blue Background">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8852379" y="3528764"/>
            <a:ext cx="3231191" cy="3448050"/>
          </a:xfrm>
          <a:prstGeom prst="rect">
            <a:avLst/>
          </a:prstGeom>
        </p:spPr>
      </p:pic>
      <p:sp>
        <p:nvSpPr>
          <p:cNvPr id="7" name="Subtitle 2"/>
          <p:cNvSpPr txBox="1">
            <a:spLocks/>
          </p:cNvSpPr>
          <p:nvPr userDrawn="1"/>
        </p:nvSpPr>
        <p:spPr>
          <a:xfrm>
            <a:off x="838200" y="1657349"/>
            <a:ext cx="9144000" cy="655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spc="300" dirty="0">
                <a:solidFill>
                  <a:schemeClr val="bg1"/>
                </a:solidFill>
                <a:latin typeface="Gill Sans" charset="0"/>
                <a:ea typeface="Gill Sans" charset="0"/>
                <a:cs typeface="Gill Sans" charset="0"/>
              </a:rPr>
              <a:t>SUBTITLE USE CAPS</a:t>
            </a:r>
          </a:p>
        </p:txBody>
      </p:sp>
      <p:sp>
        <p:nvSpPr>
          <p:cNvPr id="13" name="Text Placeholder 12"/>
          <p:cNvSpPr>
            <a:spLocks noGrp="1"/>
          </p:cNvSpPr>
          <p:nvPr>
            <p:ph type="body" sz="quarter" idx="10"/>
          </p:nvPr>
        </p:nvSpPr>
        <p:spPr>
          <a:xfrm>
            <a:off x="838200" y="2207601"/>
            <a:ext cx="5791200" cy="4257675"/>
          </a:xfrm>
        </p:spPr>
        <p:txBody>
          <a:bodyPr>
            <a:normAutofit/>
          </a:bodyPr>
          <a:lstStyle>
            <a:lvl1pPr marL="228600" indent="-228600">
              <a:spcBef>
                <a:spcPts val="1000"/>
              </a:spcBef>
              <a:buFont typeface="Arial" panose="020B0604020202020204" pitchFamily="34" charset="0"/>
              <a:buChar char="•"/>
              <a:defRPr sz="2400"/>
            </a:lvl1pPr>
            <a:lvl2pPr marL="685800" indent="-228600">
              <a:spcBef>
                <a:spcPts val="1000"/>
              </a:spcBef>
              <a:buFont typeface="Arial" panose="020B0604020202020204" pitchFamily="34" charset="0"/>
              <a:buChar char="•"/>
              <a:defRPr sz="2000"/>
            </a:lvl2pPr>
            <a:lvl3pPr marL="1143000" indent="-228600">
              <a:spcBef>
                <a:spcPts val="1000"/>
              </a:spcBef>
              <a:buFont typeface="Arial" panose="020B0604020202020204" pitchFamily="34" charset="0"/>
              <a:buChar char="•"/>
              <a:defRPr sz="1800"/>
            </a:lvl3pPr>
            <a:lvl4pPr marL="1600200" indent="-228600">
              <a:spcBef>
                <a:spcPts val="1000"/>
              </a:spcBef>
              <a:buFont typeface="Arial" panose="020B0604020202020204" pitchFamily="34" charset="0"/>
              <a:buChar char="•"/>
              <a:defRPr sz="1600"/>
            </a:lvl4pPr>
            <a:lvl5pPr marL="2057400" indent="-228600">
              <a:spcBef>
                <a:spcPts val="1000"/>
              </a:spcBef>
              <a:buFont typeface="Arial" panose="020B0604020202020204" pitchFamily="34" charset="0"/>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p:cNvSpPr>
            <a:spLocks noGrp="1"/>
          </p:cNvSpPr>
          <p:nvPr>
            <p:ph type="pic" sz="quarter" idx="11"/>
          </p:nvPr>
        </p:nvSpPr>
        <p:spPr>
          <a:xfrm>
            <a:off x="7100889" y="2208928"/>
            <a:ext cx="4252911" cy="4256348"/>
          </a:xfrm>
          <a:prstGeom prst="ellipse">
            <a:avLst/>
          </a:prstGeom>
        </p:spPr>
        <p:txBody>
          <a:bodyPr/>
          <a:lstStyle>
            <a:lvl1pPr marL="0" indent="0" algn="ctr">
              <a:buNone/>
              <a:defRPr baseline="0"/>
            </a:lvl1pPr>
          </a:lstStyle>
          <a:p>
            <a:r>
              <a:rPr lang="en-US"/>
              <a:t>Click icon to add picture</a:t>
            </a:r>
            <a:endParaRPr lang="en-US" dirty="0"/>
          </a:p>
        </p:txBody>
      </p:sp>
      <p:sp>
        <p:nvSpPr>
          <p:cNvPr id="22" name="Title 21"/>
          <p:cNvSpPr>
            <a:spLocks noGrp="1"/>
          </p:cNvSpPr>
          <p:nvPr>
            <p:ph type="title"/>
          </p:nvPr>
        </p:nvSpPr>
        <p:spPr>
          <a:xfrm>
            <a:off x="838200" y="365125"/>
            <a:ext cx="10515600" cy="1139329"/>
          </a:xfrm>
        </p:spPr>
        <p:txBody>
          <a:bodyPr anchor="b"/>
          <a:lstStyle>
            <a:lvl1pPr>
              <a:defRPr b="1"/>
            </a:lvl1pPr>
          </a:lstStyle>
          <a:p>
            <a:r>
              <a:rPr lang="en-US" dirty="0"/>
              <a:t>Click to edit Master title style</a:t>
            </a:r>
          </a:p>
        </p:txBody>
      </p:sp>
      <p:sp>
        <p:nvSpPr>
          <p:cNvPr id="27" name="Text Placeholder 26"/>
          <p:cNvSpPr>
            <a:spLocks noGrp="1"/>
          </p:cNvSpPr>
          <p:nvPr>
            <p:ph type="body" sz="quarter" idx="12" hasCustomPrompt="1"/>
          </p:nvPr>
        </p:nvSpPr>
        <p:spPr>
          <a:xfrm>
            <a:off x="838200" y="1504950"/>
            <a:ext cx="10515600" cy="549756"/>
          </a:xfrm>
        </p:spPr>
        <p:txBody>
          <a:bodyPr>
            <a:normAutofit/>
          </a:bodyPr>
          <a:lstStyle>
            <a:lvl1pPr marL="0" indent="0">
              <a:buNone/>
              <a:defRPr sz="2400" b="1" spc="600" baseline="0"/>
            </a:lvl1pPr>
          </a:lstStyle>
          <a:p>
            <a:pPr lvl="0"/>
            <a:r>
              <a:rPr lang="en-US" dirty="0"/>
              <a:t>INSERT SUBTITLE USE CAPS</a:t>
            </a:r>
          </a:p>
        </p:txBody>
      </p:sp>
    </p:spTree>
    <p:extLst>
      <p:ext uri="{BB962C8B-B14F-4D97-AF65-F5344CB8AC3E}">
        <p14:creationId xmlns:p14="http://schemas.microsoft.com/office/powerpoint/2010/main" val="60060079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horizontal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CF1F4C-655C-1947-8289-3E9C827126F0}"/>
              </a:ext>
            </a:extLst>
          </p:cNvPr>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contrast="-84000"/>
                    </a14:imgEffect>
                  </a14:imgLayer>
                </a14:imgProps>
              </a:ext>
              <a:ext uri="{28A0092B-C50C-407E-A947-70E740481C1C}">
                <a14:useLocalDpi xmlns:a14="http://schemas.microsoft.com/office/drawing/2010/main"/>
              </a:ext>
            </a:extLst>
          </a:blip>
          <a:stretch>
            <a:fillRect/>
          </a:stretch>
        </p:blipFill>
        <p:spPr>
          <a:xfrm>
            <a:off x="697963" y="5748386"/>
            <a:ext cx="3505200" cy="286789"/>
          </a:xfrm>
          <a:prstGeom prst="rect">
            <a:avLst/>
          </a:prstGeom>
        </p:spPr>
      </p:pic>
      <p:sp>
        <p:nvSpPr>
          <p:cNvPr id="7" name="Text Placeholder 6">
            <a:extLst>
              <a:ext uri="{FF2B5EF4-FFF2-40B4-BE49-F238E27FC236}">
                <a16:creationId xmlns:a16="http://schemas.microsoft.com/office/drawing/2014/main" id="{FE18CD26-74F9-2446-B2F6-1B768C310FA1}"/>
              </a:ext>
            </a:extLst>
          </p:cNvPr>
          <p:cNvSpPr>
            <a:spLocks noGrp="1"/>
          </p:cNvSpPr>
          <p:nvPr>
            <p:ph type="body" sz="quarter" idx="10"/>
          </p:nvPr>
        </p:nvSpPr>
        <p:spPr>
          <a:xfrm>
            <a:off x="697963" y="3429000"/>
            <a:ext cx="3505200" cy="2057400"/>
          </a:xfrm>
        </p:spPr>
        <p:txBody>
          <a:bodyPr anchor="b">
            <a:normAutofit/>
          </a:bodyPr>
          <a:lstStyle>
            <a:lvl1pPr marL="0" indent="0">
              <a:buNone/>
              <a:defRPr sz="4400" b="1"/>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9" name="Text Placeholder 8">
            <a:extLst>
              <a:ext uri="{FF2B5EF4-FFF2-40B4-BE49-F238E27FC236}">
                <a16:creationId xmlns:a16="http://schemas.microsoft.com/office/drawing/2014/main" id="{D500696E-539D-8D43-BBC3-54DA30A15E53}"/>
              </a:ext>
            </a:extLst>
          </p:cNvPr>
          <p:cNvSpPr>
            <a:spLocks noGrp="1"/>
          </p:cNvSpPr>
          <p:nvPr>
            <p:ph type="body" sz="quarter" idx="11"/>
          </p:nvPr>
        </p:nvSpPr>
        <p:spPr>
          <a:xfrm>
            <a:off x="5850420" y="3429000"/>
            <a:ext cx="5776913" cy="2606175"/>
          </a:xfrm>
        </p:spPr>
        <p:txBody>
          <a:bodyPr anchor="ctr">
            <a:normAutofit/>
          </a:bodyPr>
          <a:lstStyle>
            <a:lvl1pPr>
              <a:defRPr sz="2000">
                <a:solidFill>
                  <a:srgbClr val="214997"/>
                </a:solidFill>
              </a:defRPr>
            </a:lvl1pPr>
            <a:lvl2pPr>
              <a:defRPr sz="2000"/>
            </a:lvl2pPr>
            <a:lvl3pPr>
              <a:defRPr sz="1800"/>
            </a:lvl3pPr>
            <a:lvl4pPr>
              <a:defRPr sz="1600"/>
            </a:lvl4pPr>
            <a:lvl5pPr>
              <a:defRPr sz="1600"/>
            </a:lvl5pPr>
          </a:lstStyle>
          <a:p>
            <a:pPr lvl="0"/>
            <a:endParaRPr lang="en-US" dirty="0"/>
          </a:p>
        </p:txBody>
      </p:sp>
      <p:sp>
        <p:nvSpPr>
          <p:cNvPr id="13" name="Picture Placeholder 12">
            <a:extLst>
              <a:ext uri="{FF2B5EF4-FFF2-40B4-BE49-F238E27FC236}">
                <a16:creationId xmlns:a16="http://schemas.microsoft.com/office/drawing/2014/main" id="{D0128665-1F3B-4E4D-BE0D-50DCDAC2669B}"/>
              </a:ext>
            </a:extLst>
          </p:cNvPr>
          <p:cNvSpPr>
            <a:spLocks noGrp="1"/>
          </p:cNvSpPr>
          <p:nvPr>
            <p:ph type="pic" sz="quarter" idx="13"/>
          </p:nvPr>
        </p:nvSpPr>
        <p:spPr>
          <a:xfrm>
            <a:off x="0" y="0"/>
            <a:ext cx="12192000" cy="2906712"/>
          </a:xfrm>
        </p:spPr>
        <p:txBody>
          <a:bodyPr/>
          <a:lstStyle>
            <a:lvl1pPr marL="0" indent="0" algn="ctr">
              <a:buNone/>
              <a:defRPr/>
            </a:lvl1pPr>
          </a:lstStyle>
          <a:p>
            <a:endParaRPr lang="en-US" dirty="0"/>
          </a:p>
        </p:txBody>
      </p:sp>
      <p:cxnSp>
        <p:nvCxnSpPr>
          <p:cNvPr id="14" name="Straight Connector 13">
            <a:extLst>
              <a:ext uri="{FF2B5EF4-FFF2-40B4-BE49-F238E27FC236}">
                <a16:creationId xmlns:a16="http://schemas.microsoft.com/office/drawing/2014/main" id="{521CBA83-8B00-A246-B610-0BC8E89F8FA8}"/>
              </a:ext>
            </a:extLst>
          </p:cNvPr>
          <p:cNvCxnSpPr/>
          <p:nvPr userDrawn="1"/>
        </p:nvCxnSpPr>
        <p:spPr>
          <a:xfrm>
            <a:off x="0" y="2875547"/>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494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7F37E4-0E57-3D4B-95ED-BE22A9CA3CF3}"/>
              </a:ext>
            </a:extLst>
          </p:cNvPr>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a:extLst>
              <a:ext uri="{FF2B5EF4-FFF2-40B4-BE49-F238E27FC236}">
                <a16:creationId xmlns:a16="http://schemas.microsoft.com/office/drawing/2014/main" id="{4904ED53-EEEF-6C45-A30F-01E2C6BD12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AFE09-4308-834C-875C-778AC46CE050}"/>
              </a:ext>
            </a:extLst>
          </p:cNvPr>
          <p:cNvSpPr>
            <a:spLocks noGrp="1"/>
          </p:cNvSpPr>
          <p:nvPr>
            <p:ph type="sldNum" sz="quarter" idx="12"/>
          </p:nvPr>
        </p:nvSpPr>
        <p:spPr/>
        <p:txBody>
          <a:bodyPr/>
          <a:lstStyle/>
          <a:p>
            <a:fld id="{20F9F44E-3FC7-BA4C-8F37-FC0F4DB5B54A}" type="slidenum">
              <a:rPr lang="en-US" smtClean="0"/>
              <a:t>‹#›</a:t>
            </a:fld>
            <a:endParaRPr lang="en-US"/>
          </a:p>
        </p:txBody>
      </p:sp>
    </p:spTree>
    <p:extLst>
      <p:ext uri="{BB962C8B-B14F-4D97-AF65-F5344CB8AC3E}">
        <p14:creationId xmlns:p14="http://schemas.microsoft.com/office/powerpoint/2010/main" val="1185211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78A61-536F-7948-996E-B8CEFECA7FBE}" type="datetimeFigureOut">
              <a:rPr lang="en-US" smtClean="0"/>
              <a:t>12/16/2019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927660-FB9E-FD42-AF25-42BA65B7072B}" type="slidenum">
              <a:rPr lang="en-US" smtClean="0"/>
              <a:t>‹#›</a:t>
            </a:fld>
            <a:endParaRPr lang="en-US"/>
          </a:p>
        </p:txBody>
      </p:sp>
    </p:spTree>
    <p:extLst>
      <p:ext uri="{BB962C8B-B14F-4D97-AF65-F5344CB8AC3E}">
        <p14:creationId xmlns:p14="http://schemas.microsoft.com/office/powerpoint/2010/main" val="3682785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8106" y="541964"/>
            <a:ext cx="10338919" cy="533400"/>
          </a:xfrm>
          <a:prstGeom prst="rect">
            <a:avLst/>
          </a:prstGeom>
        </p:spPr>
        <p:txBody>
          <a:bodyPr/>
          <a:lstStyle>
            <a:lvl1pPr algn="l">
              <a:defRPr sz="2520" baseline="0">
                <a:solidFill>
                  <a:srgbClr val="395173"/>
                </a:solidFill>
              </a:defRPr>
            </a:lvl1pPr>
          </a:lstStyle>
          <a:p>
            <a:r>
              <a:rPr lang="en-US" dirty="0"/>
              <a:t>Concise Title</a:t>
            </a:r>
          </a:p>
        </p:txBody>
      </p:sp>
      <p:sp>
        <p:nvSpPr>
          <p:cNvPr id="3" name="Rectangle 2"/>
          <p:cNvSpPr/>
          <p:nvPr userDrawn="1"/>
        </p:nvSpPr>
        <p:spPr>
          <a:xfrm>
            <a:off x="0" y="6390526"/>
            <a:ext cx="12192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60"/>
          </a:p>
        </p:txBody>
      </p:sp>
      <p:sp>
        <p:nvSpPr>
          <p:cNvPr id="8" name="Text Placeholder 7"/>
          <p:cNvSpPr>
            <a:spLocks noGrp="1"/>
          </p:cNvSpPr>
          <p:nvPr>
            <p:ph type="body" sz="quarter" idx="10"/>
          </p:nvPr>
        </p:nvSpPr>
        <p:spPr>
          <a:xfrm>
            <a:off x="914400" y="1612117"/>
            <a:ext cx="10363200" cy="437515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5" name="Slide Number Placeholder 1"/>
          <p:cNvSpPr>
            <a:spLocks noGrp="1"/>
          </p:cNvSpPr>
          <p:nvPr>
            <p:ph type="sldNum" sz="quarter" idx="4"/>
          </p:nvPr>
        </p:nvSpPr>
        <p:spPr>
          <a:xfrm>
            <a:off x="8610600" y="6390526"/>
            <a:ext cx="2743200" cy="438150"/>
          </a:xfrm>
          <a:prstGeom prst="rect">
            <a:avLst/>
          </a:prstGeom>
        </p:spPr>
        <p:txBody>
          <a:bodyPr vert="horz" lIns="91440" tIns="45720" rIns="91440" bIns="45720" rtlCol="0" anchor="ctr"/>
          <a:lstStyle>
            <a:lvl1pPr algn="r">
              <a:defRPr sz="1200">
                <a:solidFill>
                  <a:schemeClr val="bg1"/>
                </a:solidFill>
                <a:latin typeface="+mj-lt"/>
              </a:defRPr>
            </a:lvl1pPr>
          </a:lstStyle>
          <a:p>
            <a:fld id="{AAAAF933-B985-4433-97C3-72934A437ACB}"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0222" y="6524020"/>
            <a:ext cx="843679" cy="252385"/>
          </a:xfrm>
          <a:prstGeom prst="rect">
            <a:avLst/>
          </a:prstGeom>
        </p:spPr>
      </p:pic>
    </p:spTree>
    <p:extLst>
      <p:ext uri="{BB962C8B-B14F-4D97-AF65-F5344CB8AC3E}">
        <p14:creationId xmlns:p14="http://schemas.microsoft.com/office/powerpoint/2010/main" val="3736195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CA99B-0394-4A6F-A7E5-7494A72F7554}" type="datetimeFigureOut">
              <a:rPr lang="en-US" smtClean="0"/>
              <a:pPr/>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3577B-CA21-4379-A131-DC95F141429B}" type="slidenum">
              <a:rPr lang="en-US" smtClean="0"/>
              <a:pPr/>
              <a:t>‹#›</a:t>
            </a:fld>
            <a:endParaRPr lang="en-US"/>
          </a:p>
        </p:txBody>
      </p:sp>
    </p:spTree>
    <p:extLst>
      <p:ext uri="{BB962C8B-B14F-4D97-AF65-F5344CB8AC3E}">
        <p14:creationId xmlns:p14="http://schemas.microsoft.com/office/powerpoint/2010/main" val="306334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with Photo">
    <p:spTree>
      <p:nvGrpSpPr>
        <p:cNvPr id="1" name=""/>
        <p:cNvGrpSpPr/>
        <p:nvPr/>
      </p:nvGrpSpPr>
      <p:grpSpPr>
        <a:xfrm>
          <a:off x="0" y="0"/>
          <a:ext cx="0" cy="0"/>
          <a:chOff x="0" y="0"/>
          <a:chExt cx="0" cy="0"/>
        </a:xfrm>
      </p:grpSpPr>
      <p:sp>
        <p:nvSpPr>
          <p:cNvPr id="12" name="Rectangle 11"/>
          <p:cNvSpPr/>
          <p:nvPr userDrawn="1"/>
        </p:nvSpPr>
        <p:spPr>
          <a:xfrm>
            <a:off x="0" y="0"/>
            <a:ext cx="12192000" cy="165735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9F44E-3FC7-BA4C-8F37-FC0F4DB5B54A}"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8852379" y="3528764"/>
            <a:ext cx="3231191" cy="3448050"/>
          </a:xfrm>
          <a:prstGeom prst="rect">
            <a:avLst/>
          </a:prstGeom>
        </p:spPr>
      </p:pic>
      <p:sp>
        <p:nvSpPr>
          <p:cNvPr id="8" name="Text Placeholder 12"/>
          <p:cNvSpPr>
            <a:spLocks noGrp="1"/>
          </p:cNvSpPr>
          <p:nvPr>
            <p:ph type="body" sz="quarter" idx="13"/>
          </p:nvPr>
        </p:nvSpPr>
        <p:spPr>
          <a:xfrm>
            <a:off x="838200" y="2098675"/>
            <a:ext cx="5805489" cy="4257675"/>
          </a:xfrm>
        </p:spPr>
        <p:txBody>
          <a:bodyPr>
            <a:normAutofit/>
          </a:bodyPr>
          <a:lstStyle>
            <a:lvl1pPr marL="228600" indent="-228600">
              <a:spcBef>
                <a:spcPts val="1000"/>
              </a:spcBef>
              <a:buFont typeface="Arial" panose="020B0604020202020204" pitchFamily="34" charset="0"/>
              <a:buChar char="•"/>
              <a:defRPr sz="2800"/>
            </a:lvl1pPr>
            <a:lvl2pPr marL="685800" indent="-228600">
              <a:spcBef>
                <a:spcPts val="1000"/>
              </a:spcBef>
              <a:buFont typeface="Arial" panose="020B0604020202020204" pitchFamily="34" charset="0"/>
              <a:buChar char="•"/>
              <a:defRPr sz="2400"/>
            </a:lvl2pPr>
            <a:lvl3pPr marL="1143000" indent="-228600">
              <a:spcBef>
                <a:spcPts val="1000"/>
              </a:spcBef>
              <a:buFont typeface="Arial" panose="020B0604020202020204" pitchFamily="34" charset="0"/>
              <a:buChar char="•"/>
              <a:defRPr sz="2000"/>
            </a:lvl3pPr>
            <a:lvl4pPr marL="1600200" indent="-228600">
              <a:spcBef>
                <a:spcPts val="1000"/>
              </a:spcBef>
              <a:buFont typeface="Arial" panose="020B0604020202020204" pitchFamily="34" charset="0"/>
              <a:buChar char="•"/>
              <a:defRPr sz="1800"/>
            </a:lvl4pPr>
            <a:lvl5pPr marL="2057400" indent="-228600">
              <a:spcBef>
                <a:spcPts val="1000"/>
              </a:spcBef>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7"/>
          <p:cNvSpPr>
            <a:spLocks noGrp="1"/>
          </p:cNvSpPr>
          <p:nvPr>
            <p:ph type="pic" sz="quarter" idx="14"/>
          </p:nvPr>
        </p:nvSpPr>
        <p:spPr>
          <a:xfrm>
            <a:off x="7234239" y="1914902"/>
            <a:ext cx="4571999" cy="4575694"/>
          </a:xfrm>
          <a:prstGeom prst="ellipse">
            <a:avLst/>
          </a:prstGeom>
        </p:spPr>
        <p:txBody>
          <a:bodyPr/>
          <a:lstStyle>
            <a:lvl1pPr marL="0" indent="0" algn="ctr">
              <a:buNone/>
              <a:defRPr baseline="0"/>
            </a:lvl1pPr>
          </a:lstStyle>
          <a:p>
            <a:r>
              <a:rPr lang="en-US"/>
              <a:t>Click icon to add picture</a:t>
            </a:r>
            <a:endParaRPr lang="en-US" dirty="0"/>
          </a:p>
        </p:txBody>
      </p:sp>
      <p:sp>
        <p:nvSpPr>
          <p:cNvPr id="10" name="Title 21"/>
          <p:cNvSpPr>
            <a:spLocks noGrp="1"/>
          </p:cNvSpPr>
          <p:nvPr>
            <p:ph type="title"/>
          </p:nvPr>
        </p:nvSpPr>
        <p:spPr>
          <a:xfrm>
            <a:off x="838200" y="257552"/>
            <a:ext cx="10515600" cy="1139329"/>
          </a:xfrm>
        </p:spPr>
        <p:txBody>
          <a:bodyPr anchor="b"/>
          <a:lstStyle>
            <a:lvl1pPr>
              <a:defRPr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7359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Rectangular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30B6E26-897E-4B40-967D-B8FFCE27C4A8}"/>
              </a:ext>
            </a:extLst>
          </p:cNvPr>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a:extLst>
              <a:ext uri="{FF2B5EF4-FFF2-40B4-BE49-F238E27FC236}">
                <a16:creationId xmlns:a16="http://schemas.microsoft.com/office/drawing/2014/main" id="{B88BD5EB-2147-C349-AC2C-7183D00F30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DF9286-27E4-554F-BD3C-3BD938517F36}"/>
              </a:ext>
            </a:extLst>
          </p:cNvPr>
          <p:cNvSpPr>
            <a:spLocks noGrp="1"/>
          </p:cNvSpPr>
          <p:nvPr>
            <p:ph type="sldNum" sz="quarter" idx="12"/>
          </p:nvPr>
        </p:nvSpPr>
        <p:spPr/>
        <p:txBody>
          <a:bodyPr/>
          <a:lstStyle/>
          <a:p>
            <a:fld id="{20F9F44E-3FC7-BA4C-8F37-FC0F4DB5B54A}" type="slidenum">
              <a:rPr lang="en-US" smtClean="0"/>
              <a:t>‹#›</a:t>
            </a:fld>
            <a:endParaRPr lang="en-US"/>
          </a:p>
        </p:txBody>
      </p:sp>
      <p:sp>
        <p:nvSpPr>
          <p:cNvPr id="6" name="Rectangle 5">
            <a:extLst>
              <a:ext uri="{FF2B5EF4-FFF2-40B4-BE49-F238E27FC236}">
                <a16:creationId xmlns:a16="http://schemas.microsoft.com/office/drawing/2014/main" id="{264A7693-8356-0643-9EC5-9ED60C8AD2F5}"/>
              </a:ext>
            </a:extLst>
          </p:cNvPr>
          <p:cNvSpPr/>
          <p:nvPr userDrawn="1"/>
        </p:nvSpPr>
        <p:spPr>
          <a:xfrm>
            <a:off x="6096000" y="0"/>
            <a:ext cx="6096000" cy="685800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93740322-3C01-754B-B2F5-767E7A8A1389}"/>
              </a:ext>
            </a:extLst>
          </p:cNvPr>
          <p:cNvSpPr>
            <a:spLocks noGrp="1"/>
          </p:cNvSpPr>
          <p:nvPr>
            <p:ph type="pic" sz="quarter" idx="13"/>
          </p:nvPr>
        </p:nvSpPr>
        <p:spPr>
          <a:xfrm>
            <a:off x="6945312" y="800100"/>
            <a:ext cx="4397375" cy="5257800"/>
          </a:xfrm>
          <a:ln w="76200">
            <a:noFill/>
          </a:ln>
        </p:spPr>
        <p:txBody>
          <a:bodyPr/>
          <a:lstStyle>
            <a:lvl1pPr marL="0" indent="0">
              <a:buNone/>
              <a:defRPr>
                <a:solidFill>
                  <a:schemeClr val="bg1"/>
                </a:solidFill>
              </a:defRPr>
            </a:lvl1pPr>
          </a:lstStyle>
          <a:p>
            <a:endParaRPr lang="en-US" dirty="0"/>
          </a:p>
        </p:txBody>
      </p:sp>
      <p:sp>
        <p:nvSpPr>
          <p:cNvPr id="9" name="Text Placeholder 12">
            <a:extLst>
              <a:ext uri="{FF2B5EF4-FFF2-40B4-BE49-F238E27FC236}">
                <a16:creationId xmlns:a16="http://schemas.microsoft.com/office/drawing/2014/main" id="{D8E13F2B-5C93-CF4C-95A0-3E30F7B4EDBD}"/>
              </a:ext>
            </a:extLst>
          </p:cNvPr>
          <p:cNvSpPr>
            <a:spLocks noGrp="1"/>
          </p:cNvSpPr>
          <p:nvPr>
            <p:ph type="body" sz="quarter" idx="14"/>
          </p:nvPr>
        </p:nvSpPr>
        <p:spPr>
          <a:xfrm>
            <a:off x="838200" y="2656114"/>
            <a:ext cx="4343400" cy="3700236"/>
          </a:xfrm>
        </p:spPr>
        <p:txBody>
          <a:bodyPr>
            <a:normAutofit/>
          </a:bodyPr>
          <a:lstStyle>
            <a:lvl1pPr marL="228600" indent="-228600">
              <a:spcBef>
                <a:spcPts val="1000"/>
              </a:spcBef>
              <a:buFont typeface="Arial" panose="020B0604020202020204" pitchFamily="34" charset="0"/>
              <a:buChar char="•"/>
              <a:defRPr sz="2800"/>
            </a:lvl1pPr>
            <a:lvl2pPr marL="685800" indent="-228600">
              <a:spcBef>
                <a:spcPts val="1000"/>
              </a:spcBef>
              <a:buFont typeface="Arial" panose="020B0604020202020204" pitchFamily="34" charset="0"/>
              <a:buChar char="•"/>
              <a:defRPr sz="2400"/>
            </a:lvl2pPr>
            <a:lvl3pPr marL="1143000" indent="-228600">
              <a:spcBef>
                <a:spcPts val="1000"/>
              </a:spcBef>
              <a:buFont typeface="Arial" panose="020B0604020202020204" pitchFamily="34" charset="0"/>
              <a:buChar char="•"/>
              <a:defRPr sz="2000"/>
            </a:lvl3pPr>
            <a:lvl4pPr marL="1600200" indent="-228600">
              <a:spcBef>
                <a:spcPts val="1000"/>
              </a:spcBef>
              <a:buFont typeface="Arial" panose="020B0604020202020204" pitchFamily="34" charset="0"/>
              <a:buChar char="•"/>
              <a:defRPr sz="1800"/>
            </a:lvl4pPr>
            <a:lvl5pPr marL="2057400" indent="-228600">
              <a:spcBef>
                <a:spcPts val="1000"/>
              </a:spcBef>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BDDCF7AF-15DD-DB40-A7EA-AF20664F7E87}"/>
              </a:ext>
            </a:extLst>
          </p:cNvPr>
          <p:cNvSpPr>
            <a:spLocks noGrp="1"/>
          </p:cNvSpPr>
          <p:nvPr>
            <p:ph type="title"/>
          </p:nvPr>
        </p:nvSpPr>
        <p:spPr>
          <a:xfrm>
            <a:off x="839788" y="892629"/>
            <a:ext cx="4341812" cy="1164771"/>
          </a:xfrm>
        </p:spPr>
        <p:txBody>
          <a:bodyPr>
            <a:noAutofit/>
          </a:bodyPr>
          <a:lstStyle>
            <a:lvl1pPr>
              <a:defRPr sz="4000" b="1"/>
            </a:lvl1pPr>
          </a:lstStyle>
          <a:p>
            <a:r>
              <a:rPr lang="en-US" dirty="0"/>
              <a:t>Click to edit Master title style</a:t>
            </a:r>
          </a:p>
        </p:txBody>
      </p:sp>
      <p:pic>
        <p:nvPicPr>
          <p:cNvPr id="11" name="Picture 10">
            <a:extLst>
              <a:ext uri="{FF2B5EF4-FFF2-40B4-BE49-F238E27FC236}">
                <a16:creationId xmlns:a16="http://schemas.microsoft.com/office/drawing/2014/main" id="{30EF7EF1-9E6F-6144-BF8C-75A3585D1DCD}"/>
              </a:ext>
            </a:extLst>
          </p:cNvPr>
          <p:cNvPicPr>
            <a:picLocks noChangeAspect="1"/>
          </p:cNvPicPr>
          <p:nvPr userDrawn="1"/>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38200" y="2235198"/>
            <a:ext cx="2841171" cy="232460"/>
          </a:xfrm>
          <a:prstGeom prst="rect">
            <a:avLst/>
          </a:prstGeom>
        </p:spPr>
      </p:pic>
    </p:spTree>
    <p:extLst>
      <p:ext uri="{BB962C8B-B14F-4D97-AF65-F5344CB8AC3E}">
        <p14:creationId xmlns:p14="http://schemas.microsoft.com/office/powerpoint/2010/main" val="3893028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 Points with Photo">
    <p:spTree>
      <p:nvGrpSpPr>
        <p:cNvPr id="1" name=""/>
        <p:cNvGrpSpPr/>
        <p:nvPr/>
      </p:nvGrpSpPr>
      <p:grpSpPr>
        <a:xfrm>
          <a:off x="0" y="0"/>
          <a:ext cx="0" cy="0"/>
          <a:chOff x="0" y="0"/>
          <a:chExt cx="0" cy="0"/>
        </a:xfrm>
      </p:grpSpPr>
      <p:sp>
        <p:nvSpPr>
          <p:cNvPr id="12" name="Rectangle 11"/>
          <p:cNvSpPr/>
          <p:nvPr userDrawn="1"/>
        </p:nvSpPr>
        <p:spPr>
          <a:xfrm>
            <a:off x="0" y="0"/>
            <a:ext cx="12192000" cy="165735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9F44E-3FC7-BA4C-8F37-FC0F4DB5B54A}" type="slidenum">
              <a:rPr lang="en-US" smtClean="0"/>
              <a:t>‹#›</a:t>
            </a:fld>
            <a:endParaRPr lang="en-US"/>
          </a:p>
        </p:txBody>
      </p:sp>
      <p:sp>
        <p:nvSpPr>
          <p:cNvPr id="8" name="Text Placeholder 12"/>
          <p:cNvSpPr>
            <a:spLocks noGrp="1"/>
          </p:cNvSpPr>
          <p:nvPr>
            <p:ph type="body" sz="quarter" idx="13"/>
          </p:nvPr>
        </p:nvSpPr>
        <p:spPr>
          <a:xfrm>
            <a:off x="838200" y="2098675"/>
            <a:ext cx="5805489" cy="4257675"/>
          </a:xfrm>
        </p:spPr>
        <p:txBody>
          <a:bodyPr>
            <a:normAutofit/>
          </a:bodyPr>
          <a:lstStyle>
            <a:lvl1pPr marL="228600" indent="-228600">
              <a:spcBef>
                <a:spcPts val="1000"/>
              </a:spcBef>
              <a:buFont typeface="Arial" panose="020B0604020202020204" pitchFamily="34" charset="0"/>
              <a:buChar char="•"/>
              <a:defRPr sz="2800"/>
            </a:lvl1pPr>
            <a:lvl2pPr marL="685800" indent="-228600">
              <a:spcBef>
                <a:spcPts val="1000"/>
              </a:spcBef>
              <a:buFont typeface="Arial" panose="020B0604020202020204" pitchFamily="34" charset="0"/>
              <a:buChar char="•"/>
              <a:defRPr sz="2400"/>
            </a:lvl2pPr>
            <a:lvl3pPr marL="1143000" indent="-228600">
              <a:spcBef>
                <a:spcPts val="1000"/>
              </a:spcBef>
              <a:buFont typeface="Arial" panose="020B0604020202020204" pitchFamily="34" charset="0"/>
              <a:buChar char="•"/>
              <a:defRPr sz="2000"/>
            </a:lvl3pPr>
            <a:lvl4pPr marL="1600200" indent="-228600">
              <a:spcBef>
                <a:spcPts val="1000"/>
              </a:spcBef>
              <a:buFont typeface="Arial" panose="020B0604020202020204" pitchFamily="34" charset="0"/>
              <a:buChar char="•"/>
              <a:defRPr sz="1800"/>
            </a:lvl4pPr>
            <a:lvl5pPr marL="2057400" indent="-228600">
              <a:spcBef>
                <a:spcPts val="1000"/>
              </a:spcBef>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7"/>
          <p:cNvSpPr>
            <a:spLocks noGrp="1"/>
          </p:cNvSpPr>
          <p:nvPr>
            <p:ph type="pic" sz="quarter" idx="14"/>
          </p:nvPr>
        </p:nvSpPr>
        <p:spPr>
          <a:xfrm>
            <a:off x="7503273" y="2006152"/>
            <a:ext cx="3998165" cy="4001396"/>
          </a:xfrm>
          <a:prstGeom prst="ellipse">
            <a:avLst/>
          </a:prstGeom>
          <a:ln w="76200">
            <a:solidFill>
              <a:schemeClr val="accent1"/>
            </a:solidFill>
          </a:ln>
        </p:spPr>
        <p:txBody>
          <a:bodyPr/>
          <a:lstStyle>
            <a:lvl1pPr marL="0" indent="0" algn="ctr">
              <a:buNone/>
              <a:defRPr baseline="0"/>
            </a:lvl1pPr>
          </a:lstStyle>
          <a:p>
            <a:r>
              <a:rPr lang="en-US"/>
              <a:t>Click icon to add picture</a:t>
            </a:r>
            <a:endParaRPr lang="en-US" dirty="0"/>
          </a:p>
        </p:txBody>
      </p:sp>
      <p:sp>
        <p:nvSpPr>
          <p:cNvPr id="10" name="Title 21"/>
          <p:cNvSpPr>
            <a:spLocks noGrp="1"/>
          </p:cNvSpPr>
          <p:nvPr>
            <p:ph type="title"/>
          </p:nvPr>
        </p:nvSpPr>
        <p:spPr>
          <a:xfrm>
            <a:off x="838200" y="257552"/>
            <a:ext cx="10515600" cy="1139329"/>
          </a:xfr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0879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ust Text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indent="-228600">
              <a:spcBef>
                <a:spcPts val="1000"/>
              </a:spcBef>
              <a:buFont typeface="Arial" panose="020B0604020202020204" pitchFamily="34" charset="0"/>
              <a:buChar char="•"/>
              <a:defRPr/>
            </a:lvl1pPr>
            <a:lvl2pPr marL="685800" indent="-228600">
              <a:spcBef>
                <a:spcPts val="1000"/>
              </a:spcBef>
              <a:buFont typeface="Arial" panose="020B0604020202020204" pitchFamily="34" charset="0"/>
              <a:buChar char="•"/>
              <a:defRPr/>
            </a:lvl2pPr>
            <a:lvl3pPr marL="1143000" indent="-228600">
              <a:spcBef>
                <a:spcPts val="1000"/>
              </a:spcBef>
              <a:buFont typeface="Arial" panose="020B0604020202020204" pitchFamily="34" charset="0"/>
              <a:buChar char="•"/>
              <a:defRPr/>
            </a:lvl3pPr>
            <a:lvl4pPr marL="1600200" indent="-228600">
              <a:spcBef>
                <a:spcPts val="1000"/>
              </a:spcBef>
              <a:buFont typeface="Arial" panose="020B0604020202020204" pitchFamily="34" charset="0"/>
              <a:buChar char="•"/>
              <a:defRPr/>
            </a:lvl4pPr>
            <a:lvl5pPr marL="2057400" indent="-228600">
              <a:spcBef>
                <a:spcPts val="1000"/>
              </a:spcBef>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0"/>
            <a:ext cx="12192000" cy="165735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1"/>
          <p:cNvSpPr>
            <a:spLocks noGrp="1"/>
          </p:cNvSpPr>
          <p:nvPr>
            <p:ph type="title"/>
          </p:nvPr>
        </p:nvSpPr>
        <p:spPr>
          <a:xfrm>
            <a:off x="838200" y="257552"/>
            <a:ext cx="10515600" cy="1139329"/>
          </a:xfrm>
        </p:spPr>
        <p:txBody>
          <a:bodyPr anchor="b"/>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5315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725DB0-1EA8-B342-A526-622CF1594D5D}"/>
              </a:ext>
            </a:extLst>
          </p:cNvPr>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a:extLst>
              <a:ext uri="{FF2B5EF4-FFF2-40B4-BE49-F238E27FC236}">
                <a16:creationId xmlns:a16="http://schemas.microsoft.com/office/drawing/2014/main" id="{935B9D01-E8BB-5E42-9192-EEF46FBDDF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23CCB-5284-D342-98E5-AB0818FBA217}"/>
              </a:ext>
            </a:extLst>
          </p:cNvPr>
          <p:cNvSpPr>
            <a:spLocks noGrp="1"/>
          </p:cNvSpPr>
          <p:nvPr>
            <p:ph type="sldNum" sz="quarter" idx="12"/>
          </p:nvPr>
        </p:nvSpPr>
        <p:spPr/>
        <p:txBody>
          <a:bodyPr/>
          <a:lstStyle/>
          <a:p>
            <a:fld id="{20F9F44E-3FC7-BA4C-8F37-FC0F4DB5B54A}" type="slidenum">
              <a:rPr lang="en-US" smtClean="0"/>
              <a:t>‹#›</a:t>
            </a:fld>
            <a:endParaRPr lang="en-US"/>
          </a:p>
        </p:txBody>
      </p:sp>
      <p:sp>
        <p:nvSpPr>
          <p:cNvPr id="7" name="Text Placeholder 6">
            <a:extLst>
              <a:ext uri="{FF2B5EF4-FFF2-40B4-BE49-F238E27FC236}">
                <a16:creationId xmlns:a16="http://schemas.microsoft.com/office/drawing/2014/main" id="{B2A7DFCA-03FB-4B4A-9EE7-FB45A3AE990D}"/>
              </a:ext>
            </a:extLst>
          </p:cNvPr>
          <p:cNvSpPr>
            <a:spLocks noGrp="1"/>
          </p:cNvSpPr>
          <p:nvPr>
            <p:ph type="body" sz="quarter" idx="13"/>
          </p:nvPr>
        </p:nvSpPr>
        <p:spPr>
          <a:xfrm>
            <a:off x="838200" y="1890713"/>
            <a:ext cx="4882978" cy="4300537"/>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53CA4CCE-F3DE-1144-B215-14A9F551B82F}"/>
              </a:ext>
            </a:extLst>
          </p:cNvPr>
          <p:cNvSpPr/>
          <p:nvPr userDrawn="1"/>
        </p:nvSpPr>
        <p:spPr>
          <a:xfrm>
            <a:off x="0" y="0"/>
            <a:ext cx="12192000" cy="165735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a:extLst>
              <a:ext uri="{FF2B5EF4-FFF2-40B4-BE49-F238E27FC236}">
                <a16:creationId xmlns:a16="http://schemas.microsoft.com/office/drawing/2014/main" id="{07379BFB-29A3-DF4E-A557-F424CCC3707F}"/>
              </a:ext>
            </a:extLst>
          </p:cNvPr>
          <p:cNvSpPr>
            <a:spLocks noGrp="1"/>
          </p:cNvSpPr>
          <p:nvPr>
            <p:ph type="title"/>
          </p:nvPr>
        </p:nvSpPr>
        <p:spPr>
          <a:xfrm>
            <a:off x="838200" y="257552"/>
            <a:ext cx="10515600" cy="1139329"/>
          </a:xfrm>
        </p:spPr>
        <p:txBody>
          <a:bodyPr anchor="b"/>
          <a:lstStyle>
            <a:lvl1pPr>
              <a:defRPr b="1">
                <a:solidFill>
                  <a:schemeClr val="bg1"/>
                </a:solidFill>
              </a:defRPr>
            </a:lvl1pPr>
          </a:lstStyle>
          <a:p>
            <a:r>
              <a:rPr lang="en-US" dirty="0"/>
              <a:t>Click to edit Master title style</a:t>
            </a:r>
          </a:p>
        </p:txBody>
      </p:sp>
      <p:sp>
        <p:nvSpPr>
          <p:cNvPr id="12" name="Text Placeholder 6">
            <a:extLst>
              <a:ext uri="{FF2B5EF4-FFF2-40B4-BE49-F238E27FC236}">
                <a16:creationId xmlns:a16="http://schemas.microsoft.com/office/drawing/2014/main" id="{A1D06D36-5B65-9B43-90A6-E0F71675BA3F}"/>
              </a:ext>
            </a:extLst>
          </p:cNvPr>
          <p:cNvSpPr>
            <a:spLocks noGrp="1"/>
          </p:cNvSpPr>
          <p:nvPr>
            <p:ph type="body" sz="quarter" idx="14"/>
          </p:nvPr>
        </p:nvSpPr>
        <p:spPr>
          <a:xfrm>
            <a:off x="6470822" y="1890713"/>
            <a:ext cx="4882978" cy="4300537"/>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902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725DB0-1EA8-B342-A526-622CF1594D5D}"/>
              </a:ext>
            </a:extLst>
          </p:cNvPr>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a:extLst>
              <a:ext uri="{FF2B5EF4-FFF2-40B4-BE49-F238E27FC236}">
                <a16:creationId xmlns:a16="http://schemas.microsoft.com/office/drawing/2014/main" id="{935B9D01-E8BB-5E42-9192-EEF46FBDDF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23CCB-5284-D342-98E5-AB0818FBA217}"/>
              </a:ext>
            </a:extLst>
          </p:cNvPr>
          <p:cNvSpPr>
            <a:spLocks noGrp="1"/>
          </p:cNvSpPr>
          <p:nvPr>
            <p:ph type="sldNum" sz="quarter" idx="12"/>
          </p:nvPr>
        </p:nvSpPr>
        <p:spPr/>
        <p:txBody>
          <a:bodyPr/>
          <a:lstStyle/>
          <a:p>
            <a:fld id="{20F9F44E-3FC7-BA4C-8F37-FC0F4DB5B54A}" type="slidenum">
              <a:rPr lang="en-US" smtClean="0"/>
              <a:t>‹#›</a:t>
            </a:fld>
            <a:endParaRPr lang="en-US"/>
          </a:p>
        </p:txBody>
      </p:sp>
      <p:sp>
        <p:nvSpPr>
          <p:cNvPr id="7" name="Text Placeholder 6">
            <a:extLst>
              <a:ext uri="{FF2B5EF4-FFF2-40B4-BE49-F238E27FC236}">
                <a16:creationId xmlns:a16="http://schemas.microsoft.com/office/drawing/2014/main" id="{B2A7DFCA-03FB-4B4A-9EE7-FB45A3AE990D}"/>
              </a:ext>
            </a:extLst>
          </p:cNvPr>
          <p:cNvSpPr>
            <a:spLocks noGrp="1"/>
          </p:cNvSpPr>
          <p:nvPr>
            <p:ph type="body" sz="quarter" idx="13"/>
          </p:nvPr>
        </p:nvSpPr>
        <p:spPr>
          <a:xfrm>
            <a:off x="838200" y="1992086"/>
            <a:ext cx="5742214" cy="4447496"/>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53CA4CCE-F3DE-1144-B215-14A9F551B82F}"/>
              </a:ext>
            </a:extLst>
          </p:cNvPr>
          <p:cNvSpPr/>
          <p:nvPr userDrawn="1"/>
        </p:nvSpPr>
        <p:spPr>
          <a:xfrm>
            <a:off x="0" y="0"/>
            <a:ext cx="12192000" cy="165735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a:extLst>
              <a:ext uri="{FF2B5EF4-FFF2-40B4-BE49-F238E27FC236}">
                <a16:creationId xmlns:a16="http://schemas.microsoft.com/office/drawing/2014/main" id="{07379BFB-29A3-DF4E-A557-F424CCC3707F}"/>
              </a:ext>
            </a:extLst>
          </p:cNvPr>
          <p:cNvSpPr>
            <a:spLocks noGrp="1"/>
          </p:cNvSpPr>
          <p:nvPr>
            <p:ph type="title"/>
          </p:nvPr>
        </p:nvSpPr>
        <p:spPr>
          <a:xfrm>
            <a:off x="838200" y="257552"/>
            <a:ext cx="10515600" cy="1139329"/>
          </a:xfrm>
        </p:spPr>
        <p:txBody>
          <a:bodyPr anchor="b"/>
          <a:lstStyle>
            <a:lvl1pPr>
              <a:defRPr b="1">
                <a:solidFill>
                  <a:schemeClr val="bg1"/>
                </a:solidFill>
              </a:defRPr>
            </a:lvl1pPr>
          </a:lstStyle>
          <a:p>
            <a:r>
              <a:rPr lang="en-US" dirty="0"/>
              <a:t>Click to edit Master title style</a:t>
            </a:r>
          </a:p>
        </p:txBody>
      </p:sp>
      <p:sp>
        <p:nvSpPr>
          <p:cNvPr id="9" name="Rectangle 8">
            <a:extLst>
              <a:ext uri="{FF2B5EF4-FFF2-40B4-BE49-F238E27FC236}">
                <a16:creationId xmlns:a16="http://schemas.microsoft.com/office/drawing/2014/main" id="{A053B347-BBD4-B041-A98B-13CE1B5B6515}"/>
              </a:ext>
            </a:extLst>
          </p:cNvPr>
          <p:cNvSpPr/>
          <p:nvPr userDrawn="1"/>
        </p:nvSpPr>
        <p:spPr>
          <a:xfrm>
            <a:off x="7396843" y="1992086"/>
            <a:ext cx="4327071" cy="4447496"/>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C97A39B-7AF1-D245-B5BF-68FE5DBBCB9D}"/>
              </a:ext>
            </a:extLst>
          </p:cNvPr>
          <p:cNvSpPr>
            <a:spLocks noGrp="1"/>
          </p:cNvSpPr>
          <p:nvPr>
            <p:ph type="body" sz="quarter" idx="14"/>
          </p:nvPr>
        </p:nvSpPr>
        <p:spPr>
          <a:xfrm>
            <a:off x="7861753" y="2430690"/>
            <a:ext cx="3397250" cy="3570287"/>
          </a:xfrm>
        </p:spPr>
        <p:txBody>
          <a:bodyPr/>
          <a:lstStyle>
            <a:lvl1pPr marL="0" indent="0" algn="ctr">
              <a:lnSpc>
                <a:spcPct val="150000"/>
              </a:lnSpc>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endParaRPr lang="en-US" dirty="0"/>
          </a:p>
        </p:txBody>
      </p:sp>
    </p:spTree>
    <p:extLst>
      <p:ext uri="{BB962C8B-B14F-4D97-AF65-F5344CB8AC3E}">
        <p14:creationId xmlns:p14="http://schemas.microsoft.com/office/powerpoint/2010/main" val="7025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pe layout with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37B591-8D87-CC46-A4B3-5F1FC1FD06F5}"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9F44E-3FC7-BA4C-8F37-FC0F4DB5B54A}" type="slidenum">
              <a:rPr lang="en-US" smtClean="0"/>
              <a:t>‹#›</a:t>
            </a:fld>
            <a:endParaRPr lang="en-US"/>
          </a:p>
        </p:txBody>
      </p:sp>
      <p:sp>
        <p:nvSpPr>
          <p:cNvPr id="7" name="Title 1"/>
          <p:cNvSpPr txBox="1">
            <a:spLocks/>
          </p:cNvSpPr>
          <p:nvPr userDrawn="1"/>
        </p:nvSpPr>
        <p:spPr>
          <a:xfrm>
            <a:off x="607296" y="303898"/>
            <a:ext cx="3128963" cy="5006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9600" b="1" dirty="0">
              <a:solidFill>
                <a:srgbClr val="58B947"/>
              </a:solidFill>
              <a:latin typeface="Gill Sans" charset="0"/>
              <a:ea typeface="Gill Sans" charset="0"/>
              <a:cs typeface="Gill Sans"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404206"/>
            <a:ext cx="357593" cy="34570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3405512" y="5344318"/>
            <a:ext cx="357593" cy="345709"/>
          </a:xfrm>
          <a:prstGeom prst="rect">
            <a:avLst/>
          </a:prstGeom>
        </p:spPr>
      </p:pic>
      <p:sp>
        <p:nvSpPr>
          <p:cNvPr id="13" name="Title 12"/>
          <p:cNvSpPr>
            <a:spLocks noGrp="1"/>
          </p:cNvSpPr>
          <p:nvPr>
            <p:ph type="title"/>
          </p:nvPr>
        </p:nvSpPr>
        <p:spPr>
          <a:xfrm>
            <a:off x="397961" y="383938"/>
            <a:ext cx="2895597" cy="4845944"/>
          </a:xfrm>
        </p:spPr>
        <p:txBody>
          <a:bodyPr anchor="ctr">
            <a:noAutofit/>
          </a:bodyPr>
          <a:lstStyle>
            <a:lvl1pPr>
              <a:defRPr sz="4400" b="1">
                <a:solidFill>
                  <a:srgbClr val="58B947"/>
                </a:solidFill>
              </a:defRPr>
            </a:lvl1pPr>
          </a:lstStyle>
          <a:p>
            <a:r>
              <a:rPr lang="en-US" dirty="0"/>
              <a:t>Click to edit Master title style</a:t>
            </a:r>
          </a:p>
        </p:txBody>
      </p:sp>
      <p:sp>
        <p:nvSpPr>
          <p:cNvPr id="15" name="Text Placeholder 14"/>
          <p:cNvSpPr>
            <a:spLocks noGrp="1"/>
          </p:cNvSpPr>
          <p:nvPr>
            <p:ph type="body" sz="quarter" idx="13" hasCustomPrompt="1"/>
          </p:nvPr>
        </p:nvSpPr>
        <p:spPr>
          <a:xfrm>
            <a:off x="4355386" y="522370"/>
            <a:ext cx="7596028" cy="4569079"/>
          </a:xfrm>
        </p:spPr>
        <p:txBody>
          <a:bodyPr anchor="ctr">
            <a:normAutofit/>
          </a:bodyPr>
          <a:lstStyle>
            <a:lvl1pPr marL="342900" indent="-342900">
              <a:lnSpc>
                <a:spcPct val="100000"/>
              </a:lnSpc>
              <a:buFont typeface="Arial" panose="020B0604020202020204" pitchFamily="34" charset="0"/>
              <a:buChar char="•"/>
              <a:defRPr sz="2400" baseline="0"/>
            </a:lvl1pPr>
            <a:lvl2pPr marL="685800" indent="-228600">
              <a:buFont typeface=".PingFangSC-Regular" charset="-122"/>
              <a:buChar char="◎"/>
              <a:defRPr sz="2000"/>
            </a:lvl2pPr>
            <a:lvl3pPr marL="1143000" indent="-228600">
              <a:buFont typeface=".PingFangSC-Regular" charset="-122"/>
              <a:buChar char="◎"/>
              <a:defRPr sz="1800"/>
            </a:lvl3pPr>
            <a:lvl4pPr marL="1600200" indent="-228600">
              <a:buFont typeface=".PingFangSC-Regular" charset="-122"/>
              <a:buChar char="◎"/>
              <a:defRPr sz="1600"/>
            </a:lvl4pPr>
            <a:lvl5pPr marL="2057400" indent="-228600">
              <a:buFont typeface=".PingFangSC-Regular" charset="-122"/>
              <a:buChar char="◎"/>
              <a:defRPr sz="1600"/>
            </a:lvl5pPr>
          </a:lstStyle>
          <a:p>
            <a:pPr lvl="0"/>
            <a:r>
              <a:rPr lang="en-US" dirty="0"/>
              <a:t>Edit Master text styles</a:t>
            </a:r>
          </a:p>
        </p:txBody>
      </p:sp>
      <p:cxnSp>
        <p:nvCxnSpPr>
          <p:cNvPr id="8" name="Straight Connector 7">
            <a:extLst>
              <a:ext uri="{FF2B5EF4-FFF2-40B4-BE49-F238E27FC236}">
                <a16:creationId xmlns:a16="http://schemas.microsoft.com/office/drawing/2014/main" id="{715B94FE-EA4B-484E-B193-2289A4CB85E8}"/>
              </a:ext>
            </a:extLst>
          </p:cNvPr>
          <p:cNvCxnSpPr>
            <a:cxnSpLocks/>
            <a:stCxn id="9" idx="3"/>
          </p:cNvCxnSpPr>
          <p:nvPr userDrawn="1"/>
        </p:nvCxnSpPr>
        <p:spPr>
          <a:xfrm>
            <a:off x="357593" y="5577061"/>
            <a:ext cx="3047919" cy="0"/>
          </a:xfrm>
          <a:prstGeom prst="line">
            <a:avLst/>
          </a:prstGeom>
          <a:ln w="76200">
            <a:solidFill>
              <a:srgbClr val="21499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3B9BC5C-6169-CB47-BE1B-592C66CB4546}"/>
              </a:ext>
            </a:extLst>
          </p:cNvPr>
          <p:cNvCxnSpPr>
            <a:cxnSpLocks/>
          </p:cNvCxnSpPr>
          <p:nvPr userDrawn="1"/>
        </p:nvCxnSpPr>
        <p:spPr>
          <a:xfrm>
            <a:off x="3660343" y="0"/>
            <a:ext cx="0" cy="5309922"/>
          </a:xfrm>
          <a:prstGeom prst="line">
            <a:avLst/>
          </a:prstGeom>
          <a:ln w="76200">
            <a:solidFill>
              <a:srgbClr val="21499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5EEC7D-B790-2C45-ADC0-CFB8AA83E51B}"/>
              </a:ext>
            </a:extLst>
          </p:cNvPr>
          <p:cNvCxnSpPr>
            <a:cxnSpLocks/>
          </p:cNvCxnSpPr>
          <p:nvPr userDrawn="1"/>
        </p:nvCxnSpPr>
        <p:spPr>
          <a:xfrm>
            <a:off x="150096" y="5749915"/>
            <a:ext cx="0" cy="1108085"/>
          </a:xfrm>
          <a:prstGeom prst="line">
            <a:avLst/>
          </a:prstGeom>
          <a:ln w="76200">
            <a:solidFill>
              <a:srgbClr val="2149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52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7B591-8D87-CC46-A4B3-5F1FC1FD06F5}" type="datetimeFigureOut">
              <a:rPr lang="en-US" smtClean="0"/>
              <a:t>12/16/2019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9F44E-3FC7-BA4C-8F37-FC0F4DB5B54A}" type="slidenum">
              <a:rPr lang="en-US" smtClean="0"/>
              <a:t>‹#›</a:t>
            </a:fld>
            <a:endParaRPr lang="en-US"/>
          </a:p>
        </p:txBody>
      </p:sp>
    </p:spTree>
    <p:extLst>
      <p:ext uri="{BB962C8B-B14F-4D97-AF65-F5344CB8AC3E}">
        <p14:creationId xmlns:p14="http://schemas.microsoft.com/office/powerpoint/2010/main" val="23155112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71" r:id="rId4"/>
    <p:sldLayoutId id="2147483667" r:id="rId5"/>
    <p:sldLayoutId id="2147483650" r:id="rId6"/>
    <p:sldLayoutId id="2147483668" r:id="rId7"/>
    <p:sldLayoutId id="2147483669" r:id="rId8"/>
    <p:sldLayoutId id="2147483663" r:id="rId9"/>
    <p:sldLayoutId id="2147483672" r:id="rId10"/>
    <p:sldLayoutId id="2147483655" r:id="rId11"/>
    <p:sldLayoutId id="2147483652" r:id="rId12"/>
    <p:sldLayoutId id="2147483661" r:id="rId13"/>
    <p:sldLayoutId id="2147483657" r:id="rId14"/>
    <p:sldLayoutId id="2147483664" r:id="rId15"/>
    <p:sldLayoutId id="2147483654" r:id="rId16"/>
    <p:sldLayoutId id="2147483651" r:id="rId17"/>
    <p:sldLayoutId id="2147483653" r:id="rId18"/>
    <p:sldLayoutId id="2147483656" r:id="rId19"/>
    <p:sldLayoutId id="2147483665" r:id="rId20"/>
    <p:sldLayoutId id="2147483670" r:id="rId21"/>
    <p:sldLayoutId id="2147483673" r:id="rId22"/>
    <p:sldLayoutId id="2147483674" r:id="rId23"/>
    <p:sldLayoutId id="2147483675" r:id="rId24"/>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mailto:ekerwin@owasa.org"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mailto:mdodson@owasa.org" TargetMode="Externa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08662"/>
            <a:ext cx="12192000" cy="4044406"/>
          </a:xfrm>
        </p:spPr>
        <p:txBody>
          <a:bodyPr>
            <a:noAutofit/>
          </a:bodyPr>
          <a:lstStyle/>
          <a:p>
            <a:r>
              <a:rPr lang="en-US" sz="4000" b="0" dirty="0">
                <a:latin typeface="Calibri" panose="020F0502020204030204" pitchFamily="34" charset="0"/>
                <a:cs typeface="Calibri" panose="020F0502020204030204" pitchFamily="34" charset="0"/>
              </a:rPr>
              <a:t>North Carolina </a:t>
            </a:r>
            <a:br>
              <a:rPr lang="en-US" sz="4000" b="0" dirty="0">
                <a:latin typeface="Calibri" panose="020F0502020204030204" pitchFamily="34" charset="0"/>
                <a:cs typeface="Calibri" panose="020F0502020204030204" pitchFamily="34" charset="0"/>
              </a:rPr>
            </a:br>
            <a:r>
              <a:rPr lang="en-US" sz="4000" b="0" dirty="0">
                <a:latin typeface="Calibri" panose="020F0502020204030204" pitchFamily="34" charset="0"/>
                <a:cs typeface="Calibri" panose="020F0502020204030204" pitchFamily="34" charset="0"/>
              </a:rPr>
              <a:t>Environmental Management Commission </a:t>
            </a:r>
            <a:br>
              <a:rPr lang="en-US" sz="4000" b="0" dirty="0">
                <a:latin typeface="Calibri" panose="020F0502020204030204" pitchFamily="34" charset="0"/>
                <a:cs typeface="Calibri" panose="020F0502020204030204" pitchFamily="34" charset="0"/>
              </a:rPr>
            </a:br>
            <a:r>
              <a:rPr lang="en-US" sz="4000" b="0" dirty="0"/>
              <a:t>Water Allocation Committee</a:t>
            </a:r>
            <a:br>
              <a:rPr lang="en-US" sz="4000" b="0" dirty="0"/>
            </a:br>
            <a:r>
              <a:rPr lang="en-US" sz="3600" dirty="0">
                <a:latin typeface="Calibri" panose="020F0502020204030204" pitchFamily="34" charset="0"/>
                <a:cs typeface="Calibri" panose="020F0502020204030204" pitchFamily="34" charset="0"/>
              </a:rPr>
              <a:t/>
            </a:r>
            <a:br>
              <a:rPr lang="en-US" sz="3600" dirty="0">
                <a:latin typeface="Calibri" panose="020F0502020204030204" pitchFamily="34" charset="0"/>
                <a:cs typeface="Calibri" panose="020F0502020204030204" pitchFamily="34" charset="0"/>
              </a:rPr>
            </a:br>
            <a:r>
              <a:rPr lang="en-US" sz="5400" dirty="0">
                <a:latin typeface="Calibri" panose="020F0502020204030204" pitchFamily="34" charset="0"/>
                <a:cs typeface="Calibri" panose="020F0502020204030204" pitchFamily="34" charset="0"/>
              </a:rPr>
              <a:t>Importance of Water Reuse</a:t>
            </a:r>
            <a:br>
              <a:rPr lang="en-US" sz="54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r>
              <a:rPr lang="en-US" sz="4000" b="0" dirty="0">
                <a:latin typeface="Calibri" panose="020F0502020204030204" pitchFamily="34" charset="0"/>
                <a:cs typeface="Calibri" panose="020F0502020204030204" pitchFamily="34" charset="0"/>
              </a:rPr>
              <a:t>by Orange Water and Sewer Authority</a:t>
            </a:r>
            <a:endParaRPr lang="en-US" sz="4000" b="0" dirty="0">
              <a:solidFill>
                <a:schemeClr val="bg1"/>
              </a:solidFill>
              <a:latin typeface="Calibri" panose="020F0502020204030204" pitchFamily="34" charset="0"/>
              <a:ea typeface="Gill Sans" charset="0"/>
              <a:cs typeface="Calibri" panose="020F05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7092" y="4983799"/>
            <a:ext cx="3897814" cy="318912"/>
          </a:xfrm>
          <a:prstGeom prst="rect">
            <a:avLst/>
          </a:prstGeom>
        </p:spPr>
      </p:pic>
      <p:sp>
        <p:nvSpPr>
          <p:cNvPr id="19" name="Subtitle 2"/>
          <p:cNvSpPr txBox="1">
            <a:spLocks/>
          </p:cNvSpPr>
          <p:nvPr/>
        </p:nvSpPr>
        <p:spPr>
          <a:xfrm>
            <a:off x="3581035" y="5757511"/>
            <a:ext cx="3440251" cy="655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spc="300" dirty="0">
                <a:solidFill>
                  <a:schemeClr val="bg1"/>
                </a:solidFill>
                <a:latin typeface="Calibri" panose="020F0502020204030204" pitchFamily="34" charset="0"/>
                <a:ea typeface="Gill Sans" charset="0"/>
                <a:cs typeface="Calibri" panose="020F0502020204030204" pitchFamily="34" charset="0"/>
              </a:rPr>
              <a:t>January 8, 2020</a:t>
            </a:r>
          </a:p>
        </p:txBody>
      </p:sp>
      <p:pic>
        <p:nvPicPr>
          <p:cNvPr id="7" name="Picture 6">
            <a:extLst>
              <a:ext uri="{FF2B5EF4-FFF2-40B4-BE49-F238E27FC236}">
                <a16:creationId xmlns:a16="http://schemas.microsoft.com/office/drawing/2014/main" id="{E00A072D-B601-4680-9F01-0BE7411A7C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98180" y="5534060"/>
            <a:ext cx="1077525" cy="878532"/>
          </a:xfrm>
          <a:prstGeom prst="rect">
            <a:avLst/>
          </a:prstGeom>
        </p:spPr>
      </p:pic>
    </p:spTree>
    <p:extLst>
      <p:ext uri="{BB962C8B-B14F-4D97-AF65-F5344CB8AC3E}">
        <p14:creationId xmlns:p14="http://schemas.microsoft.com/office/powerpoint/2010/main" val="462590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587684" y="129540"/>
            <a:ext cx="11033865" cy="6632058"/>
          </a:xfrm>
          <a:prstGeom prst="rect">
            <a:avLst/>
          </a:prstGeom>
        </p:spPr>
      </p:pic>
    </p:spTree>
    <p:extLst>
      <p:ext uri="{BB962C8B-B14F-4D97-AF65-F5344CB8AC3E}">
        <p14:creationId xmlns:p14="http://schemas.microsoft.com/office/powerpoint/2010/main" val="3849882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pic>
        <p:nvPicPr>
          <p:cNvPr id="13" name="Picture Placeholder 3">
            <a:extLst>
              <a:ext uri="{FF2B5EF4-FFF2-40B4-BE49-F238E27FC236}">
                <a16:creationId xmlns:a16="http://schemas.microsoft.com/office/drawing/2014/main" id="{6CF39858-35E1-494C-A7BE-B87FA40482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68" t="-2503" r="-1493" b="-2825"/>
          <a:stretch/>
        </p:blipFill>
        <p:spPr>
          <a:xfrm>
            <a:off x="3665034" y="1510278"/>
            <a:ext cx="4821914" cy="4930840"/>
          </a:xfrm>
          <a:prstGeom prst="rect">
            <a:avLst/>
          </a:prstGeom>
        </p:spPr>
      </p:pic>
      <p:sp>
        <p:nvSpPr>
          <p:cNvPr id="15" name="TextBox 14">
            <a:extLst>
              <a:ext uri="{FF2B5EF4-FFF2-40B4-BE49-F238E27FC236}">
                <a16:creationId xmlns:a16="http://schemas.microsoft.com/office/drawing/2014/main" id="{04539D10-127B-4720-9244-FFDB7770990B}"/>
              </a:ext>
            </a:extLst>
          </p:cNvPr>
          <p:cNvSpPr txBox="1"/>
          <p:nvPr/>
        </p:nvSpPr>
        <p:spPr>
          <a:xfrm rot="17658576">
            <a:off x="5276172" y="3243458"/>
            <a:ext cx="3590243" cy="2314493"/>
          </a:xfrm>
          <a:prstGeom prst="rect">
            <a:avLst/>
          </a:prstGeom>
          <a:noFill/>
        </p:spPr>
        <p:txBody>
          <a:bodyPr wrap="square" rtlCol="0">
            <a:prstTxWarp prst="textArchDown">
              <a:avLst>
                <a:gd name="adj" fmla="val 1035038"/>
              </a:avLst>
            </a:prstTxWarp>
            <a:spAutoFit/>
          </a:bodyPr>
          <a:lstStyle/>
          <a:p>
            <a:pPr algn="ctr" defTabSz="427939" eaLnBrk="0" fontAlgn="base" hangingPunct="0">
              <a:spcBef>
                <a:spcPct val="0"/>
              </a:spcBef>
              <a:spcAft>
                <a:spcPct val="0"/>
              </a:spcAft>
              <a:defRPr/>
            </a:pPr>
            <a:r>
              <a:rPr lang="en-US" sz="1920" b="1" i="1" dirty="0">
                <a:solidFill>
                  <a:srgbClr val="F26531"/>
                </a:solidFill>
                <a:latin typeface="Times New Roman" panose="02020603050405020304" pitchFamily="18" charset="0"/>
                <a:ea typeface="MS PGothic" panose="020B0600070205080204" pitchFamily="34" charset="-128"/>
                <a:cs typeface="Times New Roman" panose="02020603050405020304" pitchFamily="18" charset="0"/>
              </a:rPr>
              <a:t>Wastewater Perspective</a:t>
            </a:r>
          </a:p>
        </p:txBody>
      </p:sp>
      <p:sp>
        <p:nvSpPr>
          <p:cNvPr id="18" name="TextBox 17">
            <a:extLst>
              <a:ext uri="{FF2B5EF4-FFF2-40B4-BE49-F238E27FC236}">
                <a16:creationId xmlns:a16="http://schemas.microsoft.com/office/drawing/2014/main" id="{EAEDF42B-602B-4170-8CFA-4D52DA0C72B2}"/>
              </a:ext>
            </a:extLst>
          </p:cNvPr>
          <p:cNvSpPr txBox="1"/>
          <p:nvPr/>
        </p:nvSpPr>
        <p:spPr>
          <a:xfrm rot="17928803">
            <a:off x="3361226" y="2275640"/>
            <a:ext cx="3590243" cy="2314493"/>
          </a:xfrm>
          <a:prstGeom prst="rect">
            <a:avLst/>
          </a:prstGeom>
          <a:noFill/>
        </p:spPr>
        <p:txBody>
          <a:bodyPr wrap="square" rtlCol="0">
            <a:prstTxWarp prst="textArchUp">
              <a:avLst/>
            </a:prstTxWarp>
            <a:spAutoFit/>
          </a:bodyPr>
          <a:lstStyle/>
          <a:p>
            <a:pPr algn="ctr" defTabSz="427939" eaLnBrk="0" fontAlgn="base" hangingPunct="0">
              <a:spcBef>
                <a:spcPct val="0"/>
              </a:spcBef>
              <a:spcAft>
                <a:spcPct val="0"/>
              </a:spcAft>
              <a:defRPr/>
            </a:pPr>
            <a:r>
              <a:rPr lang="en-US" sz="1920" b="1" i="1" dirty="0">
                <a:solidFill>
                  <a:srgbClr val="F26531"/>
                </a:solidFill>
                <a:latin typeface="Times New Roman" panose="02020603050405020304" pitchFamily="18" charset="0"/>
                <a:ea typeface="MS PGothic" panose="020B0600070205080204" pitchFamily="34" charset="-128"/>
                <a:cs typeface="Times New Roman" panose="02020603050405020304" pitchFamily="18" charset="0"/>
              </a:rPr>
              <a:t>Drinking Water Perspective</a:t>
            </a:r>
          </a:p>
        </p:txBody>
      </p:sp>
      <p:sp>
        <p:nvSpPr>
          <p:cNvPr id="19" name="Text Placeholder 2">
            <a:extLst>
              <a:ext uri="{FF2B5EF4-FFF2-40B4-BE49-F238E27FC236}">
                <a16:creationId xmlns:a16="http://schemas.microsoft.com/office/drawing/2014/main" id="{A0F48797-395E-4493-BF02-3FBBD537B8B2}"/>
              </a:ext>
            </a:extLst>
          </p:cNvPr>
          <p:cNvSpPr txBox="1">
            <a:spLocks/>
          </p:cNvSpPr>
          <p:nvPr/>
        </p:nvSpPr>
        <p:spPr>
          <a:xfrm>
            <a:off x="969505" y="1788122"/>
            <a:ext cx="2638891" cy="4375150"/>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2160"/>
              </a:spcAft>
            </a:pPr>
            <a:r>
              <a:rPr lang="en-US" sz="1920" dirty="0">
                <a:solidFill>
                  <a:srgbClr val="1E4797"/>
                </a:solidFill>
                <a:latin typeface="Calibri" panose="020F0502020204030204" pitchFamily="34" charset="0"/>
                <a:cs typeface="Calibri" panose="020F0502020204030204" pitchFamily="34" charset="0"/>
              </a:rPr>
              <a:t>Limited quantities conventional source water supplies</a:t>
            </a:r>
          </a:p>
          <a:p>
            <a:pPr>
              <a:spcAft>
                <a:spcPts val="2160"/>
              </a:spcAft>
            </a:pPr>
            <a:r>
              <a:rPr lang="en-US" sz="1920" dirty="0">
                <a:solidFill>
                  <a:srgbClr val="1E4797"/>
                </a:solidFill>
                <a:latin typeface="Calibri" panose="020F0502020204030204" pitchFamily="34" charset="0"/>
                <a:cs typeface="Calibri" panose="020F0502020204030204" pitchFamily="34" charset="0"/>
              </a:rPr>
              <a:t>Challenging qualities of conventional source water supplies</a:t>
            </a:r>
          </a:p>
          <a:p>
            <a:pPr>
              <a:spcAft>
                <a:spcPts val="2160"/>
              </a:spcAft>
            </a:pPr>
            <a:r>
              <a:rPr lang="en-US" sz="1920" dirty="0">
                <a:solidFill>
                  <a:srgbClr val="1E4797"/>
                </a:solidFill>
                <a:latin typeface="Calibri" panose="020F0502020204030204" pitchFamily="34" charset="0"/>
                <a:cs typeface="Calibri" panose="020F0502020204030204" pitchFamily="34" charset="0"/>
              </a:rPr>
              <a:t>Limited drinking water treatment capacity (NPR offsets potable water usage)</a:t>
            </a:r>
          </a:p>
          <a:p>
            <a:pPr>
              <a:spcAft>
                <a:spcPts val="2160"/>
              </a:spcAft>
            </a:pPr>
            <a:r>
              <a:rPr lang="en-US" sz="1920" dirty="0">
                <a:solidFill>
                  <a:srgbClr val="1E4797"/>
                </a:solidFill>
                <a:latin typeface="Calibri" panose="020F0502020204030204" pitchFamily="34" charset="0"/>
                <a:cs typeface="Calibri" panose="020F0502020204030204" pitchFamily="34" charset="0"/>
              </a:rPr>
              <a:t>Limited drinking water distribution capacity</a:t>
            </a:r>
          </a:p>
          <a:p>
            <a:pPr>
              <a:spcAft>
                <a:spcPts val="2160"/>
              </a:spcAft>
            </a:pPr>
            <a:endParaRPr lang="en-US" sz="1920" dirty="0">
              <a:solidFill>
                <a:srgbClr val="1E4797"/>
              </a:solidFill>
              <a:latin typeface="Calibri" panose="020F0502020204030204" pitchFamily="34" charset="0"/>
              <a:cs typeface="Calibri" panose="020F0502020204030204" pitchFamily="34" charset="0"/>
            </a:endParaRPr>
          </a:p>
        </p:txBody>
      </p:sp>
      <p:sp>
        <p:nvSpPr>
          <p:cNvPr id="20" name="Text Placeholder 2">
            <a:extLst>
              <a:ext uri="{FF2B5EF4-FFF2-40B4-BE49-F238E27FC236}">
                <a16:creationId xmlns:a16="http://schemas.microsoft.com/office/drawing/2014/main" id="{794E22FB-C2B3-4782-87D5-D4F14E6CBF28}"/>
              </a:ext>
            </a:extLst>
          </p:cNvPr>
          <p:cNvSpPr txBox="1">
            <a:spLocks/>
          </p:cNvSpPr>
          <p:nvPr/>
        </p:nvSpPr>
        <p:spPr>
          <a:xfrm>
            <a:off x="8651609" y="1788122"/>
            <a:ext cx="2321346" cy="4375150"/>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2160"/>
              </a:spcAft>
            </a:pPr>
            <a:r>
              <a:rPr lang="en-US" sz="1920" dirty="0">
                <a:solidFill>
                  <a:srgbClr val="1E4797"/>
                </a:solidFill>
                <a:latin typeface="Calibri" panose="020F0502020204030204" pitchFamily="34" charset="0"/>
                <a:cs typeface="Calibri" panose="020F0502020204030204" pitchFamily="34" charset="0"/>
              </a:rPr>
              <a:t>Environmental discharge limitations</a:t>
            </a:r>
          </a:p>
          <a:p>
            <a:pPr>
              <a:spcAft>
                <a:spcPts val="2160"/>
              </a:spcAft>
            </a:pPr>
            <a:r>
              <a:rPr lang="en-US" sz="1920" dirty="0">
                <a:solidFill>
                  <a:srgbClr val="1E4797"/>
                </a:solidFill>
                <a:latin typeface="Calibri" panose="020F0502020204030204" pitchFamily="34" charset="0"/>
                <a:cs typeface="Calibri" panose="020F0502020204030204" pitchFamily="34" charset="0"/>
              </a:rPr>
              <a:t>Limited collection system capacity (onsite reuse)</a:t>
            </a:r>
          </a:p>
          <a:p>
            <a:pPr>
              <a:spcAft>
                <a:spcPts val="2160"/>
              </a:spcAft>
            </a:pPr>
            <a:r>
              <a:rPr lang="en-US" sz="1920" dirty="0">
                <a:solidFill>
                  <a:srgbClr val="1E4797"/>
                </a:solidFill>
                <a:latin typeface="Calibri" panose="020F0502020204030204" pitchFamily="34" charset="0"/>
                <a:cs typeface="Calibri" panose="020F0502020204030204" pitchFamily="34" charset="0"/>
              </a:rPr>
              <a:t>Suitability of reclaimed water versus potable water (fit-for-purpose)</a:t>
            </a:r>
          </a:p>
          <a:p>
            <a:pPr>
              <a:spcAft>
                <a:spcPts val="2160"/>
              </a:spcAft>
            </a:pPr>
            <a:endParaRPr lang="en-US" sz="1920" dirty="0">
              <a:solidFill>
                <a:srgbClr val="1E4797"/>
              </a:solidFill>
              <a:latin typeface="Calibri" panose="020F050202020403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C6318779-C3AA-4D8D-AC76-EBA45D536B71}"/>
              </a:ext>
            </a:extLst>
          </p:cNvPr>
          <p:cNvSpPr>
            <a:spLocks noGrp="1"/>
          </p:cNvSpPr>
          <p:nvPr>
            <p:ph type="title"/>
          </p:nvPr>
        </p:nvSpPr>
        <p:spPr/>
        <p:txBody>
          <a:bodyPr>
            <a:normAutofit fontScale="90000"/>
          </a:bodyPr>
          <a:lstStyle/>
          <a:p>
            <a:r>
              <a:rPr lang="en-US" dirty="0"/>
              <a:t>Drivers for Water Reuse (Potable and Non-potable)</a:t>
            </a:r>
          </a:p>
        </p:txBody>
      </p:sp>
    </p:spTree>
    <p:extLst>
      <p:ext uri="{BB962C8B-B14F-4D97-AF65-F5344CB8AC3E}">
        <p14:creationId xmlns:p14="http://schemas.microsoft.com/office/powerpoint/2010/main" val="4147124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52"/>
            <a:ext cx="10515600" cy="1139329"/>
          </a:xfrm>
        </p:spPr>
        <p:txBody>
          <a:bodyPr/>
          <a:lstStyle/>
          <a:p>
            <a:r>
              <a:rPr lang="en-US" dirty="0"/>
              <a:t>Types of Water Reuse</a:t>
            </a:r>
          </a:p>
        </p:txBody>
      </p:sp>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grpSp>
        <p:nvGrpSpPr>
          <p:cNvPr id="15" name="Group 14">
            <a:extLst>
              <a:ext uri="{FF2B5EF4-FFF2-40B4-BE49-F238E27FC236}">
                <a16:creationId xmlns:a16="http://schemas.microsoft.com/office/drawing/2014/main" id="{1E855EBB-2464-4847-B0F0-F2108D02DAEA}"/>
              </a:ext>
            </a:extLst>
          </p:cNvPr>
          <p:cNvGrpSpPr/>
          <p:nvPr/>
        </p:nvGrpSpPr>
        <p:grpSpPr>
          <a:xfrm>
            <a:off x="1947207" y="2133872"/>
            <a:ext cx="9071254" cy="2156393"/>
            <a:chOff x="828923" y="1167309"/>
            <a:chExt cx="7559378" cy="1796994"/>
          </a:xfrm>
        </p:grpSpPr>
        <p:grpSp>
          <p:nvGrpSpPr>
            <p:cNvPr id="16" name="Group 15">
              <a:extLst>
                <a:ext uri="{FF2B5EF4-FFF2-40B4-BE49-F238E27FC236}">
                  <a16:creationId xmlns:a16="http://schemas.microsoft.com/office/drawing/2014/main" id="{088284F5-7A15-46DE-94A8-5A3848882651}"/>
                </a:ext>
              </a:extLst>
            </p:cNvPr>
            <p:cNvGrpSpPr/>
            <p:nvPr/>
          </p:nvGrpSpPr>
          <p:grpSpPr>
            <a:xfrm>
              <a:off x="828923" y="1167309"/>
              <a:ext cx="1796994" cy="1796994"/>
              <a:chOff x="685799" y="1343771"/>
              <a:chExt cx="1796994" cy="1796994"/>
            </a:xfrm>
          </p:grpSpPr>
          <p:sp>
            <p:nvSpPr>
              <p:cNvPr id="29" name="Oval 28">
                <a:extLst>
                  <a:ext uri="{FF2B5EF4-FFF2-40B4-BE49-F238E27FC236}">
                    <a16:creationId xmlns:a16="http://schemas.microsoft.com/office/drawing/2014/main" id="{E2DBC799-9DF0-4DF2-92DA-2099500A071C}"/>
                  </a:ext>
                </a:extLst>
              </p:cNvPr>
              <p:cNvSpPr/>
              <p:nvPr/>
            </p:nvSpPr>
            <p:spPr>
              <a:xfrm>
                <a:off x="685799" y="1343771"/>
                <a:ext cx="1796994" cy="1796994"/>
              </a:xfrm>
              <a:prstGeom prst="ellipse">
                <a:avLst/>
              </a:prstGeom>
              <a:solidFill>
                <a:srgbClr val="9966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30" name="TextBox 29">
                <a:extLst>
                  <a:ext uri="{FF2B5EF4-FFF2-40B4-BE49-F238E27FC236}">
                    <a16:creationId xmlns:a16="http://schemas.microsoft.com/office/drawing/2014/main" id="{46F36FFC-7DAE-4157-ADA8-143CCB53D53E}"/>
                  </a:ext>
                </a:extLst>
              </p:cNvPr>
              <p:cNvSpPr txBox="1"/>
              <p:nvPr/>
            </p:nvSpPr>
            <p:spPr>
              <a:xfrm>
                <a:off x="760878" y="1949880"/>
                <a:ext cx="1675075" cy="569387"/>
              </a:xfrm>
              <a:prstGeom prst="rect">
                <a:avLst/>
              </a:prstGeom>
              <a:noFill/>
            </p:spPr>
            <p:txBody>
              <a:bodyPr wrap="square" rtlCol="0">
                <a:spAutoFit/>
              </a:bodyPr>
              <a:lstStyle/>
              <a:p>
                <a:pPr algn="ctr" defTabSz="427939" eaLnBrk="0" fontAlgn="base" hangingPunct="0">
                  <a:spcBef>
                    <a:spcPct val="0"/>
                  </a:spcBef>
                  <a:spcAft>
                    <a:spcPct val="0"/>
                  </a:spcAft>
                  <a:defRPr/>
                </a:pPr>
                <a:r>
                  <a:rPr lang="en-US" sz="1920" b="1" dirty="0">
                    <a:solidFill>
                      <a:srgbClr val="FFFFFF"/>
                    </a:solidFill>
                    <a:latin typeface="Arial"/>
                    <a:ea typeface="MS PGothic"/>
                  </a:rPr>
                  <a:t>Non-Potable Reuse</a:t>
                </a:r>
                <a:endParaRPr lang="en-US" sz="1920" b="1" dirty="0">
                  <a:solidFill>
                    <a:srgbClr val="FFFFFF"/>
                  </a:solidFill>
                  <a:latin typeface="Arial"/>
                  <a:ea typeface="MS PGothic" panose="020B0600070205080204" pitchFamily="34" charset="-128"/>
                </a:endParaRPr>
              </a:p>
            </p:txBody>
          </p:sp>
        </p:grpSp>
        <p:grpSp>
          <p:nvGrpSpPr>
            <p:cNvPr id="17" name="Group 16">
              <a:extLst>
                <a:ext uri="{FF2B5EF4-FFF2-40B4-BE49-F238E27FC236}">
                  <a16:creationId xmlns:a16="http://schemas.microsoft.com/office/drawing/2014/main" id="{44EE74C0-B24E-40E9-9B7E-FDF39B887A88}"/>
                </a:ext>
              </a:extLst>
            </p:cNvPr>
            <p:cNvGrpSpPr/>
            <p:nvPr/>
          </p:nvGrpSpPr>
          <p:grpSpPr>
            <a:xfrm>
              <a:off x="3673503" y="1167309"/>
              <a:ext cx="1796994" cy="1796994"/>
              <a:chOff x="685799" y="1343771"/>
              <a:chExt cx="1796994" cy="1796994"/>
            </a:xfrm>
          </p:grpSpPr>
          <p:sp>
            <p:nvSpPr>
              <p:cNvPr id="27" name="Oval 26">
                <a:extLst>
                  <a:ext uri="{FF2B5EF4-FFF2-40B4-BE49-F238E27FC236}">
                    <a16:creationId xmlns:a16="http://schemas.microsoft.com/office/drawing/2014/main" id="{97369092-67A2-4208-B3BB-8718C2130C0C}"/>
                  </a:ext>
                </a:extLst>
              </p:cNvPr>
              <p:cNvSpPr/>
              <p:nvPr/>
            </p:nvSpPr>
            <p:spPr>
              <a:xfrm>
                <a:off x="685799" y="1343771"/>
                <a:ext cx="1796994" cy="1796994"/>
              </a:xfrm>
              <a:prstGeom prst="ellipse">
                <a:avLst/>
              </a:prstGeom>
              <a:solidFill>
                <a:srgbClr val="7CADB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8" name="TextBox 27">
                <a:extLst>
                  <a:ext uri="{FF2B5EF4-FFF2-40B4-BE49-F238E27FC236}">
                    <a16:creationId xmlns:a16="http://schemas.microsoft.com/office/drawing/2014/main" id="{340D02F9-0583-4A0A-9B3A-4C1A45D63C51}"/>
                  </a:ext>
                </a:extLst>
              </p:cNvPr>
              <p:cNvSpPr txBox="1"/>
              <p:nvPr/>
            </p:nvSpPr>
            <p:spPr>
              <a:xfrm>
                <a:off x="704854" y="1642103"/>
                <a:ext cx="1754910" cy="1211443"/>
              </a:xfrm>
              <a:prstGeom prst="rect">
                <a:avLst/>
              </a:prstGeom>
              <a:noFill/>
            </p:spPr>
            <p:txBody>
              <a:bodyPr wrap="square" rtlCol="0">
                <a:spAutoFit/>
              </a:bodyPr>
              <a:lstStyle/>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Groundwater Augmentation</a:t>
                </a:r>
              </a:p>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Surface Water Augmentation</a:t>
                </a:r>
              </a:p>
            </p:txBody>
          </p:sp>
        </p:grpSp>
        <p:grpSp>
          <p:nvGrpSpPr>
            <p:cNvPr id="18" name="Group 17">
              <a:extLst>
                <a:ext uri="{FF2B5EF4-FFF2-40B4-BE49-F238E27FC236}">
                  <a16:creationId xmlns:a16="http://schemas.microsoft.com/office/drawing/2014/main" id="{5C37C048-36C5-43F8-B355-D373DD28F4EB}"/>
                </a:ext>
              </a:extLst>
            </p:cNvPr>
            <p:cNvGrpSpPr/>
            <p:nvPr/>
          </p:nvGrpSpPr>
          <p:grpSpPr>
            <a:xfrm>
              <a:off x="6591307" y="1167309"/>
              <a:ext cx="1796994" cy="1796994"/>
              <a:chOff x="685799" y="1343771"/>
              <a:chExt cx="1796994" cy="1796994"/>
            </a:xfrm>
          </p:grpSpPr>
          <p:sp>
            <p:nvSpPr>
              <p:cNvPr id="25" name="Oval 24">
                <a:extLst>
                  <a:ext uri="{FF2B5EF4-FFF2-40B4-BE49-F238E27FC236}">
                    <a16:creationId xmlns:a16="http://schemas.microsoft.com/office/drawing/2014/main" id="{C85651E3-7450-487D-A071-E02308B06D6D}"/>
                  </a:ext>
                </a:extLst>
              </p:cNvPr>
              <p:cNvSpPr/>
              <p:nvPr/>
            </p:nvSpPr>
            <p:spPr>
              <a:xfrm>
                <a:off x="685799" y="1343771"/>
                <a:ext cx="1796994" cy="1796994"/>
              </a:xfrm>
              <a:prstGeom prst="ellipse">
                <a:avLst/>
              </a:prstGeom>
              <a:solidFill>
                <a:srgbClr val="0070C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6" name="TextBox 25">
                <a:extLst>
                  <a:ext uri="{FF2B5EF4-FFF2-40B4-BE49-F238E27FC236}">
                    <a16:creationId xmlns:a16="http://schemas.microsoft.com/office/drawing/2014/main" id="{2D8EE554-F182-4415-9658-3EC0D978DE26}"/>
                  </a:ext>
                </a:extLst>
              </p:cNvPr>
              <p:cNvSpPr txBox="1"/>
              <p:nvPr/>
            </p:nvSpPr>
            <p:spPr>
              <a:xfrm>
                <a:off x="767298" y="1642103"/>
                <a:ext cx="1675075" cy="1211443"/>
              </a:xfrm>
              <a:prstGeom prst="rect">
                <a:avLst/>
              </a:prstGeom>
              <a:noFill/>
            </p:spPr>
            <p:txBody>
              <a:bodyPr wrap="square" rtlCol="0">
                <a:spAutoFit/>
              </a:bodyPr>
              <a:lstStyle/>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Raw Water Augmentation</a:t>
                </a:r>
              </a:p>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Finished Water Augmentation</a:t>
                </a:r>
              </a:p>
            </p:txBody>
          </p:sp>
        </p:grpSp>
        <p:grpSp>
          <p:nvGrpSpPr>
            <p:cNvPr id="19" name="Group 18">
              <a:extLst>
                <a:ext uri="{FF2B5EF4-FFF2-40B4-BE49-F238E27FC236}">
                  <a16:creationId xmlns:a16="http://schemas.microsoft.com/office/drawing/2014/main" id="{691347E1-8463-4EE2-89A6-2635F0ADA53D}"/>
                </a:ext>
              </a:extLst>
            </p:cNvPr>
            <p:cNvGrpSpPr/>
            <p:nvPr/>
          </p:nvGrpSpPr>
          <p:grpSpPr>
            <a:xfrm>
              <a:off x="2730609" y="1962653"/>
              <a:ext cx="791818" cy="174171"/>
              <a:chOff x="2730609" y="2139115"/>
              <a:chExt cx="791818" cy="174171"/>
            </a:xfrm>
          </p:grpSpPr>
          <p:sp>
            <p:nvSpPr>
              <p:cNvPr id="23" name="Rectangle: Rounded Corners 22">
                <a:extLst>
                  <a:ext uri="{FF2B5EF4-FFF2-40B4-BE49-F238E27FC236}">
                    <a16:creationId xmlns:a16="http://schemas.microsoft.com/office/drawing/2014/main" id="{B963D351-7E3C-4438-A298-1C55D3258A1E}"/>
                  </a:ext>
                </a:extLst>
              </p:cNvPr>
              <p:cNvSpPr/>
              <p:nvPr/>
            </p:nvSpPr>
            <p:spPr>
              <a:xfrm>
                <a:off x="2730609" y="2154804"/>
                <a:ext cx="791818" cy="135172"/>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4" name="Half Frame 23">
                <a:extLst>
                  <a:ext uri="{FF2B5EF4-FFF2-40B4-BE49-F238E27FC236}">
                    <a16:creationId xmlns:a16="http://schemas.microsoft.com/office/drawing/2014/main" id="{DBEEA5E4-2004-4278-9E8A-939D012BCD32}"/>
                  </a:ext>
                </a:extLst>
              </p:cNvPr>
              <p:cNvSpPr/>
              <p:nvPr/>
            </p:nvSpPr>
            <p:spPr>
              <a:xfrm rot="8100000">
                <a:off x="2965053" y="2139115"/>
                <a:ext cx="174171" cy="174171"/>
              </a:xfrm>
              <a:prstGeom prst="halfFrame">
                <a:avLst>
                  <a:gd name="adj1" fmla="val 20770"/>
                  <a:gd name="adj2" fmla="val 2080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000000"/>
                  </a:solidFill>
                  <a:latin typeface="Arial"/>
                </a:endParaRPr>
              </a:p>
            </p:txBody>
          </p:sp>
        </p:grpSp>
        <p:grpSp>
          <p:nvGrpSpPr>
            <p:cNvPr id="20" name="Group 19">
              <a:extLst>
                <a:ext uri="{FF2B5EF4-FFF2-40B4-BE49-F238E27FC236}">
                  <a16:creationId xmlns:a16="http://schemas.microsoft.com/office/drawing/2014/main" id="{CB63EA77-B2CB-42F3-A40C-961A27DD7B26}"/>
                </a:ext>
              </a:extLst>
            </p:cNvPr>
            <p:cNvGrpSpPr/>
            <p:nvPr/>
          </p:nvGrpSpPr>
          <p:grpSpPr>
            <a:xfrm>
              <a:off x="5602356" y="1960791"/>
              <a:ext cx="791818" cy="174171"/>
              <a:chOff x="2730609" y="2139115"/>
              <a:chExt cx="791818" cy="174171"/>
            </a:xfrm>
          </p:grpSpPr>
          <p:sp>
            <p:nvSpPr>
              <p:cNvPr id="21" name="Rectangle: Rounded Corners 20">
                <a:extLst>
                  <a:ext uri="{FF2B5EF4-FFF2-40B4-BE49-F238E27FC236}">
                    <a16:creationId xmlns:a16="http://schemas.microsoft.com/office/drawing/2014/main" id="{1D14F26D-5362-462F-93F1-62FEE2BB0035}"/>
                  </a:ext>
                </a:extLst>
              </p:cNvPr>
              <p:cNvSpPr/>
              <p:nvPr/>
            </p:nvSpPr>
            <p:spPr>
              <a:xfrm>
                <a:off x="2730609" y="2154804"/>
                <a:ext cx="791818" cy="135172"/>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2" name="Half Frame 21">
                <a:extLst>
                  <a:ext uri="{FF2B5EF4-FFF2-40B4-BE49-F238E27FC236}">
                    <a16:creationId xmlns:a16="http://schemas.microsoft.com/office/drawing/2014/main" id="{9AAAB222-ED48-4005-AAFA-7AC075FD4EC8}"/>
                  </a:ext>
                </a:extLst>
              </p:cNvPr>
              <p:cNvSpPr/>
              <p:nvPr/>
            </p:nvSpPr>
            <p:spPr>
              <a:xfrm rot="8100000">
                <a:off x="2965053" y="2139115"/>
                <a:ext cx="174171" cy="174171"/>
              </a:xfrm>
              <a:prstGeom prst="halfFrame">
                <a:avLst>
                  <a:gd name="adj1" fmla="val 20770"/>
                  <a:gd name="adj2" fmla="val 2080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000000"/>
                  </a:solidFill>
                  <a:latin typeface="Arial"/>
                </a:endParaRPr>
              </a:p>
            </p:txBody>
          </p:sp>
        </p:grpSp>
      </p:grpSp>
      <p:sp>
        <p:nvSpPr>
          <p:cNvPr id="31" name="TextBox 30">
            <a:extLst>
              <a:ext uri="{FF2B5EF4-FFF2-40B4-BE49-F238E27FC236}">
                <a16:creationId xmlns:a16="http://schemas.microsoft.com/office/drawing/2014/main" id="{1071EDA7-5F4A-4811-A6CB-62169370FD82}"/>
              </a:ext>
            </a:extLst>
          </p:cNvPr>
          <p:cNvSpPr txBox="1"/>
          <p:nvPr/>
        </p:nvSpPr>
        <p:spPr>
          <a:xfrm>
            <a:off x="1964150" y="4347415"/>
            <a:ext cx="2156393" cy="2012859"/>
          </a:xfrm>
          <a:prstGeom prst="rect">
            <a:avLst/>
          </a:prstGeom>
          <a:noFill/>
        </p:spPr>
        <p:txBody>
          <a:bodyPr wrap="square" rtlCol="0">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Irrigation</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Cooling</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Toilet flushing</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Bulk fill</a:t>
            </a:r>
            <a:endParaRPr lang="en-US" sz="1560" dirty="0">
              <a:solidFill>
                <a:srgbClr val="1E4797"/>
              </a:solidFill>
              <a:latin typeface="Arial"/>
            </a:endParaRP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Boiler feed</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Refineries </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Wetland restoration</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Washdown </a:t>
            </a:r>
          </a:p>
        </p:txBody>
      </p:sp>
      <p:sp>
        <p:nvSpPr>
          <p:cNvPr id="32" name="TextBox 31">
            <a:extLst>
              <a:ext uri="{FF2B5EF4-FFF2-40B4-BE49-F238E27FC236}">
                <a16:creationId xmlns:a16="http://schemas.microsoft.com/office/drawing/2014/main" id="{5759E336-3428-4D08-9B4A-3795A661759C}"/>
              </a:ext>
            </a:extLst>
          </p:cNvPr>
          <p:cNvSpPr txBox="1"/>
          <p:nvPr/>
        </p:nvSpPr>
        <p:spPr>
          <a:xfrm>
            <a:off x="5360704" y="4316313"/>
            <a:ext cx="2156393" cy="1865126"/>
          </a:xfrm>
          <a:prstGeom prst="rect">
            <a:avLst/>
          </a:prstGeom>
          <a:noFill/>
        </p:spPr>
        <p:txBody>
          <a:bodyPr wrap="square" rtlCol="0" anchor="t">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Seawater intrusion barrier</a:t>
            </a:r>
          </a:p>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Groundwater replenishment </a:t>
            </a:r>
          </a:p>
          <a:p>
            <a:pPr marL="137160" indent="-137160">
              <a:buFont typeface="Arial" panose="020B0604020202020204" pitchFamily="34" charset="0"/>
              <a:buChar char="•"/>
              <a:defRPr/>
            </a:pPr>
            <a:r>
              <a:rPr lang="en-US" sz="1440" dirty="0">
                <a:solidFill>
                  <a:srgbClr val="1E4797"/>
                </a:solidFill>
                <a:latin typeface="Arial"/>
                <a:ea typeface="MS PGothic"/>
              </a:rPr>
              <a:t>Aquifer storage and recovery</a:t>
            </a:r>
            <a:endParaRPr lang="en-US" sz="1440" dirty="0">
              <a:solidFill>
                <a:srgbClr val="1E4797"/>
              </a:solidFill>
              <a:latin typeface="Arial"/>
              <a:ea typeface="MS PGothic"/>
              <a:cs typeface="Arial"/>
            </a:endParaRPr>
          </a:p>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Reservoir supplementation </a:t>
            </a:r>
            <a:endParaRPr lang="en-US" sz="1440" dirty="0">
              <a:solidFill>
                <a:srgbClr val="1E4797"/>
              </a:solidFill>
              <a:latin typeface="Arial"/>
            </a:endParaRPr>
          </a:p>
        </p:txBody>
      </p:sp>
      <p:sp>
        <p:nvSpPr>
          <p:cNvPr id="33" name="TextBox 32">
            <a:extLst>
              <a:ext uri="{FF2B5EF4-FFF2-40B4-BE49-F238E27FC236}">
                <a16:creationId xmlns:a16="http://schemas.microsoft.com/office/drawing/2014/main" id="{7682CA26-C33C-4EBF-AA50-4A2315EBEBF2}"/>
              </a:ext>
            </a:extLst>
          </p:cNvPr>
          <p:cNvSpPr txBox="1"/>
          <p:nvPr/>
        </p:nvSpPr>
        <p:spPr>
          <a:xfrm>
            <a:off x="8886715" y="4328364"/>
            <a:ext cx="2156393" cy="1421928"/>
          </a:xfrm>
          <a:prstGeom prst="rect">
            <a:avLst/>
          </a:prstGeom>
          <a:noFill/>
        </p:spPr>
        <p:txBody>
          <a:bodyPr wrap="square" rtlCol="0">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WWTP pipe-to-WTP intake</a:t>
            </a:r>
          </a:p>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WWTP pipe to advanced treatment to water distribution system</a:t>
            </a:r>
            <a:endParaRPr lang="en-US" sz="1440" dirty="0">
              <a:solidFill>
                <a:srgbClr val="1E4797"/>
              </a:solidFill>
              <a:latin typeface="Arial"/>
            </a:endParaRPr>
          </a:p>
        </p:txBody>
      </p:sp>
      <p:sp>
        <p:nvSpPr>
          <p:cNvPr id="5" name="Rectangle: Rounded Corners 4">
            <a:extLst>
              <a:ext uri="{FF2B5EF4-FFF2-40B4-BE49-F238E27FC236}">
                <a16:creationId xmlns:a16="http://schemas.microsoft.com/office/drawing/2014/main" id="{943F9C96-43E1-4647-9120-373A7EEC7299}"/>
              </a:ext>
            </a:extLst>
          </p:cNvPr>
          <p:cNvSpPr/>
          <p:nvPr/>
        </p:nvSpPr>
        <p:spPr>
          <a:xfrm>
            <a:off x="5100800" y="1813901"/>
            <a:ext cx="2685457" cy="4526794"/>
          </a:xfrm>
          <a:prstGeom prst="roundRect">
            <a:avLst/>
          </a:prstGeom>
          <a:noFill/>
          <a:ln w="50800">
            <a:solidFill>
              <a:srgbClr val="1E4797">
                <a:alpha val="71765"/>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2" name="Rectangle: Rounded Corners 41">
            <a:extLst>
              <a:ext uri="{FF2B5EF4-FFF2-40B4-BE49-F238E27FC236}">
                <a16:creationId xmlns:a16="http://schemas.microsoft.com/office/drawing/2014/main" id="{55AD97C4-8AD5-4F21-A354-80055CF54503}"/>
              </a:ext>
            </a:extLst>
          </p:cNvPr>
          <p:cNvSpPr/>
          <p:nvPr/>
        </p:nvSpPr>
        <p:spPr>
          <a:xfrm>
            <a:off x="8597536" y="1827169"/>
            <a:ext cx="2685457" cy="4526794"/>
          </a:xfrm>
          <a:prstGeom prst="roundRect">
            <a:avLst/>
          </a:prstGeom>
          <a:noFill/>
          <a:ln w="50800">
            <a:solidFill>
              <a:srgbClr val="1E4797">
                <a:alpha val="71765"/>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3" name="Text Placeholder 2">
            <a:extLst>
              <a:ext uri="{FF2B5EF4-FFF2-40B4-BE49-F238E27FC236}">
                <a16:creationId xmlns:a16="http://schemas.microsoft.com/office/drawing/2014/main" id="{A49901F2-3AAF-4487-907B-CB3B2794265D}"/>
              </a:ext>
            </a:extLst>
          </p:cNvPr>
          <p:cNvSpPr txBox="1">
            <a:spLocks/>
          </p:cNvSpPr>
          <p:nvPr/>
        </p:nvSpPr>
        <p:spPr>
          <a:xfrm>
            <a:off x="6221569" y="1098011"/>
            <a:ext cx="1892353" cy="687305"/>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Aft>
                <a:spcPts val="2160"/>
              </a:spcAft>
            </a:pPr>
            <a:r>
              <a:rPr lang="en-US" sz="1920" b="1" dirty="0">
                <a:solidFill>
                  <a:schemeClr val="tx2"/>
                </a:solidFill>
              </a:rPr>
              <a:t>IPR</a:t>
            </a:r>
          </a:p>
        </p:txBody>
      </p:sp>
      <p:sp>
        <p:nvSpPr>
          <p:cNvPr id="44" name="Text Placeholder 2">
            <a:extLst>
              <a:ext uri="{FF2B5EF4-FFF2-40B4-BE49-F238E27FC236}">
                <a16:creationId xmlns:a16="http://schemas.microsoft.com/office/drawing/2014/main" id="{0298A5B4-9AFA-47E7-8872-2BD7FD6D2E99}"/>
              </a:ext>
            </a:extLst>
          </p:cNvPr>
          <p:cNvSpPr txBox="1">
            <a:spLocks/>
          </p:cNvSpPr>
          <p:nvPr/>
        </p:nvSpPr>
        <p:spPr>
          <a:xfrm>
            <a:off x="9788070" y="1124364"/>
            <a:ext cx="1892353" cy="687305"/>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Aft>
                <a:spcPts val="2160"/>
              </a:spcAft>
            </a:pPr>
            <a:r>
              <a:rPr lang="en-US" sz="1920" b="1" dirty="0">
                <a:solidFill>
                  <a:schemeClr val="tx2"/>
                </a:solidFill>
              </a:rPr>
              <a:t>DPR</a:t>
            </a:r>
          </a:p>
        </p:txBody>
      </p:sp>
      <p:sp>
        <p:nvSpPr>
          <p:cNvPr id="35" name="TextBox 34">
            <a:extLst>
              <a:ext uri="{FF2B5EF4-FFF2-40B4-BE49-F238E27FC236}">
                <a16:creationId xmlns:a16="http://schemas.microsoft.com/office/drawing/2014/main" id="{88FCE238-F639-45B5-ABDE-CC94162C2D02}"/>
              </a:ext>
            </a:extLst>
          </p:cNvPr>
          <p:cNvSpPr txBox="1"/>
          <p:nvPr/>
        </p:nvSpPr>
        <p:spPr>
          <a:xfrm>
            <a:off x="5424280" y="1853408"/>
            <a:ext cx="2092817" cy="338554"/>
          </a:xfrm>
          <a:prstGeom prst="rect">
            <a:avLst/>
          </a:prstGeom>
          <a:no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Indirect Potable Reuse</a:t>
            </a:r>
          </a:p>
        </p:txBody>
      </p:sp>
      <p:sp>
        <p:nvSpPr>
          <p:cNvPr id="36" name="TextBox 35">
            <a:extLst>
              <a:ext uri="{FF2B5EF4-FFF2-40B4-BE49-F238E27FC236}">
                <a16:creationId xmlns:a16="http://schemas.microsoft.com/office/drawing/2014/main" id="{3C93DE29-8B51-443E-B2C4-F3685FDD66BC}"/>
              </a:ext>
            </a:extLst>
          </p:cNvPr>
          <p:cNvSpPr txBox="1"/>
          <p:nvPr/>
        </p:nvSpPr>
        <p:spPr>
          <a:xfrm>
            <a:off x="9008998" y="1833532"/>
            <a:ext cx="1946943" cy="338554"/>
          </a:xfrm>
          <a:prstGeom prst="rect">
            <a:avLst/>
          </a:prstGeom>
          <a:no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Direct Potable Reuse</a:t>
            </a:r>
          </a:p>
        </p:txBody>
      </p:sp>
    </p:spTree>
    <p:extLst>
      <p:ext uri="{BB962C8B-B14F-4D97-AF65-F5344CB8AC3E}">
        <p14:creationId xmlns:p14="http://schemas.microsoft.com/office/powerpoint/2010/main" val="3316412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52"/>
            <a:ext cx="10515600" cy="1139329"/>
          </a:xfrm>
        </p:spPr>
        <p:txBody>
          <a:bodyPr>
            <a:normAutofit/>
          </a:bodyPr>
          <a:lstStyle/>
          <a:p>
            <a:r>
              <a:rPr lang="en-US" dirty="0"/>
              <a:t>Current Uses of OWASA’s Reclaimed Water</a:t>
            </a:r>
          </a:p>
        </p:txBody>
      </p:sp>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grpSp>
        <p:nvGrpSpPr>
          <p:cNvPr id="15" name="Group 14">
            <a:extLst>
              <a:ext uri="{FF2B5EF4-FFF2-40B4-BE49-F238E27FC236}">
                <a16:creationId xmlns:a16="http://schemas.microsoft.com/office/drawing/2014/main" id="{1E855EBB-2464-4847-B0F0-F2108D02DAEA}"/>
              </a:ext>
            </a:extLst>
          </p:cNvPr>
          <p:cNvGrpSpPr/>
          <p:nvPr/>
        </p:nvGrpSpPr>
        <p:grpSpPr>
          <a:xfrm>
            <a:off x="1947207" y="2133872"/>
            <a:ext cx="9071254" cy="2156393"/>
            <a:chOff x="828923" y="1167309"/>
            <a:chExt cx="7559378" cy="1796994"/>
          </a:xfrm>
        </p:grpSpPr>
        <p:grpSp>
          <p:nvGrpSpPr>
            <p:cNvPr id="16" name="Group 15">
              <a:extLst>
                <a:ext uri="{FF2B5EF4-FFF2-40B4-BE49-F238E27FC236}">
                  <a16:creationId xmlns:a16="http://schemas.microsoft.com/office/drawing/2014/main" id="{088284F5-7A15-46DE-94A8-5A3848882651}"/>
                </a:ext>
              </a:extLst>
            </p:cNvPr>
            <p:cNvGrpSpPr/>
            <p:nvPr/>
          </p:nvGrpSpPr>
          <p:grpSpPr>
            <a:xfrm>
              <a:off x="828923" y="1167309"/>
              <a:ext cx="1796994" cy="1796994"/>
              <a:chOff x="685799" y="1343771"/>
              <a:chExt cx="1796994" cy="1796994"/>
            </a:xfrm>
          </p:grpSpPr>
          <p:sp>
            <p:nvSpPr>
              <p:cNvPr id="29" name="Oval 28">
                <a:extLst>
                  <a:ext uri="{FF2B5EF4-FFF2-40B4-BE49-F238E27FC236}">
                    <a16:creationId xmlns:a16="http://schemas.microsoft.com/office/drawing/2014/main" id="{E2DBC799-9DF0-4DF2-92DA-2099500A071C}"/>
                  </a:ext>
                </a:extLst>
              </p:cNvPr>
              <p:cNvSpPr/>
              <p:nvPr/>
            </p:nvSpPr>
            <p:spPr>
              <a:xfrm>
                <a:off x="685799" y="1343771"/>
                <a:ext cx="1796994" cy="1796994"/>
              </a:xfrm>
              <a:prstGeom prst="ellipse">
                <a:avLst/>
              </a:prstGeom>
              <a:solidFill>
                <a:srgbClr val="9966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30" name="TextBox 29">
                <a:extLst>
                  <a:ext uri="{FF2B5EF4-FFF2-40B4-BE49-F238E27FC236}">
                    <a16:creationId xmlns:a16="http://schemas.microsoft.com/office/drawing/2014/main" id="{46F36FFC-7DAE-4157-ADA8-143CCB53D53E}"/>
                  </a:ext>
                </a:extLst>
              </p:cNvPr>
              <p:cNvSpPr txBox="1"/>
              <p:nvPr/>
            </p:nvSpPr>
            <p:spPr>
              <a:xfrm>
                <a:off x="760878" y="1949880"/>
                <a:ext cx="1675075" cy="569387"/>
              </a:xfrm>
              <a:prstGeom prst="rect">
                <a:avLst/>
              </a:prstGeom>
              <a:noFill/>
            </p:spPr>
            <p:txBody>
              <a:bodyPr wrap="square" rtlCol="0">
                <a:spAutoFit/>
              </a:bodyPr>
              <a:lstStyle/>
              <a:p>
                <a:pPr algn="ctr" defTabSz="427939" eaLnBrk="0" fontAlgn="base" hangingPunct="0">
                  <a:spcBef>
                    <a:spcPct val="0"/>
                  </a:spcBef>
                  <a:spcAft>
                    <a:spcPct val="0"/>
                  </a:spcAft>
                  <a:defRPr/>
                </a:pPr>
                <a:r>
                  <a:rPr lang="en-US" sz="1920" b="1" dirty="0">
                    <a:solidFill>
                      <a:srgbClr val="FFFFFF"/>
                    </a:solidFill>
                    <a:latin typeface="Arial"/>
                    <a:ea typeface="MS PGothic"/>
                  </a:rPr>
                  <a:t>Non-Potable Reuse</a:t>
                </a:r>
                <a:endParaRPr lang="en-US" sz="1920" b="1" dirty="0">
                  <a:solidFill>
                    <a:srgbClr val="FFFFFF"/>
                  </a:solidFill>
                  <a:latin typeface="Arial"/>
                  <a:ea typeface="MS PGothic" panose="020B0600070205080204" pitchFamily="34" charset="-128"/>
                </a:endParaRPr>
              </a:p>
            </p:txBody>
          </p:sp>
        </p:grpSp>
        <p:grpSp>
          <p:nvGrpSpPr>
            <p:cNvPr id="17" name="Group 16">
              <a:extLst>
                <a:ext uri="{FF2B5EF4-FFF2-40B4-BE49-F238E27FC236}">
                  <a16:creationId xmlns:a16="http://schemas.microsoft.com/office/drawing/2014/main" id="{44EE74C0-B24E-40E9-9B7E-FDF39B887A88}"/>
                </a:ext>
              </a:extLst>
            </p:cNvPr>
            <p:cNvGrpSpPr/>
            <p:nvPr/>
          </p:nvGrpSpPr>
          <p:grpSpPr>
            <a:xfrm>
              <a:off x="3673503" y="1167309"/>
              <a:ext cx="1796994" cy="1796994"/>
              <a:chOff x="685799" y="1343771"/>
              <a:chExt cx="1796994" cy="1796994"/>
            </a:xfrm>
          </p:grpSpPr>
          <p:sp>
            <p:nvSpPr>
              <p:cNvPr id="27" name="Oval 26">
                <a:extLst>
                  <a:ext uri="{FF2B5EF4-FFF2-40B4-BE49-F238E27FC236}">
                    <a16:creationId xmlns:a16="http://schemas.microsoft.com/office/drawing/2014/main" id="{97369092-67A2-4208-B3BB-8718C2130C0C}"/>
                  </a:ext>
                </a:extLst>
              </p:cNvPr>
              <p:cNvSpPr/>
              <p:nvPr/>
            </p:nvSpPr>
            <p:spPr>
              <a:xfrm>
                <a:off x="685799" y="1343771"/>
                <a:ext cx="1796994" cy="1796994"/>
              </a:xfrm>
              <a:prstGeom prst="ellipse">
                <a:avLst/>
              </a:prstGeom>
              <a:solidFill>
                <a:srgbClr val="7CADB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8" name="TextBox 27">
                <a:extLst>
                  <a:ext uri="{FF2B5EF4-FFF2-40B4-BE49-F238E27FC236}">
                    <a16:creationId xmlns:a16="http://schemas.microsoft.com/office/drawing/2014/main" id="{340D02F9-0583-4A0A-9B3A-4C1A45D63C51}"/>
                  </a:ext>
                </a:extLst>
              </p:cNvPr>
              <p:cNvSpPr txBox="1"/>
              <p:nvPr/>
            </p:nvSpPr>
            <p:spPr>
              <a:xfrm>
                <a:off x="704854" y="1642103"/>
                <a:ext cx="1754910" cy="1211443"/>
              </a:xfrm>
              <a:prstGeom prst="rect">
                <a:avLst/>
              </a:prstGeom>
              <a:noFill/>
            </p:spPr>
            <p:txBody>
              <a:bodyPr wrap="square" rtlCol="0">
                <a:spAutoFit/>
              </a:bodyPr>
              <a:lstStyle/>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Groundwater Augmentation</a:t>
                </a:r>
              </a:p>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Surface Water Augmentation</a:t>
                </a:r>
              </a:p>
            </p:txBody>
          </p:sp>
        </p:grpSp>
        <p:grpSp>
          <p:nvGrpSpPr>
            <p:cNvPr id="18" name="Group 17">
              <a:extLst>
                <a:ext uri="{FF2B5EF4-FFF2-40B4-BE49-F238E27FC236}">
                  <a16:creationId xmlns:a16="http://schemas.microsoft.com/office/drawing/2014/main" id="{5C37C048-36C5-43F8-B355-D373DD28F4EB}"/>
                </a:ext>
              </a:extLst>
            </p:cNvPr>
            <p:cNvGrpSpPr/>
            <p:nvPr/>
          </p:nvGrpSpPr>
          <p:grpSpPr>
            <a:xfrm>
              <a:off x="6591307" y="1167309"/>
              <a:ext cx="1796994" cy="1796994"/>
              <a:chOff x="685799" y="1343771"/>
              <a:chExt cx="1796994" cy="1796994"/>
            </a:xfrm>
          </p:grpSpPr>
          <p:sp>
            <p:nvSpPr>
              <p:cNvPr id="25" name="Oval 24">
                <a:extLst>
                  <a:ext uri="{FF2B5EF4-FFF2-40B4-BE49-F238E27FC236}">
                    <a16:creationId xmlns:a16="http://schemas.microsoft.com/office/drawing/2014/main" id="{C85651E3-7450-487D-A071-E02308B06D6D}"/>
                  </a:ext>
                </a:extLst>
              </p:cNvPr>
              <p:cNvSpPr/>
              <p:nvPr/>
            </p:nvSpPr>
            <p:spPr>
              <a:xfrm>
                <a:off x="685799" y="1343771"/>
                <a:ext cx="1796994" cy="1796994"/>
              </a:xfrm>
              <a:prstGeom prst="ellipse">
                <a:avLst/>
              </a:prstGeom>
              <a:solidFill>
                <a:srgbClr val="0070C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6" name="TextBox 25">
                <a:extLst>
                  <a:ext uri="{FF2B5EF4-FFF2-40B4-BE49-F238E27FC236}">
                    <a16:creationId xmlns:a16="http://schemas.microsoft.com/office/drawing/2014/main" id="{2D8EE554-F182-4415-9658-3EC0D978DE26}"/>
                  </a:ext>
                </a:extLst>
              </p:cNvPr>
              <p:cNvSpPr txBox="1"/>
              <p:nvPr/>
            </p:nvSpPr>
            <p:spPr>
              <a:xfrm>
                <a:off x="767298" y="1642103"/>
                <a:ext cx="1675075" cy="1211443"/>
              </a:xfrm>
              <a:prstGeom prst="rect">
                <a:avLst/>
              </a:prstGeom>
              <a:noFill/>
            </p:spPr>
            <p:txBody>
              <a:bodyPr wrap="square" rtlCol="0">
                <a:spAutoFit/>
              </a:bodyPr>
              <a:lstStyle/>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Raw Water Augmentation</a:t>
                </a:r>
              </a:p>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Finished Water Augmentation</a:t>
                </a:r>
              </a:p>
            </p:txBody>
          </p:sp>
        </p:grpSp>
        <p:grpSp>
          <p:nvGrpSpPr>
            <p:cNvPr id="19" name="Group 18">
              <a:extLst>
                <a:ext uri="{FF2B5EF4-FFF2-40B4-BE49-F238E27FC236}">
                  <a16:creationId xmlns:a16="http://schemas.microsoft.com/office/drawing/2014/main" id="{691347E1-8463-4EE2-89A6-2635F0ADA53D}"/>
                </a:ext>
              </a:extLst>
            </p:cNvPr>
            <p:cNvGrpSpPr/>
            <p:nvPr/>
          </p:nvGrpSpPr>
          <p:grpSpPr>
            <a:xfrm>
              <a:off x="2730609" y="1962653"/>
              <a:ext cx="791818" cy="174171"/>
              <a:chOff x="2730609" y="2139115"/>
              <a:chExt cx="791818" cy="174171"/>
            </a:xfrm>
          </p:grpSpPr>
          <p:sp>
            <p:nvSpPr>
              <p:cNvPr id="23" name="Rectangle: Rounded Corners 22">
                <a:extLst>
                  <a:ext uri="{FF2B5EF4-FFF2-40B4-BE49-F238E27FC236}">
                    <a16:creationId xmlns:a16="http://schemas.microsoft.com/office/drawing/2014/main" id="{B963D351-7E3C-4438-A298-1C55D3258A1E}"/>
                  </a:ext>
                </a:extLst>
              </p:cNvPr>
              <p:cNvSpPr/>
              <p:nvPr/>
            </p:nvSpPr>
            <p:spPr>
              <a:xfrm>
                <a:off x="2730609" y="2154804"/>
                <a:ext cx="791818" cy="135172"/>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4" name="Half Frame 23">
                <a:extLst>
                  <a:ext uri="{FF2B5EF4-FFF2-40B4-BE49-F238E27FC236}">
                    <a16:creationId xmlns:a16="http://schemas.microsoft.com/office/drawing/2014/main" id="{DBEEA5E4-2004-4278-9E8A-939D012BCD32}"/>
                  </a:ext>
                </a:extLst>
              </p:cNvPr>
              <p:cNvSpPr/>
              <p:nvPr/>
            </p:nvSpPr>
            <p:spPr>
              <a:xfrm rot="8100000">
                <a:off x="2965053" y="2139115"/>
                <a:ext cx="174171" cy="174171"/>
              </a:xfrm>
              <a:prstGeom prst="halfFrame">
                <a:avLst>
                  <a:gd name="adj1" fmla="val 20770"/>
                  <a:gd name="adj2" fmla="val 2080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000000"/>
                  </a:solidFill>
                  <a:latin typeface="Arial"/>
                </a:endParaRPr>
              </a:p>
            </p:txBody>
          </p:sp>
        </p:grpSp>
        <p:grpSp>
          <p:nvGrpSpPr>
            <p:cNvPr id="20" name="Group 19">
              <a:extLst>
                <a:ext uri="{FF2B5EF4-FFF2-40B4-BE49-F238E27FC236}">
                  <a16:creationId xmlns:a16="http://schemas.microsoft.com/office/drawing/2014/main" id="{CB63EA77-B2CB-42F3-A40C-961A27DD7B26}"/>
                </a:ext>
              </a:extLst>
            </p:cNvPr>
            <p:cNvGrpSpPr/>
            <p:nvPr/>
          </p:nvGrpSpPr>
          <p:grpSpPr>
            <a:xfrm>
              <a:off x="5602356" y="1960791"/>
              <a:ext cx="791818" cy="174171"/>
              <a:chOff x="2730609" y="2139115"/>
              <a:chExt cx="791818" cy="174171"/>
            </a:xfrm>
          </p:grpSpPr>
          <p:sp>
            <p:nvSpPr>
              <p:cNvPr id="21" name="Rectangle: Rounded Corners 20">
                <a:extLst>
                  <a:ext uri="{FF2B5EF4-FFF2-40B4-BE49-F238E27FC236}">
                    <a16:creationId xmlns:a16="http://schemas.microsoft.com/office/drawing/2014/main" id="{1D14F26D-5362-462F-93F1-62FEE2BB0035}"/>
                  </a:ext>
                </a:extLst>
              </p:cNvPr>
              <p:cNvSpPr/>
              <p:nvPr/>
            </p:nvSpPr>
            <p:spPr>
              <a:xfrm>
                <a:off x="2730609" y="2154804"/>
                <a:ext cx="791818" cy="135172"/>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2" name="Half Frame 21">
                <a:extLst>
                  <a:ext uri="{FF2B5EF4-FFF2-40B4-BE49-F238E27FC236}">
                    <a16:creationId xmlns:a16="http://schemas.microsoft.com/office/drawing/2014/main" id="{9AAAB222-ED48-4005-AAFA-7AC075FD4EC8}"/>
                  </a:ext>
                </a:extLst>
              </p:cNvPr>
              <p:cNvSpPr/>
              <p:nvPr/>
            </p:nvSpPr>
            <p:spPr>
              <a:xfrm rot="8100000">
                <a:off x="2965053" y="2139115"/>
                <a:ext cx="174171" cy="174171"/>
              </a:xfrm>
              <a:prstGeom prst="halfFrame">
                <a:avLst>
                  <a:gd name="adj1" fmla="val 20770"/>
                  <a:gd name="adj2" fmla="val 2080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000000"/>
                  </a:solidFill>
                  <a:latin typeface="Arial"/>
                </a:endParaRPr>
              </a:p>
            </p:txBody>
          </p:sp>
        </p:grpSp>
      </p:grpSp>
      <p:sp>
        <p:nvSpPr>
          <p:cNvPr id="31" name="TextBox 30">
            <a:extLst>
              <a:ext uri="{FF2B5EF4-FFF2-40B4-BE49-F238E27FC236}">
                <a16:creationId xmlns:a16="http://schemas.microsoft.com/office/drawing/2014/main" id="{1071EDA7-5F4A-4811-A6CB-62169370FD82}"/>
              </a:ext>
            </a:extLst>
          </p:cNvPr>
          <p:cNvSpPr txBox="1"/>
          <p:nvPr/>
        </p:nvSpPr>
        <p:spPr>
          <a:xfrm>
            <a:off x="1964150" y="4347415"/>
            <a:ext cx="2156393" cy="2012859"/>
          </a:xfrm>
          <a:prstGeom prst="rect">
            <a:avLst/>
          </a:prstGeom>
          <a:noFill/>
        </p:spPr>
        <p:txBody>
          <a:bodyPr wrap="square" rtlCol="0">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Irrigation</a:t>
            </a:r>
          </a:p>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Cooling</a:t>
            </a:r>
          </a:p>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Toilet flushing</a:t>
            </a:r>
          </a:p>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Bulk fill</a:t>
            </a:r>
            <a:endParaRPr lang="en-US" sz="1560" b="1" dirty="0">
              <a:solidFill>
                <a:srgbClr val="1E4797"/>
              </a:solidFill>
              <a:highlight>
                <a:srgbClr val="FFFF00"/>
              </a:highlight>
              <a:latin typeface="Arial"/>
            </a:endParaRP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Boiler feed</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Refineries </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Wetland restoration</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Washdown </a:t>
            </a:r>
          </a:p>
        </p:txBody>
      </p:sp>
      <p:sp>
        <p:nvSpPr>
          <p:cNvPr id="32" name="TextBox 31">
            <a:extLst>
              <a:ext uri="{FF2B5EF4-FFF2-40B4-BE49-F238E27FC236}">
                <a16:creationId xmlns:a16="http://schemas.microsoft.com/office/drawing/2014/main" id="{5759E336-3428-4D08-9B4A-3795A661759C}"/>
              </a:ext>
            </a:extLst>
          </p:cNvPr>
          <p:cNvSpPr txBox="1"/>
          <p:nvPr/>
        </p:nvSpPr>
        <p:spPr>
          <a:xfrm>
            <a:off x="5360704" y="4316313"/>
            <a:ext cx="2156393" cy="1865126"/>
          </a:xfrm>
          <a:prstGeom prst="rect">
            <a:avLst/>
          </a:prstGeom>
          <a:noFill/>
        </p:spPr>
        <p:txBody>
          <a:bodyPr wrap="square" rtlCol="0" anchor="t">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Seawater intrusion barrier</a:t>
            </a:r>
          </a:p>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Groundwater replenishment </a:t>
            </a:r>
          </a:p>
          <a:p>
            <a:pPr marL="137160" indent="-137160">
              <a:buFont typeface="Arial" panose="020B0604020202020204" pitchFamily="34" charset="0"/>
              <a:buChar char="•"/>
              <a:defRPr/>
            </a:pPr>
            <a:r>
              <a:rPr lang="en-US" sz="1440" dirty="0">
                <a:solidFill>
                  <a:srgbClr val="1E4797"/>
                </a:solidFill>
                <a:latin typeface="Arial"/>
                <a:ea typeface="MS PGothic"/>
              </a:rPr>
              <a:t>Aquifer storage and recovery</a:t>
            </a:r>
            <a:endParaRPr lang="en-US" sz="1440" dirty="0">
              <a:solidFill>
                <a:srgbClr val="1E4797"/>
              </a:solidFill>
              <a:latin typeface="Arial"/>
              <a:ea typeface="MS PGothic"/>
              <a:cs typeface="Arial"/>
            </a:endParaRPr>
          </a:p>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Reservoir supplementation </a:t>
            </a:r>
            <a:endParaRPr lang="en-US" sz="1440" dirty="0">
              <a:solidFill>
                <a:srgbClr val="1E4797"/>
              </a:solidFill>
              <a:latin typeface="Arial"/>
            </a:endParaRPr>
          </a:p>
        </p:txBody>
      </p:sp>
      <p:sp>
        <p:nvSpPr>
          <p:cNvPr id="33" name="TextBox 32">
            <a:extLst>
              <a:ext uri="{FF2B5EF4-FFF2-40B4-BE49-F238E27FC236}">
                <a16:creationId xmlns:a16="http://schemas.microsoft.com/office/drawing/2014/main" id="{7682CA26-C33C-4EBF-AA50-4A2315EBEBF2}"/>
              </a:ext>
            </a:extLst>
          </p:cNvPr>
          <p:cNvSpPr txBox="1"/>
          <p:nvPr/>
        </p:nvSpPr>
        <p:spPr>
          <a:xfrm>
            <a:off x="8886715" y="4328364"/>
            <a:ext cx="2156393" cy="1421928"/>
          </a:xfrm>
          <a:prstGeom prst="rect">
            <a:avLst/>
          </a:prstGeom>
          <a:noFill/>
        </p:spPr>
        <p:txBody>
          <a:bodyPr wrap="square" rtlCol="0">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WWTP pipe-to-WTP intake</a:t>
            </a:r>
          </a:p>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WWTP pipe to advanced treatment to water distribution system</a:t>
            </a:r>
            <a:endParaRPr lang="en-US" sz="1440" dirty="0">
              <a:solidFill>
                <a:srgbClr val="1E4797"/>
              </a:solidFill>
              <a:latin typeface="Arial"/>
            </a:endParaRPr>
          </a:p>
        </p:txBody>
      </p:sp>
      <p:sp>
        <p:nvSpPr>
          <p:cNvPr id="5" name="Rectangle: Rounded Corners 4">
            <a:extLst>
              <a:ext uri="{FF2B5EF4-FFF2-40B4-BE49-F238E27FC236}">
                <a16:creationId xmlns:a16="http://schemas.microsoft.com/office/drawing/2014/main" id="{943F9C96-43E1-4647-9120-373A7EEC7299}"/>
              </a:ext>
            </a:extLst>
          </p:cNvPr>
          <p:cNvSpPr/>
          <p:nvPr/>
        </p:nvSpPr>
        <p:spPr>
          <a:xfrm>
            <a:off x="5100800" y="1813901"/>
            <a:ext cx="2685457" cy="4526794"/>
          </a:xfrm>
          <a:prstGeom prst="roundRect">
            <a:avLst/>
          </a:prstGeom>
          <a:noFill/>
          <a:ln w="50800">
            <a:solidFill>
              <a:srgbClr val="1E4797">
                <a:alpha val="71765"/>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2" name="Rectangle: Rounded Corners 41">
            <a:extLst>
              <a:ext uri="{FF2B5EF4-FFF2-40B4-BE49-F238E27FC236}">
                <a16:creationId xmlns:a16="http://schemas.microsoft.com/office/drawing/2014/main" id="{55AD97C4-8AD5-4F21-A354-80055CF54503}"/>
              </a:ext>
            </a:extLst>
          </p:cNvPr>
          <p:cNvSpPr/>
          <p:nvPr/>
        </p:nvSpPr>
        <p:spPr>
          <a:xfrm>
            <a:off x="8597536" y="1827169"/>
            <a:ext cx="2685457" cy="4526794"/>
          </a:xfrm>
          <a:prstGeom prst="roundRect">
            <a:avLst/>
          </a:prstGeom>
          <a:noFill/>
          <a:ln w="50800">
            <a:solidFill>
              <a:srgbClr val="1E4797">
                <a:alpha val="71765"/>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3" name="Text Placeholder 2">
            <a:extLst>
              <a:ext uri="{FF2B5EF4-FFF2-40B4-BE49-F238E27FC236}">
                <a16:creationId xmlns:a16="http://schemas.microsoft.com/office/drawing/2014/main" id="{A49901F2-3AAF-4487-907B-CB3B2794265D}"/>
              </a:ext>
            </a:extLst>
          </p:cNvPr>
          <p:cNvSpPr txBox="1">
            <a:spLocks/>
          </p:cNvSpPr>
          <p:nvPr/>
        </p:nvSpPr>
        <p:spPr>
          <a:xfrm>
            <a:off x="6221569" y="1098011"/>
            <a:ext cx="1892353" cy="687305"/>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Aft>
                <a:spcPts val="2160"/>
              </a:spcAft>
            </a:pPr>
            <a:r>
              <a:rPr lang="en-US" sz="1920" b="1" dirty="0">
                <a:solidFill>
                  <a:schemeClr val="tx2"/>
                </a:solidFill>
              </a:rPr>
              <a:t>IPR</a:t>
            </a:r>
          </a:p>
        </p:txBody>
      </p:sp>
      <p:sp>
        <p:nvSpPr>
          <p:cNvPr id="44" name="Text Placeholder 2">
            <a:extLst>
              <a:ext uri="{FF2B5EF4-FFF2-40B4-BE49-F238E27FC236}">
                <a16:creationId xmlns:a16="http://schemas.microsoft.com/office/drawing/2014/main" id="{0298A5B4-9AFA-47E7-8872-2BD7FD6D2E99}"/>
              </a:ext>
            </a:extLst>
          </p:cNvPr>
          <p:cNvSpPr txBox="1">
            <a:spLocks/>
          </p:cNvSpPr>
          <p:nvPr/>
        </p:nvSpPr>
        <p:spPr>
          <a:xfrm>
            <a:off x="9788070" y="1124364"/>
            <a:ext cx="1892353" cy="687305"/>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Aft>
                <a:spcPts val="2160"/>
              </a:spcAft>
            </a:pPr>
            <a:r>
              <a:rPr lang="en-US" sz="1920" b="1" dirty="0">
                <a:solidFill>
                  <a:schemeClr val="tx2"/>
                </a:solidFill>
              </a:rPr>
              <a:t>DPR</a:t>
            </a:r>
          </a:p>
        </p:txBody>
      </p:sp>
      <p:sp>
        <p:nvSpPr>
          <p:cNvPr id="35" name="TextBox 34">
            <a:extLst>
              <a:ext uri="{FF2B5EF4-FFF2-40B4-BE49-F238E27FC236}">
                <a16:creationId xmlns:a16="http://schemas.microsoft.com/office/drawing/2014/main" id="{88FCE238-F639-45B5-ABDE-CC94162C2D02}"/>
              </a:ext>
            </a:extLst>
          </p:cNvPr>
          <p:cNvSpPr txBox="1"/>
          <p:nvPr/>
        </p:nvSpPr>
        <p:spPr>
          <a:xfrm>
            <a:off x="5424280" y="1853408"/>
            <a:ext cx="2092817" cy="338554"/>
          </a:xfrm>
          <a:prstGeom prst="rect">
            <a:avLst/>
          </a:prstGeom>
          <a:no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Indirect Potable Reuse</a:t>
            </a:r>
          </a:p>
        </p:txBody>
      </p:sp>
      <p:sp>
        <p:nvSpPr>
          <p:cNvPr id="36" name="TextBox 35">
            <a:extLst>
              <a:ext uri="{FF2B5EF4-FFF2-40B4-BE49-F238E27FC236}">
                <a16:creationId xmlns:a16="http://schemas.microsoft.com/office/drawing/2014/main" id="{3C93DE29-8B51-443E-B2C4-F3685FDD66BC}"/>
              </a:ext>
            </a:extLst>
          </p:cNvPr>
          <p:cNvSpPr txBox="1"/>
          <p:nvPr/>
        </p:nvSpPr>
        <p:spPr>
          <a:xfrm>
            <a:off x="9008998" y="1833532"/>
            <a:ext cx="1946943" cy="338554"/>
          </a:xfrm>
          <a:prstGeom prst="rect">
            <a:avLst/>
          </a:prstGeom>
          <a:no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Direct Potable Reuse</a:t>
            </a:r>
          </a:p>
        </p:txBody>
      </p:sp>
      <p:sp>
        <p:nvSpPr>
          <p:cNvPr id="37" name="TextBox 36">
            <a:extLst>
              <a:ext uri="{FF2B5EF4-FFF2-40B4-BE49-F238E27FC236}">
                <a16:creationId xmlns:a16="http://schemas.microsoft.com/office/drawing/2014/main" id="{8E56B9BF-E24C-449D-8590-1836B433BADB}"/>
              </a:ext>
            </a:extLst>
          </p:cNvPr>
          <p:cNvSpPr txBox="1"/>
          <p:nvPr/>
        </p:nvSpPr>
        <p:spPr>
          <a:xfrm>
            <a:off x="322194" y="6390920"/>
            <a:ext cx="1290546" cy="338554"/>
          </a:xfrm>
          <a:prstGeom prst="rect">
            <a:avLst/>
          </a:prstGeom>
          <a:noFill/>
        </p:spPr>
        <p:txBody>
          <a:bodyPr wrap="none" rtlCol="0">
            <a:spAutoFit/>
          </a:bodyPr>
          <a:lstStyle/>
          <a:p>
            <a:r>
              <a:rPr lang="en-US" sz="1600" b="1" dirty="0">
                <a:solidFill>
                  <a:srgbClr val="1E4797"/>
                </a:solidFill>
                <a:highlight>
                  <a:srgbClr val="FFFF00"/>
                </a:highlight>
                <a:latin typeface="Calibri" panose="020F0502020204030204" pitchFamily="34" charset="0"/>
                <a:cs typeface="Calibri" panose="020F0502020204030204" pitchFamily="34" charset="0"/>
              </a:rPr>
              <a:t>OWASA Uses</a:t>
            </a:r>
          </a:p>
        </p:txBody>
      </p:sp>
    </p:spTree>
    <p:extLst>
      <p:ext uri="{BB962C8B-B14F-4D97-AF65-F5344CB8AC3E}">
        <p14:creationId xmlns:p14="http://schemas.microsoft.com/office/powerpoint/2010/main" val="1855905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52"/>
            <a:ext cx="10927702" cy="1139329"/>
          </a:xfrm>
        </p:spPr>
        <p:txBody>
          <a:bodyPr>
            <a:normAutofit fontScale="90000"/>
          </a:bodyPr>
          <a:lstStyle/>
          <a:p>
            <a:r>
              <a:rPr lang="en-US" dirty="0"/>
              <a:t>Updating OWASA’s Long-Range Water Supply Plan</a:t>
            </a:r>
          </a:p>
        </p:txBody>
      </p:sp>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grpSp>
        <p:nvGrpSpPr>
          <p:cNvPr id="15" name="Group 14">
            <a:extLst>
              <a:ext uri="{FF2B5EF4-FFF2-40B4-BE49-F238E27FC236}">
                <a16:creationId xmlns:a16="http://schemas.microsoft.com/office/drawing/2014/main" id="{1E855EBB-2464-4847-B0F0-F2108D02DAEA}"/>
              </a:ext>
            </a:extLst>
          </p:cNvPr>
          <p:cNvGrpSpPr/>
          <p:nvPr/>
        </p:nvGrpSpPr>
        <p:grpSpPr>
          <a:xfrm>
            <a:off x="1947207" y="2133872"/>
            <a:ext cx="9071254" cy="2156393"/>
            <a:chOff x="828923" y="1167309"/>
            <a:chExt cx="7559378" cy="1796994"/>
          </a:xfrm>
        </p:grpSpPr>
        <p:grpSp>
          <p:nvGrpSpPr>
            <p:cNvPr id="16" name="Group 15">
              <a:extLst>
                <a:ext uri="{FF2B5EF4-FFF2-40B4-BE49-F238E27FC236}">
                  <a16:creationId xmlns:a16="http://schemas.microsoft.com/office/drawing/2014/main" id="{088284F5-7A15-46DE-94A8-5A3848882651}"/>
                </a:ext>
              </a:extLst>
            </p:cNvPr>
            <p:cNvGrpSpPr/>
            <p:nvPr/>
          </p:nvGrpSpPr>
          <p:grpSpPr>
            <a:xfrm>
              <a:off x="828923" y="1167309"/>
              <a:ext cx="1796994" cy="1796994"/>
              <a:chOff x="685799" y="1343771"/>
              <a:chExt cx="1796994" cy="1796994"/>
            </a:xfrm>
          </p:grpSpPr>
          <p:sp>
            <p:nvSpPr>
              <p:cNvPr id="29" name="Oval 28">
                <a:extLst>
                  <a:ext uri="{FF2B5EF4-FFF2-40B4-BE49-F238E27FC236}">
                    <a16:creationId xmlns:a16="http://schemas.microsoft.com/office/drawing/2014/main" id="{E2DBC799-9DF0-4DF2-92DA-2099500A071C}"/>
                  </a:ext>
                </a:extLst>
              </p:cNvPr>
              <p:cNvSpPr/>
              <p:nvPr/>
            </p:nvSpPr>
            <p:spPr>
              <a:xfrm>
                <a:off x="685799" y="1343771"/>
                <a:ext cx="1796994" cy="1796994"/>
              </a:xfrm>
              <a:prstGeom prst="ellipse">
                <a:avLst/>
              </a:prstGeom>
              <a:solidFill>
                <a:srgbClr val="9966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30" name="TextBox 29">
                <a:extLst>
                  <a:ext uri="{FF2B5EF4-FFF2-40B4-BE49-F238E27FC236}">
                    <a16:creationId xmlns:a16="http://schemas.microsoft.com/office/drawing/2014/main" id="{46F36FFC-7DAE-4157-ADA8-143CCB53D53E}"/>
                  </a:ext>
                </a:extLst>
              </p:cNvPr>
              <p:cNvSpPr txBox="1"/>
              <p:nvPr/>
            </p:nvSpPr>
            <p:spPr>
              <a:xfrm>
                <a:off x="760878" y="1949880"/>
                <a:ext cx="1675075" cy="569387"/>
              </a:xfrm>
              <a:prstGeom prst="rect">
                <a:avLst/>
              </a:prstGeom>
              <a:noFill/>
            </p:spPr>
            <p:txBody>
              <a:bodyPr wrap="square" rtlCol="0">
                <a:spAutoFit/>
              </a:bodyPr>
              <a:lstStyle/>
              <a:p>
                <a:pPr algn="ctr" defTabSz="427939" eaLnBrk="0" fontAlgn="base" hangingPunct="0">
                  <a:spcBef>
                    <a:spcPct val="0"/>
                  </a:spcBef>
                  <a:spcAft>
                    <a:spcPct val="0"/>
                  </a:spcAft>
                  <a:defRPr/>
                </a:pPr>
                <a:r>
                  <a:rPr lang="en-US" sz="1920" b="1" dirty="0">
                    <a:solidFill>
                      <a:srgbClr val="FFFFFF"/>
                    </a:solidFill>
                    <a:latin typeface="Arial"/>
                    <a:ea typeface="MS PGothic"/>
                  </a:rPr>
                  <a:t>Non-Potable Reuse</a:t>
                </a:r>
                <a:endParaRPr lang="en-US" sz="1920" b="1" dirty="0">
                  <a:solidFill>
                    <a:srgbClr val="FFFFFF"/>
                  </a:solidFill>
                  <a:latin typeface="Arial"/>
                  <a:ea typeface="MS PGothic" panose="020B0600070205080204" pitchFamily="34" charset="-128"/>
                </a:endParaRPr>
              </a:p>
            </p:txBody>
          </p:sp>
        </p:grpSp>
        <p:grpSp>
          <p:nvGrpSpPr>
            <p:cNvPr id="17" name="Group 16">
              <a:extLst>
                <a:ext uri="{FF2B5EF4-FFF2-40B4-BE49-F238E27FC236}">
                  <a16:creationId xmlns:a16="http://schemas.microsoft.com/office/drawing/2014/main" id="{44EE74C0-B24E-40E9-9B7E-FDF39B887A88}"/>
                </a:ext>
              </a:extLst>
            </p:cNvPr>
            <p:cNvGrpSpPr/>
            <p:nvPr/>
          </p:nvGrpSpPr>
          <p:grpSpPr>
            <a:xfrm>
              <a:off x="3673503" y="1167309"/>
              <a:ext cx="1796994" cy="1796994"/>
              <a:chOff x="685799" y="1343771"/>
              <a:chExt cx="1796994" cy="1796994"/>
            </a:xfrm>
          </p:grpSpPr>
          <p:sp>
            <p:nvSpPr>
              <p:cNvPr id="27" name="Oval 26">
                <a:extLst>
                  <a:ext uri="{FF2B5EF4-FFF2-40B4-BE49-F238E27FC236}">
                    <a16:creationId xmlns:a16="http://schemas.microsoft.com/office/drawing/2014/main" id="{97369092-67A2-4208-B3BB-8718C2130C0C}"/>
                  </a:ext>
                </a:extLst>
              </p:cNvPr>
              <p:cNvSpPr/>
              <p:nvPr/>
            </p:nvSpPr>
            <p:spPr>
              <a:xfrm>
                <a:off x="685799" y="1343771"/>
                <a:ext cx="1796994" cy="1796994"/>
              </a:xfrm>
              <a:prstGeom prst="ellipse">
                <a:avLst/>
              </a:prstGeom>
              <a:solidFill>
                <a:srgbClr val="7CADB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8" name="TextBox 27">
                <a:extLst>
                  <a:ext uri="{FF2B5EF4-FFF2-40B4-BE49-F238E27FC236}">
                    <a16:creationId xmlns:a16="http://schemas.microsoft.com/office/drawing/2014/main" id="{340D02F9-0583-4A0A-9B3A-4C1A45D63C51}"/>
                  </a:ext>
                </a:extLst>
              </p:cNvPr>
              <p:cNvSpPr txBox="1"/>
              <p:nvPr/>
            </p:nvSpPr>
            <p:spPr>
              <a:xfrm>
                <a:off x="704854" y="1642103"/>
                <a:ext cx="1754910" cy="1211443"/>
              </a:xfrm>
              <a:prstGeom prst="rect">
                <a:avLst/>
              </a:prstGeom>
              <a:noFill/>
            </p:spPr>
            <p:txBody>
              <a:bodyPr wrap="square" rtlCol="0">
                <a:spAutoFit/>
              </a:bodyPr>
              <a:lstStyle/>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Groundwater Augmentation</a:t>
                </a:r>
              </a:p>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Surface Water Augmentation</a:t>
                </a:r>
              </a:p>
            </p:txBody>
          </p:sp>
        </p:grpSp>
        <p:grpSp>
          <p:nvGrpSpPr>
            <p:cNvPr id="18" name="Group 17">
              <a:extLst>
                <a:ext uri="{FF2B5EF4-FFF2-40B4-BE49-F238E27FC236}">
                  <a16:creationId xmlns:a16="http://schemas.microsoft.com/office/drawing/2014/main" id="{5C37C048-36C5-43F8-B355-D373DD28F4EB}"/>
                </a:ext>
              </a:extLst>
            </p:cNvPr>
            <p:cNvGrpSpPr/>
            <p:nvPr/>
          </p:nvGrpSpPr>
          <p:grpSpPr>
            <a:xfrm>
              <a:off x="6591307" y="1167309"/>
              <a:ext cx="1796994" cy="1796994"/>
              <a:chOff x="685799" y="1343771"/>
              <a:chExt cx="1796994" cy="1796994"/>
            </a:xfrm>
          </p:grpSpPr>
          <p:sp>
            <p:nvSpPr>
              <p:cNvPr id="25" name="Oval 24">
                <a:extLst>
                  <a:ext uri="{FF2B5EF4-FFF2-40B4-BE49-F238E27FC236}">
                    <a16:creationId xmlns:a16="http://schemas.microsoft.com/office/drawing/2014/main" id="{C85651E3-7450-487D-A071-E02308B06D6D}"/>
                  </a:ext>
                </a:extLst>
              </p:cNvPr>
              <p:cNvSpPr/>
              <p:nvPr/>
            </p:nvSpPr>
            <p:spPr>
              <a:xfrm>
                <a:off x="685799" y="1343771"/>
                <a:ext cx="1796994" cy="1796994"/>
              </a:xfrm>
              <a:prstGeom prst="ellipse">
                <a:avLst/>
              </a:prstGeom>
              <a:solidFill>
                <a:srgbClr val="0070C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6" name="TextBox 25">
                <a:extLst>
                  <a:ext uri="{FF2B5EF4-FFF2-40B4-BE49-F238E27FC236}">
                    <a16:creationId xmlns:a16="http://schemas.microsoft.com/office/drawing/2014/main" id="{2D8EE554-F182-4415-9658-3EC0D978DE26}"/>
                  </a:ext>
                </a:extLst>
              </p:cNvPr>
              <p:cNvSpPr txBox="1"/>
              <p:nvPr/>
            </p:nvSpPr>
            <p:spPr>
              <a:xfrm>
                <a:off x="767298" y="1642103"/>
                <a:ext cx="1675075" cy="1211443"/>
              </a:xfrm>
              <a:prstGeom prst="rect">
                <a:avLst/>
              </a:prstGeom>
              <a:noFill/>
            </p:spPr>
            <p:txBody>
              <a:bodyPr wrap="square" rtlCol="0">
                <a:spAutoFit/>
              </a:bodyPr>
              <a:lstStyle/>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Raw Water Augmentation</a:t>
                </a:r>
              </a:p>
              <a:p>
                <a:pPr algn="ctr" defTabSz="427939" eaLnBrk="0" fontAlgn="base" hangingPunct="0">
                  <a:spcBef>
                    <a:spcPct val="0"/>
                  </a:spcBef>
                  <a:spcAft>
                    <a:spcPts val="1440"/>
                  </a:spcAft>
                  <a:defRPr/>
                </a:pPr>
                <a:r>
                  <a:rPr lang="en-US" sz="1920" b="1" dirty="0">
                    <a:solidFill>
                      <a:srgbClr val="FFFFFF"/>
                    </a:solidFill>
                    <a:latin typeface="Arial"/>
                    <a:ea typeface="MS PGothic" panose="020B0600070205080204" pitchFamily="34" charset="-128"/>
                    <a:cs typeface="Times New Roman" panose="02020603050405020304" pitchFamily="18" charset="0"/>
                  </a:rPr>
                  <a:t>Finished Water Augmentation</a:t>
                </a:r>
              </a:p>
            </p:txBody>
          </p:sp>
        </p:grpSp>
        <p:grpSp>
          <p:nvGrpSpPr>
            <p:cNvPr id="19" name="Group 18">
              <a:extLst>
                <a:ext uri="{FF2B5EF4-FFF2-40B4-BE49-F238E27FC236}">
                  <a16:creationId xmlns:a16="http://schemas.microsoft.com/office/drawing/2014/main" id="{691347E1-8463-4EE2-89A6-2635F0ADA53D}"/>
                </a:ext>
              </a:extLst>
            </p:cNvPr>
            <p:cNvGrpSpPr/>
            <p:nvPr/>
          </p:nvGrpSpPr>
          <p:grpSpPr>
            <a:xfrm>
              <a:off x="2730609" y="1962653"/>
              <a:ext cx="791818" cy="174171"/>
              <a:chOff x="2730609" y="2139115"/>
              <a:chExt cx="791818" cy="174171"/>
            </a:xfrm>
          </p:grpSpPr>
          <p:sp>
            <p:nvSpPr>
              <p:cNvPr id="23" name="Rectangle: Rounded Corners 22">
                <a:extLst>
                  <a:ext uri="{FF2B5EF4-FFF2-40B4-BE49-F238E27FC236}">
                    <a16:creationId xmlns:a16="http://schemas.microsoft.com/office/drawing/2014/main" id="{B963D351-7E3C-4438-A298-1C55D3258A1E}"/>
                  </a:ext>
                </a:extLst>
              </p:cNvPr>
              <p:cNvSpPr/>
              <p:nvPr/>
            </p:nvSpPr>
            <p:spPr>
              <a:xfrm>
                <a:off x="2730609" y="2154804"/>
                <a:ext cx="791818" cy="135172"/>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4" name="Half Frame 23">
                <a:extLst>
                  <a:ext uri="{FF2B5EF4-FFF2-40B4-BE49-F238E27FC236}">
                    <a16:creationId xmlns:a16="http://schemas.microsoft.com/office/drawing/2014/main" id="{DBEEA5E4-2004-4278-9E8A-939D012BCD32}"/>
                  </a:ext>
                </a:extLst>
              </p:cNvPr>
              <p:cNvSpPr/>
              <p:nvPr/>
            </p:nvSpPr>
            <p:spPr>
              <a:xfrm rot="8100000">
                <a:off x="2965053" y="2139115"/>
                <a:ext cx="174171" cy="174171"/>
              </a:xfrm>
              <a:prstGeom prst="halfFrame">
                <a:avLst>
                  <a:gd name="adj1" fmla="val 20770"/>
                  <a:gd name="adj2" fmla="val 2080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000000"/>
                  </a:solidFill>
                  <a:latin typeface="Arial"/>
                </a:endParaRPr>
              </a:p>
            </p:txBody>
          </p:sp>
        </p:grpSp>
        <p:grpSp>
          <p:nvGrpSpPr>
            <p:cNvPr id="20" name="Group 19">
              <a:extLst>
                <a:ext uri="{FF2B5EF4-FFF2-40B4-BE49-F238E27FC236}">
                  <a16:creationId xmlns:a16="http://schemas.microsoft.com/office/drawing/2014/main" id="{CB63EA77-B2CB-42F3-A40C-961A27DD7B26}"/>
                </a:ext>
              </a:extLst>
            </p:cNvPr>
            <p:cNvGrpSpPr/>
            <p:nvPr/>
          </p:nvGrpSpPr>
          <p:grpSpPr>
            <a:xfrm>
              <a:off x="5602356" y="1960791"/>
              <a:ext cx="791818" cy="174171"/>
              <a:chOff x="2730609" y="2139115"/>
              <a:chExt cx="791818" cy="174171"/>
            </a:xfrm>
          </p:grpSpPr>
          <p:sp>
            <p:nvSpPr>
              <p:cNvPr id="21" name="Rectangle: Rounded Corners 20">
                <a:extLst>
                  <a:ext uri="{FF2B5EF4-FFF2-40B4-BE49-F238E27FC236}">
                    <a16:creationId xmlns:a16="http://schemas.microsoft.com/office/drawing/2014/main" id="{1D14F26D-5362-462F-93F1-62FEE2BB0035}"/>
                  </a:ext>
                </a:extLst>
              </p:cNvPr>
              <p:cNvSpPr/>
              <p:nvPr/>
            </p:nvSpPr>
            <p:spPr>
              <a:xfrm>
                <a:off x="2730609" y="2154804"/>
                <a:ext cx="791818" cy="135172"/>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FFFFFF"/>
                  </a:solidFill>
                  <a:latin typeface="Arial"/>
                </a:endParaRPr>
              </a:p>
            </p:txBody>
          </p:sp>
          <p:sp>
            <p:nvSpPr>
              <p:cNvPr id="22" name="Half Frame 21">
                <a:extLst>
                  <a:ext uri="{FF2B5EF4-FFF2-40B4-BE49-F238E27FC236}">
                    <a16:creationId xmlns:a16="http://schemas.microsoft.com/office/drawing/2014/main" id="{9AAAB222-ED48-4005-AAFA-7AC075FD4EC8}"/>
                  </a:ext>
                </a:extLst>
              </p:cNvPr>
              <p:cNvSpPr/>
              <p:nvPr/>
            </p:nvSpPr>
            <p:spPr>
              <a:xfrm rot="8100000">
                <a:off x="2965053" y="2139115"/>
                <a:ext cx="174171" cy="174171"/>
              </a:xfrm>
              <a:prstGeom prst="halfFrame">
                <a:avLst>
                  <a:gd name="adj1" fmla="val 20770"/>
                  <a:gd name="adj2" fmla="val 2080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eaLnBrk="0" fontAlgn="base" hangingPunct="0">
                  <a:spcBef>
                    <a:spcPct val="0"/>
                  </a:spcBef>
                  <a:spcAft>
                    <a:spcPct val="0"/>
                  </a:spcAft>
                  <a:defRPr/>
                </a:pPr>
                <a:endParaRPr lang="en-US" sz="1920">
                  <a:solidFill>
                    <a:srgbClr val="000000"/>
                  </a:solidFill>
                  <a:latin typeface="Arial"/>
                </a:endParaRPr>
              </a:p>
            </p:txBody>
          </p:sp>
        </p:grpSp>
      </p:grpSp>
      <p:sp>
        <p:nvSpPr>
          <p:cNvPr id="31" name="TextBox 30">
            <a:extLst>
              <a:ext uri="{FF2B5EF4-FFF2-40B4-BE49-F238E27FC236}">
                <a16:creationId xmlns:a16="http://schemas.microsoft.com/office/drawing/2014/main" id="{1071EDA7-5F4A-4811-A6CB-62169370FD82}"/>
              </a:ext>
            </a:extLst>
          </p:cNvPr>
          <p:cNvSpPr txBox="1"/>
          <p:nvPr/>
        </p:nvSpPr>
        <p:spPr>
          <a:xfrm>
            <a:off x="1964150" y="4347415"/>
            <a:ext cx="2156393" cy="2012859"/>
          </a:xfrm>
          <a:prstGeom prst="rect">
            <a:avLst/>
          </a:prstGeom>
          <a:noFill/>
        </p:spPr>
        <p:txBody>
          <a:bodyPr wrap="square" rtlCol="0">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Irrigation</a:t>
            </a:r>
          </a:p>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Cooling</a:t>
            </a:r>
          </a:p>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Toilet flushing</a:t>
            </a:r>
          </a:p>
          <a:p>
            <a:pPr marL="137160" indent="-137160" defTabSz="427939" eaLnBrk="0" fontAlgn="base" hangingPunct="0">
              <a:spcBef>
                <a:spcPct val="0"/>
              </a:spcBef>
              <a:spcAft>
                <a:spcPct val="0"/>
              </a:spcAft>
              <a:buFont typeface="Arial" panose="020B0604020202020204" pitchFamily="34" charset="0"/>
              <a:buChar char="•"/>
              <a:defRPr/>
            </a:pPr>
            <a:r>
              <a:rPr lang="en-US" sz="1560" b="1" dirty="0">
                <a:solidFill>
                  <a:srgbClr val="1E4797"/>
                </a:solidFill>
                <a:highlight>
                  <a:srgbClr val="FFFF00"/>
                </a:highlight>
                <a:latin typeface="Arial"/>
                <a:ea typeface="MS PGothic"/>
              </a:rPr>
              <a:t>Bulk fill</a:t>
            </a:r>
            <a:endParaRPr lang="en-US" sz="1560" b="1" dirty="0">
              <a:solidFill>
                <a:srgbClr val="1E4797"/>
              </a:solidFill>
              <a:highlight>
                <a:srgbClr val="FFFF00"/>
              </a:highlight>
              <a:latin typeface="Arial"/>
            </a:endParaRP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Boiler feed</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Refineries </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Wetland restoration</a:t>
            </a:r>
          </a:p>
          <a:p>
            <a:pPr marL="137160" indent="-137160" defTabSz="427939" eaLnBrk="0" fontAlgn="base" hangingPunct="0">
              <a:spcBef>
                <a:spcPct val="0"/>
              </a:spcBef>
              <a:spcAft>
                <a:spcPct val="0"/>
              </a:spcAft>
              <a:buFont typeface="Arial" panose="020B0604020202020204" pitchFamily="34" charset="0"/>
              <a:buChar char="•"/>
              <a:defRPr/>
            </a:pPr>
            <a:r>
              <a:rPr lang="en-US" sz="1560" dirty="0">
                <a:solidFill>
                  <a:srgbClr val="1E4797"/>
                </a:solidFill>
                <a:latin typeface="Arial"/>
                <a:ea typeface="MS PGothic"/>
              </a:rPr>
              <a:t>Washdown </a:t>
            </a:r>
          </a:p>
        </p:txBody>
      </p:sp>
      <p:sp>
        <p:nvSpPr>
          <p:cNvPr id="32" name="TextBox 31">
            <a:extLst>
              <a:ext uri="{FF2B5EF4-FFF2-40B4-BE49-F238E27FC236}">
                <a16:creationId xmlns:a16="http://schemas.microsoft.com/office/drawing/2014/main" id="{5759E336-3428-4D08-9B4A-3795A661759C}"/>
              </a:ext>
            </a:extLst>
          </p:cNvPr>
          <p:cNvSpPr txBox="1"/>
          <p:nvPr/>
        </p:nvSpPr>
        <p:spPr>
          <a:xfrm>
            <a:off x="5360704" y="4316313"/>
            <a:ext cx="2156393" cy="1865126"/>
          </a:xfrm>
          <a:prstGeom prst="rect">
            <a:avLst/>
          </a:prstGeom>
          <a:noFill/>
        </p:spPr>
        <p:txBody>
          <a:bodyPr wrap="square" rtlCol="0" anchor="t">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Seawater intrusion barrier</a:t>
            </a:r>
          </a:p>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Groundwater replenishment </a:t>
            </a:r>
          </a:p>
          <a:p>
            <a:pPr marL="137160" indent="-137160">
              <a:buFont typeface="Arial" panose="020B0604020202020204" pitchFamily="34" charset="0"/>
              <a:buChar char="•"/>
              <a:defRPr/>
            </a:pPr>
            <a:r>
              <a:rPr lang="en-US" sz="1440" dirty="0">
                <a:solidFill>
                  <a:srgbClr val="1E4797"/>
                </a:solidFill>
                <a:latin typeface="Arial"/>
                <a:ea typeface="MS PGothic"/>
              </a:rPr>
              <a:t>Aquifer storage and recovery</a:t>
            </a:r>
            <a:endParaRPr lang="en-US" sz="1440" dirty="0">
              <a:solidFill>
                <a:srgbClr val="1E4797"/>
              </a:solidFill>
              <a:latin typeface="Arial"/>
              <a:ea typeface="MS PGothic"/>
              <a:cs typeface="Arial"/>
            </a:endParaRPr>
          </a:p>
          <a:p>
            <a:pPr marL="137160" indent="-137160" defTabSz="427939" eaLnBrk="0" fontAlgn="base" hangingPunct="0">
              <a:spcBef>
                <a:spcPct val="0"/>
              </a:spcBef>
              <a:spcAft>
                <a:spcPct val="0"/>
              </a:spcAft>
              <a:buFont typeface="Arial" panose="020B0604020202020204" pitchFamily="34" charset="0"/>
              <a:buChar char="•"/>
              <a:defRPr/>
            </a:pPr>
            <a:r>
              <a:rPr lang="en-US" sz="1440" b="1" dirty="0">
                <a:solidFill>
                  <a:srgbClr val="1E4797"/>
                </a:solidFill>
                <a:highlight>
                  <a:srgbClr val="BD92DE"/>
                </a:highlight>
                <a:latin typeface="Arial"/>
                <a:ea typeface="MS PGothic"/>
              </a:rPr>
              <a:t>Reservoir supplementation </a:t>
            </a:r>
            <a:endParaRPr lang="en-US" sz="1440" b="1" dirty="0">
              <a:solidFill>
                <a:srgbClr val="1E4797"/>
              </a:solidFill>
              <a:highlight>
                <a:srgbClr val="BD92DE"/>
              </a:highlight>
              <a:latin typeface="Arial"/>
            </a:endParaRPr>
          </a:p>
        </p:txBody>
      </p:sp>
      <p:sp>
        <p:nvSpPr>
          <p:cNvPr id="33" name="TextBox 32">
            <a:extLst>
              <a:ext uri="{FF2B5EF4-FFF2-40B4-BE49-F238E27FC236}">
                <a16:creationId xmlns:a16="http://schemas.microsoft.com/office/drawing/2014/main" id="{7682CA26-C33C-4EBF-AA50-4A2315EBEBF2}"/>
              </a:ext>
            </a:extLst>
          </p:cNvPr>
          <p:cNvSpPr txBox="1"/>
          <p:nvPr/>
        </p:nvSpPr>
        <p:spPr>
          <a:xfrm>
            <a:off x="8886715" y="4328364"/>
            <a:ext cx="2156393" cy="1421928"/>
          </a:xfrm>
          <a:prstGeom prst="rect">
            <a:avLst/>
          </a:prstGeom>
          <a:noFill/>
        </p:spPr>
        <p:txBody>
          <a:bodyPr wrap="square" rtlCol="0">
            <a:spAutoFit/>
          </a:bodyPr>
          <a:lstStyle/>
          <a:p>
            <a:pPr marL="137160" indent="-137160" defTabSz="427939" eaLnBrk="0" fontAlgn="base" hangingPunct="0">
              <a:spcBef>
                <a:spcPct val="0"/>
              </a:spcBef>
              <a:spcAft>
                <a:spcPct val="0"/>
              </a:spcAft>
              <a:buFont typeface="Arial" panose="020B0604020202020204" pitchFamily="34" charset="0"/>
              <a:buChar char="•"/>
              <a:defRPr/>
            </a:pPr>
            <a:r>
              <a:rPr lang="en-US" sz="1440" dirty="0">
                <a:solidFill>
                  <a:srgbClr val="1E4797"/>
                </a:solidFill>
                <a:latin typeface="Arial"/>
                <a:ea typeface="MS PGothic"/>
              </a:rPr>
              <a:t>WWTP pipe-to-WTP intake</a:t>
            </a:r>
          </a:p>
          <a:p>
            <a:pPr marL="137160" indent="-137160" defTabSz="427939" eaLnBrk="0" fontAlgn="base" hangingPunct="0">
              <a:spcBef>
                <a:spcPct val="0"/>
              </a:spcBef>
              <a:spcAft>
                <a:spcPct val="0"/>
              </a:spcAft>
              <a:buFont typeface="Arial" panose="020B0604020202020204" pitchFamily="34" charset="0"/>
              <a:buChar char="•"/>
              <a:defRPr/>
            </a:pPr>
            <a:r>
              <a:rPr lang="en-US" sz="1440" b="1" dirty="0">
                <a:solidFill>
                  <a:srgbClr val="1E4797"/>
                </a:solidFill>
                <a:highlight>
                  <a:srgbClr val="BD92DE"/>
                </a:highlight>
                <a:latin typeface="Arial"/>
                <a:ea typeface="MS PGothic"/>
              </a:rPr>
              <a:t>WWTP pipe to advanced treatment to water distribution system</a:t>
            </a:r>
            <a:endParaRPr lang="en-US" sz="1440" b="1" dirty="0">
              <a:solidFill>
                <a:srgbClr val="1E4797"/>
              </a:solidFill>
              <a:highlight>
                <a:srgbClr val="BD92DE"/>
              </a:highlight>
              <a:latin typeface="Arial"/>
            </a:endParaRPr>
          </a:p>
        </p:txBody>
      </p:sp>
      <p:sp>
        <p:nvSpPr>
          <p:cNvPr id="5" name="Rectangle: Rounded Corners 4">
            <a:extLst>
              <a:ext uri="{FF2B5EF4-FFF2-40B4-BE49-F238E27FC236}">
                <a16:creationId xmlns:a16="http://schemas.microsoft.com/office/drawing/2014/main" id="{943F9C96-43E1-4647-9120-373A7EEC7299}"/>
              </a:ext>
            </a:extLst>
          </p:cNvPr>
          <p:cNvSpPr/>
          <p:nvPr/>
        </p:nvSpPr>
        <p:spPr>
          <a:xfrm>
            <a:off x="5100800" y="1813901"/>
            <a:ext cx="2685457" cy="4526794"/>
          </a:xfrm>
          <a:prstGeom prst="roundRect">
            <a:avLst/>
          </a:prstGeom>
          <a:noFill/>
          <a:ln w="50800">
            <a:solidFill>
              <a:srgbClr val="1E4797">
                <a:alpha val="71765"/>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2" name="Rectangle: Rounded Corners 41">
            <a:extLst>
              <a:ext uri="{FF2B5EF4-FFF2-40B4-BE49-F238E27FC236}">
                <a16:creationId xmlns:a16="http://schemas.microsoft.com/office/drawing/2014/main" id="{55AD97C4-8AD5-4F21-A354-80055CF54503}"/>
              </a:ext>
            </a:extLst>
          </p:cNvPr>
          <p:cNvSpPr/>
          <p:nvPr/>
        </p:nvSpPr>
        <p:spPr>
          <a:xfrm>
            <a:off x="8597536" y="1827169"/>
            <a:ext cx="2685457" cy="4526794"/>
          </a:xfrm>
          <a:prstGeom prst="roundRect">
            <a:avLst/>
          </a:prstGeom>
          <a:noFill/>
          <a:ln w="50800">
            <a:solidFill>
              <a:srgbClr val="1E4797">
                <a:alpha val="71765"/>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3" name="Text Placeholder 2">
            <a:extLst>
              <a:ext uri="{FF2B5EF4-FFF2-40B4-BE49-F238E27FC236}">
                <a16:creationId xmlns:a16="http://schemas.microsoft.com/office/drawing/2014/main" id="{A49901F2-3AAF-4487-907B-CB3B2794265D}"/>
              </a:ext>
            </a:extLst>
          </p:cNvPr>
          <p:cNvSpPr txBox="1">
            <a:spLocks/>
          </p:cNvSpPr>
          <p:nvPr/>
        </p:nvSpPr>
        <p:spPr>
          <a:xfrm>
            <a:off x="6221569" y="1098011"/>
            <a:ext cx="1892353" cy="687305"/>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Aft>
                <a:spcPts val="2160"/>
              </a:spcAft>
            </a:pPr>
            <a:r>
              <a:rPr lang="en-US" sz="1920" b="1" dirty="0">
                <a:solidFill>
                  <a:schemeClr val="tx2"/>
                </a:solidFill>
              </a:rPr>
              <a:t>IPR</a:t>
            </a:r>
          </a:p>
        </p:txBody>
      </p:sp>
      <p:sp>
        <p:nvSpPr>
          <p:cNvPr id="44" name="Text Placeholder 2">
            <a:extLst>
              <a:ext uri="{FF2B5EF4-FFF2-40B4-BE49-F238E27FC236}">
                <a16:creationId xmlns:a16="http://schemas.microsoft.com/office/drawing/2014/main" id="{0298A5B4-9AFA-47E7-8872-2BD7FD6D2E99}"/>
              </a:ext>
            </a:extLst>
          </p:cNvPr>
          <p:cNvSpPr txBox="1">
            <a:spLocks/>
          </p:cNvSpPr>
          <p:nvPr/>
        </p:nvSpPr>
        <p:spPr>
          <a:xfrm>
            <a:off x="9788070" y="1124364"/>
            <a:ext cx="1892353" cy="687305"/>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Aft>
                <a:spcPts val="2160"/>
              </a:spcAft>
            </a:pPr>
            <a:r>
              <a:rPr lang="en-US" sz="1920" b="1" dirty="0">
                <a:solidFill>
                  <a:schemeClr val="tx2"/>
                </a:solidFill>
              </a:rPr>
              <a:t>DPR</a:t>
            </a:r>
          </a:p>
        </p:txBody>
      </p:sp>
      <p:sp>
        <p:nvSpPr>
          <p:cNvPr id="35" name="TextBox 34">
            <a:extLst>
              <a:ext uri="{FF2B5EF4-FFF2-40B4-BE49-F238E27FC236}">
                <a16:creationId xmlns:a16="http://schemas.microsoft.com/office/drawing/2014/main" id="{88FCE238-F639-45B5-ABDE-CC94162C2D02}"/>
              </a:ext>
            </a:extLst>
          </p:cNvPr>
          <p:cNvSpPr txBox="1"/>
          <p:nvPr/>
        </p:nvSpPr>
        <p:spPr>
          <a:xfrm>
            <a:off x="5424280" y="1853408"/>
            <a:ext cx="2092817" cy="338554"/>
          </a:xfrm>
          <a:prstGeom prst="rect">
            <a:avLst/>
          </a:prstGeom>
          <a:no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Indirect Potable Reuse</a:t>
            </a:r>
          </a:p>
        </p:txBody>
      </p:sp>
      <p:sp>
        <p:nvSpPr>
          <p:cNvPr id="36" name="TextBox 35">
            <a:extLst>
              <a:ext uri="{FF2B5EF4-FFF2-40B4-BE49-F238E27FC236}">
                <a16:creationId xmlns:a16="http://schemas.microsoft.com/office/drawing/2014/main" id="{3C93DE29-8B51-443E-B2C4-F3685FDD66BC}"/>
              </a:ext>
            </a:extLst>
          </p:cNvPr>
          <p:cNvSpPr txBox="1"/>
          <p:nvPr/>
        </p:nvSpPr>
        <p:spPr>
          <a:xfrm>
            <a:off x="9008998" y="1833532"/>
            <a:ext cx="1946943" cy="338554"/>
          </a:xfrm>
          <a:prstGeom prst="rect">
            <a:avLst/>
          </a:prstGeom>
          <a:no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Direct Potable Reuse</a:t>
            </a:r>
          </a:p>
        </p:txBody>
      </p:sp>
      <p:sp>
        <p:nvSpPr>
          <p:cNvPr id="38" name="TextBox 37">
            <a:extLst>
              <a:ext uri="{FF2B5EF4-FFF2-40B4-BE49-F238E27FC236}">
                <a16:creationId xmlns:a16="http://schemas.microsoft.com/office/drawing/2014/main" id="{2D00EFE6-E04B-4648-B7AE-7E83C4500B01}"/>
              </a:ext>
            </a:extLst>
          </p:cNvPr>
          <p:cNvSpPr txBox="1"/>
          <p:nvPr/>
        </p:nvSpPr>
        <p:spPr>
          <a:xfrm>
            <a:off x="322194" y="6390920"/>
            <a:ext cx="1290546" cy="338554"/>
          </a:xfrm>
          <a:prstGeom prst="rect">
            <a:avLst/>
          </a:prstGeom>
          <a:noFill/>
        </p:spPr>
        <p:txBody>
          <a:bodyPr wrap="none" rtlCol="0">
            <a:spAutoFit/>
          </a:bodyPr>
          <a:lstStyle/>
          <a:p>
            <a:r>
              <a:rPr lang="en-US" sz="1600" b="1" dirty="0">
                <a:solidFill>
                  <a:srgbClr val="1E4797"/>
                </a:solidFill>
                <a:highlight>
                  <a:srgbClr val="FFFF00"/>
                </a:highlight>
                <a:latin typeface="Calibri" panose="020F0502020204030204" pitchFamily="34" charset="0"/>
                <a:cs typeface="Calibri" panose="020F0502020204030204" pitchFamily="34" charset="0"/>
              </a:rPr>
              <a:t>OWASA Uses</a:t>
            </a:r>
          </a:p>
        </p:txBody>
      </p:sp>
      <p:sp>
        <p:nvSpPr>
          <p:cNvPr id="39" name="TextBox 38">
            <a:extLst>
              <a:ext uri="{FF2B5EF4-FFF2-40B4-BE49-F238E27FC236}">
                <a16:creationId xmlns:a16="http://schemas.microsoft.com/office/drawing/2014/main" id="{2241EA9E-BF0F-4FBD-A65E-E71BE6AA81E4}"/>
              </a:ext>
            </a:extLst>
          </p:cNvPr>
          <p:cNvSpPr txBox="1"/>
          <p:nvPr/>
        </p:nvSpPr>
        <p:spPr>
          <a:xfrm>
            <a:off x="7436053" y="6393481"/>
            <a:ext cx="1537665" cy="338554"/>
          </a:xfrm>
          <a:prstGeom prst="rect">
            <a:avLst/>
          </a:prstGeom>
          <a:noFill/>
        </p:spPr>
        <p:txBody>
          <a:bodyPr wrap="none" rtlCol="0">
            <a:spAutoFit/>
          </a:bodyPr>
          <a:lstStyle/>
          <a:p>
            <a:pPr algn="ctr"/>
            <a:r>
              <a:rPr lang="en-US" sz="1600" b="1" dirty="0">
                <a:solidFill>
                  <a:srgbClr val="1E4797"/>
                </a:solidFill>
                <a:highlight>
                  <a:srgbClr val="BD92DE"/>
                </a:highlight>
                <a:latin typeface="Calibri" panose="020F0502020204030204" pitchFamily="34" charset="0"/>
                <a:cs typeface="Calibri" panose="020F0502020204030204" pitchFamily="34" charset="0"/>
              </a:rPr>
              <a:t>Being Evaluated</a:t>
            </a:r>
          </a:p>
        </p:txBody>
      </p:sp>
    </p:spTree>
    <p:extLst>
      <p:ext uri="{BB962C8B-B14F-4D97-AF65-F5344CB8AC3E}">
        <p14:creationId xmlns:p14="http://schemas.microsoft.com/office/powerpoint/2010/main" val="3830271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Indirect Potable Reuse</a:t>
            </a:r>
          </a:p>
        </p:txBody>
      </p:sp>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pic>
        <p:nvPicPr>
          <p:cNvPr id="45" name="Picture 44">
            <a:extLst>
              <a:ext uri="{FF2B5EF4-FFF2-40B4-BE49-F238E27FC236}">
                <a16:creationId xmlns:a16="http://schemas.microsoft.com/office/drawing/2014/main" id="{DA9D6A17-7823-4F2B-823F-12BA88FC39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6967" y="2161970"/>
            <a:ext cx="9439261" cy="4446094"/>
          </a:xfrm>
          <a:prstGeom prst="rect">
            <a:avLst/>
          </a:prstGeom>
        </p:spPr>
      </p:pic>
      <p:sp>
        <p:nvSpPr>
          <p:cNvPr id="46" name="TextBox 45">
            <a:extLst>
              <a:ext uri="{FF2B5EF4-FFF2-40B4-BE49-F238E27FC236}">
                <a16:creationId xmlns:a16="http://schemas.microsoft.com/office/drawing/2014/main" id="{7967610F-09A7-40B5-A71A-3D568B6F347F}"/>
              </a:ext>
            </a:extLst>
          </p:cNvPr>
          <p:cNvSpPr txBox="1"/>
          <p:nvPr/>
        </p:nvSpPr>
        <p:spPr>
          <a:xfrm>
            <a:off x="8307138" y="6173879"/>
            <a:ext cx="2590261" cy="338554"/>
          </a:xfrm>
          <a:prstGeom prst="rect">
            <a:avLst/>
          </a:prstGeom>
          <a:solidFill>
            <a:schemeClr val="bg1"/>
          </a:solidFill>
        </p:spPr>
        <p:txBody>
          <a:bodyPr wrap="none" rtlCol="0">
            <a:spAutoFit/>
          </a:bodyPr>
          <a:lstStyle>
            <a:defPPr>
              <a:defRPr lang="en-US"/>
            </a:defPPr>
            <a:lvl1pPr>
              <a:defRPr sz="1200">
                <a:solidFill>
                  <a:schemeClr val="accent2">
                    <a:lumMod val="75000"/>
                  </a:schemeClr>
                </a:solidFill>
                <a:latin typeface="+mn-lt"/>
              </a:defRPr>
            </a:lvl1pPr>
          </a:lstStyle>
          <a:p>
            <a:r>
              <a:rPr lang="en-US" sz="1600" b="1" dirty="0">
                <a:solidFill>
                  <a:srgbClr val="1E4797"/>
                </a:solidFill>
                <a:latin typeface="Calibri" panose="020F0502020204030204" pitchFamily="34" charset="0"/>
                <a:cs typeface="Calibri" panose="020F0502020204030204" pitchFamily="34" charset="0"/>
              </a:rPr>
              <a:t>Groundwater Augmentation</a:t>
            </a:r>
          </a:p>
        </p:txBody>
      </p:sp>
      <p:sp>
        <p:nvSpPr>
          <p:cNvPr id="47" name="TextBox 46">
            <a:extLst>
              <a:ext uri="{FF2B5EF4-FFF2-40B4-BE49-F238E27FC236}">
                <a16:creationId xmlns:a16="http://schemas.microsoft.com/office/drawing/2014/main" id="{6FF651F3-D1D2-4179-A43C-6A7C48C7DFC6}"/>
              </a:ext>
            </a:extLst>
          </p:cNvPr>
          <p:cNvSpPr txBox="1"/>
          <p:nvPr/>
        </p:nvSpPr>
        <p:spPr>
          <a:xfrm>
            <a:off x="8122605" y="1766848"/>
            <a:ext cx="2654701" cy="338554"/>
          </a:xfrm>
          <a:prstGeom prst="rect">
            <a:avLst/>
          </a:prstGeom>
          <a:solidFill>
            <a:schemeClr val="bg1"/>
          </a:solid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Surface Water Augmentation</a:t>
            </a:r>
          </a:p>
        </p:txBody>
      </p:sp>
    </p:spTree>
    <p:extLst>
      <p:ext uri="{BB962C8B-B14F-4D97-AF65-F5344CB8AC3E}">
        <p14:creationId xmlns:p14="http://schemas.microsoft.com/office/powerpoint/2010/main" val="107652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Potable Reuse</a:t>
            </a:r>
          </a:p>
        </p:txBody>
      </p:sp>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pic>
        <p:nvPicPr>
          <p:cNvPr id="16" name="Picture 15">
            <a:extLst>
              <a:ext uri="{FF2B5EF4-FFF2-40B4-BE49-F238E27FC236}">
                <a16:creationId xmlns:a16="http://schemas.microsoft.com/office/drawing/2014/main" id="{E3198C4A-6B55-4351-80AF-F64FCB899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0534" y="1738428"/>
            <a:ext cx="9258300" cy="4730146"/>
          </a:xfrm>
          <a:prstGeom prst="rect">
            <a:avLst/>
          </a:prstGeom>
        </p:spPr>
      </p:pic>
      <p:sp>
        <p:nvSpPr>
          <p:cNvPr id="17" name="TextBox 16">
            <a:extLst>
              <a:ext uri="{FF2B5EF4-FFF2-40B4-BE49-F238E27FC236}">
                <a16:creationId xmlns:a16="http://schemas.microsoft.com/office/drawing/2014/main" id="{81500E39-559E-4ED1-8009-8218C7DE9418}"/>
              </a:ext>
            </a:extLst>
          </p:cNvPr>
          <p:cNvSpPr txBox="1"/>
          <p:nvPr/>
        </p:nvSpPr>
        <p:spPr>
          <a:xfrm>
            <a:off x="7255486" y="5450704"/>
            <a:ext cx="2387128" cy="338554"/>
          </a:xfrm>
          <a:prstGeom prst="rect">
            <a:avLst/>
          </a:prstGeom>
          <a:solidFill>
            <a:schemeClr val="bg1"/>
          </a:solidFill>
        </p:spPr>
        <p:txBody>
          <a:bodyPr wrap="none" rtlCol="0">
            <a:spAutoFit/>
          </a:bodyPr>
          <a:lstStyle/>
          <a:p>
            <a:r>
              <a:rPr lang="en-US" sz="1600" b="1" dirty="0">
                <a:solidFill>
                  <a:srgbClr val="1E4797"/>
                </a:solidFill>
                <a:latin typeface="Calibri" panose="020F0502020204030204" pitchFamily="34" charset="0"/>
                <a:cs typeface="Calibri" panose="020F0502020204030204" pitchFamily="34" charset="0"/>
              </a:rPr>
              <a:t>Raw Water Augmentation</a:t>
            </a:r>
          </a:p>
        </p:txBody>
      </p:sp>
      <p:sp>
        <p:nvSpPr>
          <p:cNvPr id="18" name="TextBox 17">
            <a:extLst>
              <a:ext uri="{FF2B5EF4-FFF2-40B4-BE49-F238E27FC236}">
                <a16:creationId xmlns:a16="http://schemas.microsoft.com/office/drawing/2014/main" id="{6E763F4B-7F15-4177-9D2B-05F6FE97D975}"/>
              </a:ext>
            </a:extLst>
          </p:cNvPr>
          <p:cNvSpPr txBox="1"/>
          <p:nvPr/>
        </p:nvSpPr>
        <p:spPr>
          <a:xfrm>
            <a:off x="7255486" y="3901626"/>
            <a:ext cx="2730171" cy="338554"/>
          </a:xfrm>
          <a:prstGeom prst="rect">
            <a:avLst/>
          </a:prstGeom>
          <a:solidFill>
            <a:schemeClr val="bg1"/>
          </a:solidFill>
        </p:spPr>
        <p:txBody>
          <a:bodyPr wrap="none" rtlCol="0">
            <a:spAutoFit/>
          </a:bodyPr>
          <a:lstStyle>
            <a:defPPr>
              <a:defRPr lang="en-US"/>
            </a:defPPr>
            <a:lvl1pPr>
              <a:defRPr sz="1200">
                <a:solidFill>
                  <a:schemeClr val="accent2">
                    <a:lumMod val="75000"/>
                  </a:schemeClr>
                </a:solidFill>
                <a:latin typeface="+mn-lt"/>
              </a:defRPr>
            </a:lvl1pPr>
          </a:lstStyle>
          <a:p>
            <a:r>
              <a:rPr lang="en-US" sz="1600" b="1" dirty="0">
                <a:solidFill>
                  <a:srgbClr val="1E4797"/>
                </a:solidFill>
                <a:latin typeface="Calibri" panose="020F0502020204030204" pitchFamily="34" charset="0"/>
                <a:cs typeface="Calibri" panose="020F0502020204030204" pitchFamily="34" charset="0"/>
              </a:rPr>
              <a:t>Finished Water Augmentation</a:t>
            </a:r>
          </a:p>
        </p:txBody>
      </p:sp>
    </p:spTree>
    <p:extLst>
      <p:ext uri="{BB962C8B-B14F-4D97-AF65-F5344CB8AC3E}">
        <p14:creationId xmlns:p14="http://schemas.microsoft.com/office/powerpoint/2010/main" val="337883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52"/>
            <a:ext cx="7892556" cy="1139329"/>
          </a:xfrm>
        </p:spPr>
        <p:txBody>
          <a:bodyPr>
            <a:normAutofit fontScale="90000"/>
          </a:bodyPr>
          <a:lstStyle/>
          <a:p>
            <a:r>
              <a:rPr lang="en-US" dirty="0"/>
              <a:t>Regulating Water Reuse: Federal Regulations &amp; Guidelines</a:t>
            </a:r>
          </a:p>
        </p:txBody>
      </p:sp>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sp>
        <p:nvSpPr>
          <p:cNvPr id="13" name="Text Placeholder 2">
            <a:extLst>
              <a:ext uri="{FF2B5EF4-FFF2-40B4-BE49-F238E27FC236}">
                <a16:creationId xmlns:a16="http://schemas.microsoft.com/office/drawing/2014/main" id="{58893611-6798-471A-9F32-BB4CFB1BEB40}"/>
              </a:ext>
            </a:extLst>
          </p:cNvPr>
          <p:cNvSpPr txBox="1">
            <a:spLocks/>
          </p:cNvSpPr>
          <p:nvPr/>
        </p:nvSpPr>
        <p:spPr>
          <a:xfrm>
            <a:off x="1432561" y="1612117"/>
            <a:ext cx="7298195" cy="4375150"/>
          </a:xfrm>
          <a:prstGeom prst="rect">
            <a:avLst/>
          </a:prstGeom>
        </p:spPr>
        <p:txBody>
          <a:bodyPr vert="horz" lIns="109728" tIns="54864" rIns="109728" bIns="54864" rtlCol="0" anchor="t">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1440"/>
              </a:spcAft>
            </a:pPr>
            <a:endParaRPr lang="en-US" sz="2160" dirty="0">
              <a:solidFill>
                <a:schemeClr val="tx2"/>
              </a:solidFill>
            </a:endParaRPr>
          </a:p>
        </p:txBody>
      </p:sp>
      <p:pic>
        <p:nvPicPr>
          <p:cNvPr id="4" name="Picture 3">
            <a:extLst>
              <a:ext uri="{FF2B5EF4-FFF2-40B4-BE49-F238E27FC236}">
                <a16:creationId xmlns:a16="http://schemas.microsoft.com/office/drawing/2014/main" id="{DAB32A57-CD45-45F7-A6A8-71D084CE00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60695" y="3637955"/>
            <a:ext cx="2711276" cy="3044671"/>
          </a:xfrm>
          <a:prstGeom prst="rect">
            <a:avLst/>
          </a:prstGeom>
        </p:spPr>
      </p:pic>
      <p:sp>
        <p:nvSpPr>
          <p:cNvPr id="15" name="Text Placeholder 2">
            <a:extLst>
              <a:ext uri="{FF2B5EF4-FFF2-40B4-BE49-F238E27FC236}">
                <a16:creationId xmlns:a16="http://schemas.microsoft.com/office/drawing/2014/main" id="{6395DD0A-E10E-4FE7-A1E6-ACB0A181C7E4}"/>
              </a:ext>
            </a:extLst>
          </p:cNvPr>
          <p:cNvSpPr txBox="1">
            <a:spLocks/>
          </p:cNvSpPr>
          <p:nvPr/>
        </p:nvSpPr>
        <p:spPr>
          <a:xfrm>
            <a:off x="1219201" y="1943660"/>
            <a:ext cx="7523890" cy="4656788"/>
          </a:xfrm>
          <a:prstGeom prst="rect">
            <a:avLst/>
          </a:prstGeom>
        </p:spPr>
        <p:txBody>
          <a:bodyPr vert="horz" lIns="109728" tIns="54864" rIns="109728" bIns="54864" rtlCol="0" anchor="t">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1440"/>
              </a:spcAft>
            </a:pPr>
            <a:r>
              <a:rPr lang="en-US" sz="2400" i="1" dirty="0">
                <a:solidFill>
                  <a:srgbClr val="1E4797"/>
                </a:solidFill>
                <a:latin typeface="Calibri" panose="020F0502020204030204" pitchFamily="34" charset="0"/>
                <a:ea typeface="MS PGothic"/>
                <a:cs typeface="Calibri" panose="020F0502020204030204" pitchFamily="34" charset="0"/>
              </a:rPr>
              <a:t>The SDWA and the CWA provide a foundation from which states can further develop and support potable water reuse as they deem appropriate. </a:t>
            </a:r>
            <a:endParaRPr lang="en-US" sz="2400" dirty="0">
              <a:solidFill>
                <a:srgbClr val="1E4797"/>
              </a:solidFill>
              <a:latin typeface="Calibri" panose="020F0502020204030204" pitchFamily="34" charset="0"/>
              <a:cs typeface="Calibri" panose="020F0502020204030204" pitchFamily="34" charset="0"/>
            </a:endParaRPr>
          </a:p>
          <a:p>
            <a:pPr>
              <a:spcAft>
                <a:spcPts val="1440"/>
              </a:spcAft>
            </a:pPr>
            <a:endParaRPr lang="en-US" sz="2400" i="1" dirty="0">
              <a:solidFill>
                <a:srgbClr val="1E4797"/>
              </a:solidFill>
              <a:latin typeface="Calibri" panose="020F0502020204030204" pitchFamily="34" charset="0"/>
              <a:ea typeface="MS PGothic"/>
              <a:cs typeface="Calibri" panose="020F0502020204030204" pitchFamily="34" charset="0"/>
            </a:endParaRPr>
          </a:p>
          <a:p>
            <a:pPr>
              <a:spcAft>
                <a:spcPts val="1440"/>
              </a:spcAft>
            </a:pPr>
            <a:r>
              <a:rPr lang="en-US" sz="2400" i="1" dirty="0">
                <a:solidFill>
                  <a:srgbClr val="1E4797"/>
                </a:solidFill>
                <a:latin typeface="Calibri" panose="020F0502020204030204" pitchFamily="34" charset="0"/>
                <a:cs typeface="Calibri" panose="020F0502020204030204" pitchFamily="34" charset="0"/>
              </a:rPr>
              <a:t>Action Plan Action 2.3.2: Develop Frameworks for Public and Environmental Health Risk-Based Targets</a:t>
            </a:r>
            <a:endParaRPr lang="en-US" sz="2800" i="1" dirty="0">
              <a:solidFill>
                <a:srgbClr val="1E4797"/>
              </a:solidFill>
              <a:latin typeface="Calibri" panose="020F0502020204030204" pitchFamily="34" charset="0"/>
              <a:cs typeface="Calibri" panose="020F0502020204030204" pitchFamily="34" charset="0"/>
            </a:endParaRPr>
          </a:p>
          <a:p>
            <a:pPr>
              <a:spcAft>
                <a:spcPts val="1440"/>
              </a:spcAft>
            </a:pPr>
            <a:endParaRPr lang="en-US" sz="2400" i="1" dirty="0">
              <a:solidFill>
                <a:srgbClr val="1E4797"/>
              </a:solidFill>
              <a:latin typeface="Calibri" panose="020F0502020204030204" pitchFamily="34" charset="0"/>
              <a:ea typeface="MS PGothic"/>
              <a:cs typeface="Calibri" panose="020F0502020204030204" pitchFamily="34" charset="0"/>
            </a:endParaRPr>
          </a:p>
          <a:p>
            <a:pPr>
              <a:spcAft>
                <a:spcPts val="1440"/>
              </a:spcAft>
            </a:pPr>
            <a:endParaRPr lang="en-US" sz="2400" i="1" dirty="0">
              <a:solidFill>
                <a:srgbClr val="1E4797"/>
              </a:solidFill>
              <a:latin typeface="Calibri" panose="020F0502020204030204" pitchFamily="34" charset="0"/>
              <a:ea typeface="MS PGothic"/>
              <a:cs typeface="Calibri" panose="020F0502020204030204" pitchFamily="34" charset="0"/>
            </a:endParaRPr>
          </a:p>
          <a:p>
            <a:pPr>
              <a:spcAft>
                <a:spcPts val="0"/>
              </a:spcAft>
            </a:pPr>
            <a:r>
              <a:rPr lang="en-US" sz="1400" dirty="0">
                <a:solidFill>
                  <a:srgbClr val="1E4797"/>
                </a:solidFill>
                <a:latin typeface="Calibri" panose="020F0502020204030204" pitchFamily="34" charset="0"/>
                <a:cs typeface="Calibri" panose="020F0502020204030204" pitchFamily="34" charset="0"/>
              </a:rPr>
              <a:t>EPA References:		2012 Guidelines for Water Reuse</a:t>
            </a:r>
          </a:p>
          <a:p>
            <a:pPr>
              <a:spcAft>
                <a:spcPts val="0"/>
              </a:spcAft>
            </a:pPr>
            <a:r>
              <a:rPr lang="en-US" sz="1400" dirty="0">
                <a:solidFill>
                  <a:srgbClr val="1E4797"/>
                </a:solidFill>
                <a:latin typeface="Calibri" panose="020F0502020204030204" pitchFamily="34" charset="0"/>
                <a:cs typeface="Calibri" panose="020F0502020204030204" pitchFamily="34" charset="0"/>
              </a:rPr>
              <a:t>			2017 Potable Reuse Compendium</a:t>
            </a:r>
          </a:p>
          <a:p>
            <a:pPr>
              <a:spcAft>
                <a:spcPts val="1440"/>
              </a:spcAft>
            </a:pPr>
            <a:r>
              <a:rPr lang="en-US" sz="1400" dirty="0">
                <a:solidFill>
                  <a:srgbClr val="1E4797"/>
                </a:solidFill>
                <a:latin typeface="Calibri" panose="020F0502020204030204" pitchFamily="34" charset="0"/>
                <a:cs typeface="Calibri" panose="020F0502020204030204" pitchFamily="34" charset="0"/>
              </a:rPr>
              <a:t>			2019 National Water Reuse Action Plan (Draft)</a:t>
            </a:r>
          </a:p>
        </p:txBody>
      </p:sp>
      <p:pic>
        <p:nvPicPr>
          <p:cNvPr id="5" name="Picture 4">
            <a:extLst>
              <a:ext uri="{FF2B5EF4-FFF2-40B4-BE49-F238E27FC236}">
                <a16:creationId xmlns:a16="http://schemas.microsoft.com/office/drawing/2014/main" id="{EE7185FF-A110-4599-8044-64974B2B37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60694" y="292101"/>
            <a:ext cx="2710282" cy="3434029"/>
          </a:xfrm>
          <a:prstGeom prst="rect">
            <a:avLst/>
          </a:prstGeom>
        </p:spPr>
      </p:pic>
    </p:spTree>
    <p:extLst>
      <p:ext uri="{BB962C8B-B14F-4D97-AF65-F5344CB8AC3E}">
        <p14:creationId xmlns:p14="http://schemas.microsoft.com/office/powerpoint/2010/main" val="60603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57552"/>
            <a:ext cx="10515600" cy="1139329"/>
          </a:xfrm>
        </p:spPr>
        <p:txBody>
          <a:bodyPr>
            <a:normAutofit fontScale="90000"/>
          </a:bodyPr>
          <a:lstStyle/>
          <a:p>
            <a:r>
              <a:rPr lang="en-US" dirty="0"/>
              <a:t>Regulating Water Reuse: State Regulations &amp; Guidelines</a:t>
            </a:r>
          </a:p>
        </p:txBody>
      </p:sp>
      <p:sp>
        <p:nvSpPr>
          <p:cNvPr id="34" name="TextBox 33">
            <a:extLst>
              <a:ext uri="{FF2B5EF4-FFF2-40B4-BE49-F238E27FC236}">
                <a16:creationId xmlns:a16="http://schemas.microsoft.com/office/drawing/2014/main" id="{AA07D828-8F1D-4251-B90F-7FCCB6405E12}"/>
              </a:ext>
            </a:extLst>
          </p:cNvPr>
          <p:cNvSpPr txBox="1"/>
          <p:nvPr/>
        </p:nvSpPr>
        <p:spPr>
          <a:xfrm>
            <a:off x="-1136322" y="1269604"/>
            <a:ext cx="366194" cy="221599"/>
          </a:xfrm>
          <a:prstGeom prst="rect">
            <a:avLst/>
          </a:prstGeom>
          <a:noFill/>
        </p:spPr>
        <p:txBody>
          <a:bodyPr wrap="square" rtlCol="0">
            <a:spAutoFit/>
          </a:bodyPr>
          <a:lstStyle/>
          <a:p>
            <a:pPr lvl="0" algn="ctr">
              <a:defRPr/>
            </a:pPr>
            <a:r>
              <a:rPr lang="en-US" sz="840" b="1">
                <a:solidFill>
                  <a:schemeClr val="bg1">
                    <a:lumMod val="85000"/>
                  </a:schemeClr>
                </a:solidFill>
                <a:latin typeface="Arial" panose="020B0604020202020204" pitchFamily="34" charset="0"/>
                <a:cs typeface="Arial" panose="020B0604020202020204" pitchFamily="34" charset="0"/>
              </a:rPr>
              <a:t>Q1</a:t>
            </a:r>
          </a:p>
        </p:txBody>
      </p:sp>
      <p:sp>
        <p:nvSpPr>
          <p:cNvPr id="29" name="AutoShape 11">
            <a:extLst>
              <a:ext uri="{FF2B5EF4-FFF2-40B4-BE49-F238E27FC236}">
                <a16:creationId xmlns:a16="http://schemas.microsoft.com/office/drawing/2014/main" id="{27BD8078-7A70-4504-B669-DE99AE48D886}"/>
              </a:ext>
            </a:extLst>
          </p:cNvPr>
          <p:cNvSpPr>
            <a:spLocks noChangeAspect="1" noChangeArrowheads="1" noTextEdit="1"/>
          </p:cNvSpPr>
          <p:nvPr/>
        </p:nvSpPr>
        <p:spPr bwMode="auto">
          <a:xfrm>
            <a:off x="2956219" y="1307617"/>
            <a:ext cx="6400026" cy="509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endParaRPr lang="en-US" sz="2400"/>
          </a:p>
        </p:txBody>
      </p:sp>
      <p:sp>
        <p:nvSpPr>
          <p:cNvPr id="318" name="Freeform 177">
            <a:extLst>
              <a:ext uri="{FF2B5EF4-FFF2-40B4-BE49-F238E27FC236}">
                <a16:creationId xmlns:a16="http://schemas.microsoft.com/office/drawing/2014/main" id="{B7266B6B-6D13-4AEC-B737-C5F93A5B1494}"/>
              </a:ext>
            </a:extLst>
          </p:cNvPr>
          <p:cNvSpPr>
            <a:spLocks/>
          </p:cNvSpPr>
          <p:nvPr/>
        </p:nvSpPr>
        <p:spPr bwMode="auto">
          <a:xfrm>
            <a:off x="3152042" y="1881558"/>
            <a:ext cx="942264" cy="787908"/>
          </a:xfrm>
          <a:custGeom>
            <a:avLst/>
            <a:gdLst>
              <a:gd name="T0" fmla="*/ 20 w 2455"/>
              <a:gd name="T1" fmla="*/ 1524 h 2050"/>
              <a:gd name="T2" fmla="*/ 17 w 2455"/>
              <a:gd name="T3" fmla="*/ 1405 h 2050"/>
              <a:gd name="T4" fmla="*/ 40 w 2455"/>
              <a:gd name="T5" fmla="*/ 1310 h 2050"/>
              <a:gd name="T6" fmla="*/ 48 w 2455"/>
              <a:gd name="T7" fmla="*/ 1163 h 2050"/>
              <a:gd name="T8" fmla="*/ 84 w 2455"/>
              <a:gd name="T9" fmla="*/ 1128 h 2050"/>
              <a:gd name="T10" fmla="*/ 116 w 2455"/>
              <a:gd name="T11" fmla="*/ 1080 h 2050"/>
              <a:gd name="T12" fmla="*/ 132 w 2455"/>
              <a:gd name="T13" fmla="*/ 1016 h 2050"/>
              <a:gd name="T14" fmla="*/ 238 w 2455"/>
              <a:gd name="T15" fmla="*/ 851 h 2050"/>
              <a:gd name="T16" fmla="*/ 376 w 2455"/>
              <a:gd name="T17" fmla="*/ 518 h 2050"/>
              <a:gd name="T18" fmla="*/ 471 w 2455"/>
              <a:gd name="T19" fmla="*/ 296 h 2050"/>
              <a:gd name="T20" fmla="*/ 547 w 2455"/>
              <a:gd name="T21" fmla="*/ 75 h 2050"/>
              <a:gd name="T22" fmla="*/ 555 w 2455"/>
              <a:gd name="T23" fmla="*/ 4 h 2050"/>
              <a:gd name="T24" fmla="*/ 610 w 2455"/>
              <a:gd name="T25" fmla="*/ 4 h 2050"/>
              <a:gd name="T26" fmla="*/ 673 w 2455"/>
              <a:gd name="T27" fmla="*/ 19 h 2050"/>
              <a:gd name="T28" fmla="*/ 709 w 2455"/>
              <a:gd name="T29" fmla="*/ 59 h 2050"/>
              <a:gd name="T30" fmla="*/ 808 w 2455"/>
              <a:gd name="T31" fmla="*/ 103 h 2050"/>
              <a:gd name="T32" fmla="*/ 808 w 2455"/>
              <a:gd name="T33" fmla="*/ 186 h 2050"/>
              <a:gd name="T34" fmla="*/ 820 w 2455"/>
              <a:gd name="T35" fmla="*/ 316 h 2050"/>
              <a:gd name="T36" fmla="*/ 990 w 2455"/>
              <a:gd name="T37" fmla="*/ 360 h 2050"/>
              <a:gd name="T38" fmla="*/ 1101 w 2455"/>
              <a:gd name="T39" fmla="*/ 360 h 2050"/>
              <a:gd name="T40" fmla="*/ 1228 w 2455"/>
              <a:gd name="T41" fmla="*/ 427 h 2050"/>
              <a:gd name="T42" fmla="*/ 1390 w 2455"/>
              <a:gd name="T43" fmla="*/ 427 h 2050"/>
              <a:gd name="T44" fmla="*/ 1473 w 2455"/>
              <a:gd name="T45" fmla="*/ 443 h 2050"/>
              <a:gd name="T46" fmla="*/ 1544 w 2455"/>
              <a:gd name="T47" fmla="*/ 419 h 2050"/>
              <a:gd name="T48" fmla="*/ 1615 w 2455"/>
              <a:gd name="T49" fmla="*/ 431 h 2050"/>
              <a:gd name="T50" fmla="*/ 1671 w 2455"/>
              <a:gd name="T51" fmla="*/ 419 h 2050"/>
              <a:gd name="T52" fmla="*/ 1734 w 2455"/>
              <a:gd name="T53" fmla="*/ 431 h 2050"/>
              <a:gd name="T54" fmla="*/ 1782 w 2455"/>
              <a:gd name="T55" fmla="*/ 443 h 2050"/>
              <a:gd name="T56" fmla="*/ 2360 w 2455"/>
              <a:gd name="T57" fmla="*/ 545 h 2050"/>
              <a:gd name="T58" fmla="*/ 2391 w 2455"/>
              <a:gd name="T59" fmla="*/ 622 h 2050"/>
              <a:gd name="T60" fmla="*/ 2442 w 2455"/>
              <a:gd name="T61" fmla="*/ 649 h 2050"/>
              <a:gd name="T62" fmla="*/ 2320 w 2455"/>
              <a:gd name="T63" fmla="*/ 906 h 2050"/>
              <a:gd name="T64" fmla="*/ 2296 w 2455"/>
              <a:gd name="T65" fmla="*/ 957 h 2050"/>
              <a:gd name="T66" fmla="*/ 2224 w 2455"/>
              <a:gd name="T67" fmla="*/ 1009 h 2050"/>
              <a:gd name="T68" fmla="*/ 2142 w 2455"/>
              <a:gd name="T69" fmla="*/ 1155 h 2050"/>
              <a:gd name="T70" fmla="*/ 2197 w 2455"/>
              <a:gd name="T71" fmla="*/ 1199 h 2050"/>
              <a:gd name="T72" fmla="*/ 2205 w 2455"/>
              <a:gd name="T73" fmla="*/ 1251 h 2050"/>
              <a:gd name="T74" fmla="*/ 2185 w 2455"/>
              <a:gd name="T75" fmla="*/ 1274 h 2050"/>
              <a:gd name="T76" fmla="*/ 2149 w 2455"/>
              <a:gd name="T77" fmla="*/ 1365 h 2050"/>
              <a:gd name="T78" fmla="*/ 1172 w 2455"/>
              <a:gd name="T79" fmla="*/ 1856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5" h="2050">
                <a:moveTo>
                  <a:pt x="40" y="1539"/>
                </a:moveTo>
                <a:lnTo>
                  <a:pt x="20" y="1524"/>
                </a:lnTo>
                <a:lnTo>
                  <a:pt x="0" y="1444"/>
                </a:lnTo>
                <a:lnTo>
                  <a:pt x="17" y="1405"/>
                </a:lnTo>
                <a:lnTo>
                  <a:pt x="17" y="1373"/>
                </a:lnTo>
                <a:lnTo>
                  <a:pt x="40" y="1310"/>
                </a:lnTo>
                <a:lnTo>
                  <a:pt x="28" y="1191"/>
                </a:lnTo>
                <a:lnTo>
                  <a:pt x="48" y="1163"/>
                </a:lnTo>
                <a:lnTo>
                  <a:pt x="68" y="1152"/>
                </a:lnTo>
                <a:lnTo>
                  <a:pt x="84" y="1128"/>
                </a:lnTo>
                <a:lnTo>
                  <a:pt x="99" y="1092"/>
                </a:lnTo>
                <a:lnTo>
                  <a:pt x="116" y="1080"/>
                </a:lnTo>
                <a:lnTo>
                  <a:pt x="123" y="1025"/>
                </a:lnTo>
                <a:lnTo>
                  <a:pt x="132" y="1016"/>
                </a:lnTo>
                <a:lnTo>
                  <a:pt x="207" y="934"/>
                </a:lnTo>
                <a:lnTo>
                  <a:pt x="238" y="851"/>
                </a:lnTo>
                <a:lnTo>
                  <a:pt x="306" y="736"/>
                </a:lnTo>
                <a:lnTo>
                  <a:pt x="376" y="518"/>
                </a:lnTo>
                <a:lnTo>
                  <a:pt x="424" y="431"/>
                </a:lnTo>
                <a:lnTo>
                  <a:pt x="471" y="296"/>
                </a:lnTo>
                <a:lnTo>
                  <a:pt x="527" y="130"/>
                </a:lnTo>
                <a:lnTo>
                  <a:pt x="547" y="75"/>
                </a:lnTo>
                <a:lnTo>
                  <a:pt x="555" y="19"/>
                </a:lnTo>
                <a:lnTo>
                  <a:pt x="555" y="4"/>
                </a:lnTo>
                <a:lnTo>
                  <a:pt x="583" y="0"/>
                </a:lnTo>
                <a:lnTo>
                  <a:pt x="610" y="4"/>
                </a:lnTo>
                <a:lnTo>
                  <a:pt x="630" y="4"/>
                </a:lnTo>
                <a:lnTo>
                  <a:pt x="673" y="19"/>
                </a:lnTo>
                <a:lnTo>
                  <a:pt x="701" y="48"/>
                </a:lnTo>
                <a:lnTo>
                  <a:pt x="709" y="59"/>
                </a:lnTo>
                <a:lnTo>
                  <a:pt x="748" y="67"/>
                </a:lnTo>
                <a:lnTo>
                  <a:pt x="808" y="103"/>
                </a:lnTo>
                <a:lnTo>
                  <a:pt x="812" y="166"/>
                </a:lnTo>
                <a:lnTo>
                  <a:pt x="808" y="186"/>
                </a:lnTo>
                <a:lnTo>
                  <a:pt x="805" y="281"/>
                </a:lnTo>
                <a:lnTo>
                  <a:pt x="820" y="316"/>
                </a:lnTo>
                <a:lnTo>
                  <a:pt x="895" y="352"/>
                </a:lnTo>
                <a:lnTo>
                  <a:pt x="990" y="360"/>
                </a:lnTo>
                <a:lnTo>
                  <a:pt x="1054" y="352"/>
                </a:lnTo>
                <a:lnTo>
                  <a:pt x="1101" y="360"/>
                </a:lnTo>
                <a:lnTo>
                  <a:pt x="1199" y="391"/>
                </a:lnTo>
                <a:lnTo>
                  <a:pt x="1228" y="427"/>
                </a:lnTo>
                <a:lnTo>
                  <a:pt x="1350" y="407"/>
                </a:lnTo>
                <a:lnTo>
                  <a:pt x="1390" y="427"/>
                </a:lnTo>
                <a:lnTo>
                  <a:pt x="1406" y="435"/>
                </a:lnTo>
                <a:lnTo>
                  <a:pt x="1473" y="443"/>
                </a:lnTo>
                <a:lnTo>
                  <a:pt x="1505" y="435"/>
                </a:lnTo>
                <a:lnTo>
                  <a:pt x="1544" y="419"/>
                </a:lnTo>
                <a:lnTo>
                  <a:pt x="1580" y="419"/>
                </a:lnTo>
                <a:lnTo>
                  <a:pt x="1615" y="431"/>
                </a:lnTo>
                <a:lnTo>
                  <a:pt x="1643" y="419"/>
                </a:lnTo>
                <a:lnTo>
                  <a:pt x="1671" y="419"/>
                </a:lnTo>
                <a:lnTo>
                  <a:pt x="1694" y="431"/>
                </a:lnTo>
                <a:lnTo>
                  <a:pt x="1734" y="431"/>
                </a:lnTo>
                <a:lnTo>
                  <a:pt x="1754" y="443"/>
                </a:lnTo>
                <a:lnTo>
                  <a:pt x="1782" y="443"/>
                </a:lnTo>
                <a:lnTo>
                  <a:pt x="1821" y="427"/>
                </a:lnTo>
                <a:lnTo>
                  <a:pt x="2360" y="545"/>
                </a:lnTo>
                <a:lnTo>
                  <a:pt x="2363" y="585"/>
                </a:lnTo>
                <a:lnTo>
                  <a:pt x="2391" y="622"/>
                </a:lnTo>
                <a:lnTo>
                  <a:pt x="2419" y="625"/>
                </a:lnTo>
                <a:lnTo>
                  <a:pt x="2442" y="649"/>
                </a:lnTo>
                <a:lnTo>
                  <a:pt x="2455" y="704"/>
                </a:lnTo>
                <a:lnTo>
                  <a:pt x="2320" y="906"/>
                </a:lnTo>
                <a:lnTo>
                  <a:pt x="2296" y="930"/>
                </a:lnTo>
                <a:lnTo>
                  <a:pt x="2296" y="957"/>
                </a:lnTo>
                <a:lnTo>
                  <a:pt x="2264" y="985"/>
                </a:lnTo>
                <a:lnTo>
                  <a:pt x="2224" y="1009"/>
                </a:lnTo>
                <a:lnTo>
                  <a:pt x="2154" y="1112"/>
                </a:lnTo>
                <a:lnTo>
                  <a:pt x="2142" y="1155"/>
                </a:lnTo>
                <a:lnTo>
                  <a:pt x="2149" y="1183"/>
                </a:lnTo>
                <a:lnTo>
                  <a:pt x="2197" y="1199"/>
                </a:lnTo>
                <a:lnTo>
                  <a:pt x="2213" y="1234"/>
                </a:lnTo>
                <a:lnTo>
                  <a:pt x="2205" y="1251"/>
                </a:lnTo>
                <a:lnTo>
                  <a:pt x="2197" y="1266"/>
                </a:lnTo>
                <a:lnTo>
                  <a:pt x="2185" y="1274"/>
                </a:lnTo>
                <a:lnTo>
                  <a:pt x="2185" y="1317"/>
                </a:lnTo>
                <a:lnTo>
                  <a:pt x="2149" y="1365"/>
                </a:lnTo>
                <a:lnTo>
                  <a:pt x="1999" y="2050"/>
                </a:lnTo>
                <a:lnTo>
                  <a:pt x="1172" y="1856"/>
                </a:lnTo>
                <a:lnTo>
                  <a:pt x="40" y="1539"/>
                </a:lnTo>
                <a:close/>
              </a:path>
            </a:pathLst>
          </a:custGeom>
          <a:noFill/>
          <a:ln w="4763">
            <a:solidFill>
              <a:srgbClr val="FEFE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400"/>
          </a:p>
        </p:txBody>
      </p:sp>
      <p:sp>
        <p:nvSpPr>
          <p:cNvPr id="144" name="Rectangle 314">
            <a:extLst>
              <a:ext uri="{FF2B5EF4-FFF2-40B4-BE49-F238E27FC236}">
                <a16:creationId xmlns:a16="http://schemas.microsoft.com/office/drawing/2014/main" id="{6C0B670A-E144-448A-BDBE-29C10DB850A1}"/>
              </a:ext>
            </a:extLst>
          </p:cNvPr>
          <p:cNvSpPr>
            <a:spLocks noChangeArrowheads="1"/>
          </p:cNvSpPr>
          <p:nvPr/>
        </p:nvSpPr>
        <p:spPr bwMode="auto">
          <a:xfrm>
            <a:off x="2958523" y="1309921"/>
            <a:ext cx="6395418" cy="5089150"/>
          </a:xfrm>
          <a:prstGeom prst="rect">
            <a:avLst/>
          </a:prstGeom>
          <a:noFill/>
          <a:ln w="1588">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400"/>
          </a:p>
        </p:txBody>
      </p:sp>
      <p:sp>
        <p:nvSpPr>
          <p:cNvPr id="360" name="Title 1">
            <a:extLst>
              <a:ext uri="{FF2B5EF4-FFF2-40B4-BE49-F238E27FC236}">
                <a16:creationId xmlns:a16="http://schemas.microsoft.com/office/drawing/2014/main" id="{BBA09327-5275-4CE3-A21E-F05F042CED04}"/>
              </a:ext>
            </a:extLst>
          </p:cNvPr>
          <p:cNvSpPr txBox="1">
            <a:spLocks/>
          </p:cNvSpPr>
          <p:nvPr/>
        </p:nvSpPr>
        <p:spPr>
          <a:xfrm>
            <a:off x="551690" y="1656352"/>
            <a:ext cx="9305027" cy="533400"/>
          </a:xfrm>
          <a:prstGeom prst="rect">
            <a:avLst/>
          </a:prstGeom>
        </p:spPr>
        <p:txBody>
          <a:bodyPr vert="horz" lIns="109728" tIns="54864" rIns="109728" bIns="54864" rtlCol="0" anchor="ctr">
            <a:noAutofit/>
          </a:bodyPr>
          <a:lstStyle>
            <a:lvl1pPr algn="l" defTabSz="342900" rtl="0" eaLnBrk="0" fontAlgn="base" hangingPunct="0">
              <a:spcBef>
                <a:spcPct val="0"/>
              </a:spcBef>
              <a:spcAft>
                <a:spcPct val="0"/>
              </a:spcAft>
              <a:defRPr sz="2100" b="1" kern="1200" baseline="0">
                <a:solidFill>
                  <a:srgbClr val="395173"/>
                </a:solidFill>
                <a:latin typeface="+mj-lt"/>
                <a:ea typeface="MS PGothic" panose="020B0600070205080204" pitchFamily="34" charset="-128"/>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9pPr>
          </a:lstStyle>
          <a:p>
            <a:r>
              <a:rPr lang="en-US" sz="1920" b="0" dirty="0">
                <a:solidFill>
                  <a:srgbClr val="1E4797"/>
                </a:solidFill>
                <a:latin typeface="Calibri" panose="020F0502020204030204" pitchFamily="34" charset="0"/>
                <a:cs typeface="Calibri" panose="020F0502020204030204" pitchFamily="34" charset="0"/>
              </a:rPr>
              <a:t>North Carolina</a:t>
            </a:r>
          </a:p>
        </p:txBody>
      </p:sp>
      <p:sp>
        <p:nvSpPr>
          <p:cNvPr id="362" name="Text Placeholder 2">
            <a:extLst>
              <a:ext uri="{FF2B5EF4-FFF2-40B4-BE49-F238E27FC236}">
                <a16:creationId xmlns:a16="http://schemas.microsoft.com/office/drawing/2014/main" id="{D367AACD-281B-4AA4-8872-3BD8619D4D84}"/>
              </a:ext>
            </a:extLst>
          </p:cNvPr>
          <p:cNvSpPr txBox="1">
            <a:spLocks/>
          </p:cNvSpPr>
          <p:nvPr/>
        </p:nvSpPr>
        <p:spPr>
          <a:xfrm>
            <a:off x="551690" y="2196317"/>
            <a:ext cx="7073087" cy="1139329"/>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1440"/>
              </a:spcAft>
            </a:pPr>
            <a:r>
              <a:rPr lang="en-US" sz="2340" dirty="0">
                <a:solidFill>
                  <a:srgbClr val="1E4797"/>
                </a:solidFill>
                <a:latin typeface="Calibri" panose="020F0502020204030204" pitchFamily="34" charset="0"/>
                <a:cs typeface="Calibri" panose="020F0502020204030204" pitchFamily="34" charset="0"/>
              </a:rPr>
              <a:t>Potable reuse is </a:t>
            </a:r>
            <a:r>
              <a:rPr lang="en-US" sz="2340" u="sng" dirty="0">
                <a:solidFill>
                  <a:srgbClr val="1E4797"/>
                </a:solidFill>
                <a:latin typeface="Calibri" panose="020F0502020204030204" pitchFamily="34" charset="0"/>
                <a:cs typeface="Calibri" panose="020F0502020204030204" pitchFamily="34" charset="0"/>
              </a:rPr>
              <a:t>allowed</a:t>
            </a:r>
            <a:r>
              <a:rPr lang="en-US" sz="2340" dirty="0">
                <a:solidFill>
                  <a:srgbClr val="1E4797"/>
                </a:solidFill>
                <a:latin typeface="Calibri" panose="020F0502020204030204" pitchFamily="34" charset="0"/>
                <a:cs typeface="Calibri" panose="020F0502020204030204" pitchFamily="34" charset="0"/>
              </a:rPr>
              <a:t> due to 2014 legislation (Senate Bill 163), but </a:t>
            </a:r>
            <a:r>
              <a:rPr lang="en-US" sz="2340" u="sng" dirty="0">
                <a:solidFill>
                  <a:srgbClr val="1E4797"/>
                </a:solidFill>
                <a:latin typeface="Calibri" panose="020F0502020204030204" pitchFamily="34" charset="0"/>
                <a:cs typeface="Calibri" panose="020F0502020204030204" pitchFamily="34" charset="0"/>
              </a:rPr>
              <a:t>no</a:t>
            </a:r>
            <a:r>
              <a:rPr lang="en-US" sz="2340" dirty="0">
                <a:solidFill>
                  <a:srgbClr val="1E4797"/>
                </a:solidFill>
                <a:latin typeface="Calibri" panose="020F0502020204030204" pitchFamily="34" charset="0"/>
                <a:cs typeface="Calibri" panose="020F0502020204030204" pitchFamily="34" charset="0"/>
              </a:rPr>
              <a:t> existing regulations in North Carolina</a:t>
            </a:r>
          </a:p>
          <a:p>
            <a:pPr>
              <a:spcAft>
                <a:spcPts val="1440"/>
              </a:spcAft>
            </a:pPr>
            <a:endParaRPr lang="en-US" sz="2340" dirty="0">
              <a:solidFill>
                <a:srgbClr val="1E4797"/>
              </a:solidFill>
              <a:latin typeface="Calibri" panose="020F0502020204030204" pitchFamily="34" charset="0"/>
              <a:cs typeface="Calibri" panose="020F0502020204030204" pitchFamily="34" charset="0"/>
            </a:endParaRPr>
          </a:p>
          <a:p>
            <a:pPr>
              <a:spcAft>
                <a:spcPts val="1440"/>
              </a:spcAft>
            </a:pPr>
            <a:r>
              <a:rPr lang="en-US" sz="2340" dirty="0">
                <a:solidFill>
                  <a:srgbClr val="1E4797"/>
                </a:solidFill>
                <a:latin typeface="Calibri" panose="020F0502020204030204" pitchFamily="34" charset="0"/>
                <a:cs typeface="Calibri" panose="020F0502020204030204" pitchFamily="34" charset="0"/>
              </a:rPr>
              <a:t> </a:t>
            </a:r>
          </a:p>
        </p:txBody>
      </p:sp>
      <p:sp>
        <p:nvSpPr>
          <p:cNvPr id="35" name="Rectangle 250">
            <a:extLst>
              <a:ext uri="{FF2B5EF4-FFF2-40B4-BE49-F238E27FC236}">
                <a16:creationId xmlns:a16="http://schemas.microsoft.com/office/drawing/2014/main" id="{5A8E76F0-4DFF-4A09-8A2D-2AEB7FDFA195}"/>
              </a:ext>
            </a:extLst>
          </p:cNvPr>
          <p:cNvSpPr>
            <a:spLocks noChangeArrowheads="1"/>
          </p:cNvSpPr>
          <p:nvPr/>
        </p:nvSpPr>
        <p:spPr bwMode="auto">
          <a:xfrm rot="120000">
            <a:off x="9645486" y="2389793"/>
            <a:ext cx="44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097280" eaLnBrk="0" fontAlgn="base" hangingPunct="0">
              <a:spcBef>
                <a:spcPct val="0"/>
              </a:spcBef>
              <a:spcAft>
                <a:spcPct val="0"/>
              </a:spcAft>
            </a:pPr>
            <a:r>
              <a:rPr lang="en-US" altLang="en-US" sz="2400" b="1" dirty="0">
                <a:solidFill>
                  <a:srgbClr val="FEFEFE"/>
                </a:solidFill>
                <a:latin typeface="HelveticaNeueLTStd-Bd" panose="020B0804020202020204" pitchFamily="34" charset="0"/>
              </a:rPr>
              <a:t>NC</a:t>
            </a:r>
            <a:endParaRPr lang="en-US" altLang="en-US" sz="2400" dirty="0"/>
          </a:p>
        </p:txBody>
      </p:sp>
      <p:sp>
        <p:nvSpPr>
          <p:cNvPr id="21" name="Rectangle 20">
            <a:extLst>
              <a:ext uri="{FF2B5EF4-FFF2-40B4-BE49-F238E27FC236}">
                <a16:creationId xmlns:a16="http://schemas.microsoft.com/office/drawing/2014/main" id="{929F9144-C59F-460A-BFA8-A0AC3CBEDDC2}"/>
              </a:ext>
            </a:extLst>
          </p:cNvPr>
          <p:cNvSpPr/>
          <p:nvPr/>
        </p:nvSpPr>
        <p:spPr>
          <a:xfrm>
            <a:off x="2331560" y="6473629"/>
            <a:ext cx="6715746" cy="295466"/>
          </a:xfrm>
          <a:prstGeom prst="rect">
            <a:avLst/>
          </a:prstGeom>
        </p:spPr>
        <p:txBody>
          <a:bodyPr wrap="square">
            <a:spAutoFit/>
          </a:bodyPr>
          <a:lstStyle/>
          <a:p>
            <a:r>
              <a:rPr lang="pl-PL" sz="1320" i="1" dirty="0">
                <a:solidFill>
                  <a:schemeClr val="bg1"/>
                </a:solidFill>
                <a:latin typeface="+mj-lt"/>
              </a:rPr>
              <a:t>N.C. Gen. Stat. § 143-355.5; 15A N.C. Admin. Code 02U</a:t>
            </a:r>
            <a:endParaRPr lang="en-US" sz="1320" i="1" dirty="0">
              <a:solidFill>
                <a:schemeClr val="bg1"/>
              </a:solidFill>
              <a:latin typeface="+mj-lt"/>
            </a:endParaRPr>
          </a:p>
        </p:txBody>
      </p:sp>
      <p:sp>
        <p:nvSpPr>
          <p:cNvPr id="22" name="Text Placeholder 2">
            <a:extLst>
              <a:ext uri="{FF2B5EF4-FFF2-40B4-BE49-F238E27FC236}">
                <a16:creationId xmlns:a16="http://schemas.microsoft.com/office/drawing/2014/main" id="{73662514-1C01-481E-A404-3533A75F5C53}"/>
              </a:ext>
            </a:extLst>
          </p:cNvPr>
          <p:cNvSpPr txBox="1">
            <a:spLocks/>
          </p:cNvSpPr>
          <p:nvPr/>
        </p:nvSpPr>
        <p:spPr>
          <a:xfrm>
            <a:off x="551690" y="3377292"/>
            <a:ext cx="10515600" cy="3184216"/>
          </a:xfrm>
          <a:prstGeom prst="rect">
            <a:avLst/>
          </a:prstGeom>
        </p:spPr>
        <p:txBody>
          <a:bodyPr vert="horz" lIns="109728" tIns="54864" rIns="109728" bIns="54864" rtlCol="0">
            <a:noAutofit/>
          </a:bodyPr>
          <a:lst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1440"/>
              </a:spcAft>
            </a:pPr>
            <a:r>
              <a:rPr lang="en-US" sz="1680" i="1" dirty="0">
                <a:solidFill>
                  <a:srgbClr val="1E4797"/>
                </a:solidFill>
                <a:latin typeface="Calibri" panose="020F0502020204030204" pitchFamily="34" charset="0"/>
                <a:cs typeface="Calibri" panose="020F0502020204030204" pitchFamily="34" charset="0"/>
              </a:rPr>
              <a:t>The General Assembly finds that the use of reclaimed water to </a:t>
            </a:r>
            <a:r>
              <a:rPr lang="en-US" sz="1680" i="1" u="sng" dirty="0">
                <a:solidFill>
                  <a:srgbClr val="1E4797"/>
                </a:solidFill>
                <a:latin typeface="Calibri" panose="020F0502020204030204" pitchFamily="34" charset="0"/>
                <a:cs typeface="Calibri" panose="020F0502020204030204" pitchFamily="34" charset="0"/>
              </a:rPr>
              <a:t>supplement source waters </a:t>
            </a:r>
            <a:r>
              <a:rPr lang="en-US" sz="1680" i="1" dirty="0">
                <a:solidFill>
                  <a:srgbClr val="1E4797"/>
                </a:solidFill>
                <a:latin typeface="Calibri" panose="020F0502020204030204" pitchFamily="34" charset="0"/>
                <a:cs typeface="Calibri" panose="020F0502020204030204" pitchFamily="34" charset="0"/>
              </a:rPr>
              <a:t>for potable water treatment is an appropriate and prudent measure in regions of the State with limited water resources under limited conditions, </a:t>
            </a:r>
            <a:r>
              <a:rPr lang="en-US" sz="1680" dirty="0">
                <a:solidFill>
                  <a:srgbClr val="1E4797"/>
                </a:solidFill>
                <a:latin typeface="Calibri" panose="020F0502020204030204" pitchFamily="34" charset="0"/>
                <a:cs typeface="Calibri" panose="020F0502020204030204" pitchFamily="34" charset="0"/>
              </a:rPr>
              <a:t>if:</a:t>
            </a:r>
          </a:p>
          <a:p>
            <a:pPr marL="342900" indent="-342900">
              <a:spcAft>
                <a:spcPts val="0"/>
              </a:spcAft>
              <a:buClr>
                <a:srgbClr val="1E4797"/>
              </a:buClr>
              <a:buFont typeface="Arial" panose="020B0604020202020204" pitchFamily="34" charset="0"/>
              <a:buChar char="•"/>
            </a:pPr>
            <a:r>
              <a:rPr lang="en-US" sz="1560" dirty="0">
                <a:solidFill>
                  <a:srgbClr val="1E4797"/>
                </a:solidFill>
                <a:latin typeface="Calibri" panose="020F0502020204030204" pitchFamily="34" charset="0"/>
                <a:cs typeface="Calibri" panose="020F0502020204030204" pitchFamily="34" charset="0"/>
              </a:rPr>
              <a:t>Reclaimed water discharge isn’t required for environmental flow limitations</a:t>
            </a:r>
          </a:p>
          <a:p>
            <a:pPr marL="342900" indent="-342900">
              <a:spcAft>
                <a:spcPts val="0"/>
              </a:spcAft>
              <a:buClr>
                <a:srgbClr val="1E4797"/>
              </a:buClr>
              <a:buFont typeface="Arial" panose="020B0604020202020204" pitchFamily="34" charset="0"/>
              <a:buChar char="•"/>
            </a:pPr>
            <a:r>
              <a:rPr lang="en-US" sz="1560" b="1" dirty="0">
                <a:solidFill>
                  <a:srgbClr val="1E4797"/>
                </a:solidFill>
                <a:latin typeface="Calibri" panose="020F0502020204030204" pitchFamily="34" charset="0"/>
                <a:cs typeface="Calibri" panose="020F0502020204030204" pitchFamily="34" charset="0"/>
              </a:rPr>
              <a:t>Reclaimed water and source water are combined in a </a:t>
            </a:r>
            <a:r>
              <a:rPr lang="en-US" sz="1560" b="1" u="sng" dirty="0">
                <a:solidFill>
                  <a:srgbClr val="1E4797"/>
                </a:solidFill>
                <a:latin typeface="Calibri" panose="020F0502020204030204" pitchFamily="34" charset="0"/>
                <a:cs typeface="Calibri" panose="020F0502020204030204" pitchFamily="34" charset="0"/>
              </a:rPr>
              <a:t>pretreatment mixing basin</a:t>
            </a:r>
          </a:p>
          <a:p>
            <a:pPr marL="342900" indent="-342900">
              <a:spcAft>
                <a:spcPts val="0"/>
              </a:spcAft>
              <a:buClr>
                <a:srgbClr val="1E4797"/>
              </a:buClr>
              <a:buFont typeface="Arial" panose="020B0604020202020204" pitchFamily="34" charset="0"/>
              <a:buChar char="•"/>
            </a:pPr>
            <a:r>
              <a:rPr lang="en-US" sz="1560" dirty="0">
                <a:solidFill>
                  <a:srgbClr val="1E4797"/>
                </a:solidFill>
                <a:latin typeface="Calibri" panose="020F0502020204030204" pitchFamily="34" charset="0"/>
                <a:cs typeface="Calibri" panose="020F0502020204030204" pitchFamily="34" charset="0"/>
              </a:rPr>
              <a:t>Mixing basin is completely mixed, sized for 5 days’ storage</a:t>
            </a:r>
          </a:p>
          <a:p>
            <a:pPr marL="342900" indent="-342900">
              <a:spcAft>
                <a:spcPts val="0"/>
              </a:spcAft>
              <a:buClr>
                <a:srgbClr val="1E4797"/>
              </a:buClr>
              <a:buFont typeface="Arial" panose="020B0604020202020204" pitchFamily="34" charset="0"/>
              <a:buChar char="•"/>
            </a:pPr>
            <a:r>
              <a:rPr lang="en-US" sz="1560" dirty="0">
                <a:solidFill>
                  <a:srgbClr val="1E4797"/>
                </a:solidFill>
                <a:latin typeface="Calibri" panose="020F0502020204030204" pitchFamily="34" charset="0"/>
                <a:cs typeface="Calibri" panose="020F0502020204030204" pitchFamily="34" charset="0"/>
              </a:rPr>
              <a:t>Reclaimed water meets Type 2 water quality requirements (“</a:t>
            </a:r>
            <a:r>
              <a:rPr lang="en-US" sz="1560" i="1" dirty="0">
                <a:solidFill>
                  <a:srgbClr val="1E4797"/>
                </a:solidFill>
                <a:latin typeface="Calibri" panose="020F0502020204030204" pitchFamily="34" charset="0"/>
                <a:cs typeface="Calibri" panose="020F0502020204030204" pitchFamily="34" charset="0"/>
              </a:rPr>
              <a:t>the highest reclaimed water effluent standards established by the Commission”</a:t>
            </a:r>
            <a:r>
              <a:rPr lang="en-US" sz="1560" dirty="0">
                <a:solidFill>
                  <a:srgbClr val="1E4797"/>
                </a:solidFill>
                <a:latin typeface="Calibri" panose="020F0502020204030204" pitchFamily="34" charset="0"/>
                <a:cs typeface="Calibri" panose="020F0502020204030204" pitchFamily="34" charset="0"/>
              </a:rPr>
              <a:t>)</a:t>
            </a:r>
          </a:p>
          <a:p>
            <a:pPr marL="342900" indent="-342900">
              <a:spcAft>
                <a:spcPts val="0"/>
              </a:spcAft>
              <a:buClr>
                <a:srgbClr val="1E4797"/>
              </a:buClr>
              <a:buFont typeface="Arial" panose="020B0604020202020204" pitchFamily="34" charset="0"/>
              <a:buChar char="•"/>
            </a:pPr>
            <a:r>
              <a:rPr lang="en-US" sz="1560" dirty="0">
                <a:solidFill>
                  <a:srgbClr val="1E4797"/>
                </a:solidFill>
                <a:latin typeface="Calibri" panose="020F0502020204030204" pitchFamily="34" charset="0"/>
                <a:cs typeface="Calibri" panose="020F0502020204030204" pitchFamily="34" charset="0"/>
              </a:rPr>
              <a:t>Reclaimed water is 20% of stored volume, at a maximum</a:t>
            </a:r>
          </a:p>
          <a:p>
            <a:pPr marL="342900" indent="-342900">
              <a:spcAft>
                <a:spcPts val="0"/>
              </a:spcAft>
              <a:buClr>
                <a:srgbClr val="1E4797"/>
              </a:buClr>
              <a:buFont typeface="Arial" panose="020B0604020202020204" pitchFamily="34" charset="0"/>
              <a:buChar char="•"/>
            </a:pPr>
            <a:r>
              <a:rPr lang="en-US" sz="1560" dirty="0">
                <a:solidFill>
                  <a:srgbClr val="1E4797"/>
                </a:solidFill>
                <a:latin typeface="Calibri" panose="020F0502020204030204" pitchFamily="34" charset="0"/>
                <a:cs typeface="Calibri" panose="020F0502020204030204" pitchFamily="34" charset="0"/>
              </a:rPr>
              <a:t>Evidence of need is provided (e.g., implemented conservation, alternatives analysis, etc.)</a:t>
            </a:r>
          </a:p>
          <a:p>
            <a:pPr marL="342900" indent="-342900">
              <a:spcAft>
                <a:spcPts val="0"/>
              </a:spcAft>
              <a:buClr>
                <a:srgbClr val="1E4797"/>
              </a:buClr>
              <a:buFont typeface="Arial" panose="020B0604020202020204" pitchFamily="34" charset="0"/>
              <a:buChar char="•"/>
            </a:pPr>
            <a:r>
              <a:rPr lang="en-US" sz="1560" dirty="0">
                <a:solidFill>
                  <a:srgbClr val="1E4797"/>
                </a:solidFill>
                <a:latin typeface="Calibri" panose="020F0502020204030204" pitchFamily="34" charset="0"/>
                <a:cs typeface="Calibri" panose="020F0502020204030204" pitchFamily="34" charset="0"/>
              </a:rPr>
              <a:t>Finished potable water supply meets Federal and State requirements</a:t>
            </a:r>
          </a:p>
          <a:p>
            <a:pPr marL="342900" indent="-342900">
              <a:spcAft>
                <a:spcPts val="0"/>
              </a:spcAft>
              <a:buClr>
                <a:srgbClr val="1E4797"/>
              </a:buClr>
              <a:buFont typeface="Arial" panose="020B0604020202020204" pitchFamily="34" charset="0"/>
              <a:buChar char="•"/>
            </a:pPr>
            <a:r>
              <a:rPr lang="en-US" sz="1560" b="1" dirty="0">
                <a:solidFill>
                  <a:srgbClr val="1E4797"/>
                </a:solidFill>
                <a:latin typeface="Calibri" panose="020F0502020204030204" pitchFamily="34" charset="0"/>
                <a:cs typeface="Calibri" panose="020F0502020204030204" pitchFamily="34" charset="0"/>
              </a:rPr>
              <a:t>Any discharge into </a:t>
            </a:r>
            <a:r>
              <a:rPr lang="en-US" sz="1560" b="1" u="sng" dirty="0">
                <a:solidFill>
                  <a:srgbClr val="1E4797"/>
                </a:solidFill>
                <a:latin typeface="Calibri" panose="020F0502020204030204" pitchFamily="34" charset="0"/>
                <a:cs typeface="Calibri" panose="020F0502020204030204" pitchFamily="34" charset="0"/>
              </a:rPr>
              <a:t>waters of the State </a:t>
            </a:r>
            <a:r>
              <a:rPr lang="en-US" sz="1560" b="1" dirty="0">
                <a:solidFill>
                  <a:srgbClr val="1E4797"/>
                </a:solidFill>
                <a:latin typeface="Calibri" panose="020F0502020204030204" pitchFamily="34" charset="0"/>
                <a:cs typeface="Calibri" panose="020F0502020204030204" pitchFamily="34" charset="0"/>
              </a:rPr>
              <a:t>must be pursuant to a permit issued under G.S. 143-215.1</a:t>
            </a:r>
          </a:p>
          <a:p>
            <a:pPr marL="342900" indent="-342900">
              <a:spcAft>
                <a:spcPts val="0"/>
              </a:spcAft>
              <a:buFont typeface="Arial" panose="020B0604020202020204" pitchFamily="34" charset="0"/>
              <a:buChar char="•"/>
            </a:pPr>
            <a:endParaRPr lang="en-US" sz="1680" dirty="0">
              <a:solidFill>
                <a:srgbClr val="1E4797"/>
              </a:solidFill>
              <a:latin typeface="Calibri" panose="020F0502020204030204" pitchFamily="34" charset="0"/>
              <a:cs typeface="Calibri" panose="020F0502020204030204" pitchFamily="34" charset="0"/>
            </a:endParaRPr>
          </a:p>
          <a:p>
            <a:pPr>
              <a:spcAft>
                <a:spcPts val="1440"/>
              </a:spcAft>
            </a:pPr>
            <a:endParaRPr lang="en-US" sz="1680" dirty="0">
              <a:solidFill>
                <a:srgbClr val="1E4797"/>
              </a:solidFill>
              <a:latin typeface="Calibri" panose="020F0502020204030204" pitchFamily="34" charset="0"/>
              <a:cs typeface="Calibri" panose="020F0502020204030204" pitchFamily="34" charset="0"/>
            </a:endParaRPr>
          </a:p>
          <a:p>
            <a:pPr>
              <a:spcAft>
                <a:spcPts val="1440"/>
              </a:spcAft>
            </a:pPr>
            <a:r>
              <a:rPr lang="en-US" sz="2160" dirty="0">
                <a:solidFill>
                  <a:srgbClr val="1E4797"/>
                </a:solidFill>
                <a:latin typeface="Calibri" panose="020F0502020204030204" pitchFamily="34" charset="0"/>
                <a:cs typeface="Calibri" panose="020F0502020204030204" pitchFamily="34" charset="0"/>
              </a:rPr>
              <a:t> </a:t>
            </a:r>
          </a:p>
        </p:txBody>
      </p:sp>
      <p:sp>
        <p:nvSpPr>
          <p:cNvPr id="13" name="Freeform 208">
            <a:extLst>
              <a:ext uri="{FF2B5EF4-FFF2-40B4-BE49-F238E27FC236}">
                <a16:creationId xmlns:a16="http://schemas.microsoft.com/office/drawing/2014/main" id="{80CC5E23-1106-40C9-9F71-E4831D1FE757}"/>
              </a:ext>
            </a:extLst>
          </p:cNvPr>
          <p:cNvSpPr>
            <a:spLocks noChangeAspect="1"/>
          </p:cNvSpPr>
          <p:nvPr/>
        </p:nvSpPr>
        <p:spPr bwMode="auto">
          <a:xfrm>
            <a:off x="7625205" y="1673422"/>
            <a:ext cx="3517470" cy="1514246"/>
          </a:xfrm>
          <a:custGeom>
            <a:avLst/>
            <a:gdLst>
              <a:gd name="T0" fmla="*/ 35 w 2672"/>
              <a:gd name="T1" fmla="*/ 934 h 1154"/>
              <a:gd name="T2" fmla="*/ 75 w 2672"/>
              <a:gd name="T3" fmla="*/ 883 h 1154"/>
              <a:gd name="T4" fmla="*/ 110 w 2672"/>
              <a:gd name="T5" fmla="*/ 820 h 1154"/>
              <a:gd name="T6" fmla="*/ 311 w 2672"/>
              <a:gd name="T7" fmla="*/ 710 h 1154"/>
              <a:gd name="T8" fmla="*/ 394 w 2672"/>
              <a:gd name="T9" fmla="*/ 619 h 1154"/>
              <a:gd name="T10" fmla="*/ 433 w 2672"/>
              <a:gd name="T11" fmla="*/ 599 h 1154"/>
              <a:gd name="T12" fmla="*/ 473 w 2672"/>
              <a:gd name="T13" fmla="*/ 571 h 1154"/>
              <a:gd name="T14" fmla="*/ 517 w 2672"/>
              <a:gd name="T15" fmla="*/ 560 h 1154"/>
              <a:gd name="T16" fmla="*/ 634 w 2672"/>
              <a:gd name="T17" fmla="*/ 516 h 1154"/>
              <a:gd name="T18" fmla="*/ 733 w 2672"/>
              <a:gd name="T19" fmla="*/ 378 h 1154"/>
              <a:gd name="T20" fmla="*/ 737 w 2672"/>
              <a:gd name="T21" fmla="*/ 299 h 1154"/>
              <a:gd name="T22" fmla="*/ 815 w 2672"/>
              <a:gd name="T23" fmla="*/ 288 h 1154"/>
              <a:gd name="T24" fmla="*/ 946 w 2672"/>
              <a:gd name="T25" fmla="*/ 276 h 1154"/>
              <a:gd name="T26" fmla="*/ 2530 w 2672"/>
              <a:gd name="T27" fmla="*/ 12 h 1154"/>
              <a:gd name="T28" fmla="*/ 2570 w 2672"/>
              <a:gd name="T29" fmla="*/ 47 h 1154"/>
              <a:gd name="T30" fmla="*/ 2605 w 2672"/>
              <a:gd name="T31" fmla="*/ 111 h 1154"/>
              <a:gd name="T32" fmla="*/ 2590 w 2672"/>
              <a:gd name="T33" fmla="*/ 130 h 1154"/>
              <a:gd name="T34" fmla="*/ 2550 w 2672"/>
              <a:gd name="T35" fmla="*/ 122 h 1154"/>
              <a:gd name="T36" fmla="*/ 2534 w 2672"/>
              <a:gd name="T37" fmla="*/ 130 h 1154"/>
              <a:gd name="T38" fmla="*/ 2440 w 2672"/>
              <a:gd name="T39" fmla="*/ 189 h 1154"/>
              <a:gd name="T40" fmla="*/ 2365 w 2672"/>
              <a:gd name="T41" fmla="*/ 248 h 1154"/>
              <a:gd name="T42" fmla="*/ 2389 w 2672"/>
              <a:gd name="T43" fmla="*/ 260 h 1154"/>
              <a:gd name="T44" fmla="*/ 2507 w 2672"/>
              <a:gd name="T45" fmla="*/ 204 h 1154"/>
              <a:gd name="T46" fmla="*/ 2550 w 2672"/>
              <a:gd name="T47" fmla="*/ 244 h 1154"/>
              <a:gd name="T48" fmla="*/ 2590 w 2672"/>
              <a:gd name="T49" fmla="*/ 260 h 1154"/>
              <a:gd name="T50" fmla="*/ 2645 w 2672"/>
              <a:gd name="T51" fmla="*/ 213 h 1154"/>
              <a:gd name="T52" fmla="*/ 2672 w 2672"/>
              <a:gd name="T53" fmla="*/ 323 h 1154"/>
              <a:gd name="T54" fmla="*/ 2629 w 2672"/>
              <a:gd name="T55" fmla="*/ 386 h 1154"/>
              <a:gd name="T56" fmla="*/ 2570 w 2672"/>
              <a:gd name="T57" fmla="*/ 438 h 1154"/>
              <a:gd name="T58" fmla="*/ 2475 w 2672"/>
              <a:gd name="T59" fmla="*/ 441 h 1154"/>
              <a:gd name="T60" fmla="*/ 2459 w 2672"/>
              <a:gd name="T61" fmla="*/ 425 h 1154"/>
              <a:gd name="T62" fmla="*/ 2435 w 2672"/>
              <a:gd name="T63" fmla="*/ 398 h 1154"/>
              <a:gd name="T64" fmla="*/ 2424 w 2672"/>
              <a:gd name="T65" fmla="*/ 469 h 1154"/>
              <a:gd name="T66" fmla="*/ 2459 w 2672"/>
              <a:gd name="T67" fmla="*/ 489 h 1154"/>
              <a:gd name="T68" fmla="*/ 2468 w 2672"/>
              <a:gd name="T69" fmla="*/ 551 h 1154"/>
              <a:gd name="T70" fmla="*/ 2365 w 2672"/>
              <a:gd name="T71" fmla="*/ 619 h 1154"/>
              <a:gd name="T72" fmla="*/ 2361 w 2672"/>
              <a:gd name="T73" fmla="*/ 646 h 1154"/>
              <a:gd name="T74" fmla="*/ 2515 w 2672"/>
              <a:gd name="T75" fmla="*/ 603 h 1154"/>
              <a:gd name="T76" fmla="*/ 2558 w 2672"/>
              <a:gd name="T77" fmla="*/ 607 h 1154"/>
              <a:gd name="T78" fmla="*/ 2435 w 2672"/>
              <a:gd name="T79" fmla="*/ 714 h 1154"/>
              <a:gd name="T80" fmla="*/ 2306 w 2672"/>
              <a:gd name="T81" fmla="*/ 824 h 1154"/>
              <a:gd name="T82" fmla="*/ 2282 w 2672"/>
              <a:gd name="T83" fmla="*/ 840 h 1154"/>
              <a:gd name="T84" fmla="*/ 2156 w 2672"/>
              <a:gd name="T85" fmla="*/ 993 h 1154"/>
              <a:gd name="T86" fmla="*/ 2093 w 2672"/>
              <a:gd name="T87" fmla="*/ 1123 h 1154"/>
              <a:gd name="T88" fmla="*/ 1541 w 2672"/>
              <a:gd name="T89" fmla="*/ 875 h 1154"/>
              <a:gd name="T90" fmla="*/ 1131 w 2672"/>
              <a:gd name="T91" fmla="*/ 824 h 1154"/>
              <a:gd name="T92" fmla="*/ 1092 w 2672"/>
              <a:gd name="T93" fmla="*/ 808 h 1154"/>
              <a:gd name="T94" fmla="*/ 670 w 2672"/>
              <a:gd name="T95" fmla="*/ 847 h 1154"/>
              <a:gd name="T96" fmla="*/ 579 w 2672"/>
              <a:gd name="T97" fmla="*/ 911 h 1154"/>
              <a:gd name="T98" fmla="*/ 0 w 2672"/>
              <a:gd name="T99" fmla="*/ 1021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2" h="1154">
                <a:moveTo>
                  <a:pt x="0" y="1021"/>
                </a:moveTo>
                <a:lnTo>
                  <a:pt x="8" y="934"/>
                </a:lnTo>
                <a:lnTo>
                  <a:pt x="35" y="934"/>
                </a:lnTo>
                <a:lnTo>
                  <a:pt x="47" y="931"/>
                </a:lnTo>
                <a:lnTo>
                  <a:pt x="71" y="907"/>
                </a:lnTo>
                <a:lnTo>
                  <a:pt x="75" y="883"/>
                </a:lnTo>
                <a:lnTo>
                  <a:pt x="71" y="867"/>
                </a:lnTo>
                <a:lnTo>
                  <a:pt x="86" y="847"/>
                </a:lnTo>
                <a:lnTo>
                  <a:pt x="110" y="820"/>
                </a:lnTo>
                <a:lnTo>
                  <a:pt x="170" y="792"/>
                </a:lnTo>
                <a:lnTo>
                  <a:pt x="240" y="769"/>
                </a:lnTo>
                <a:lnTo>
                  <a:pt x="311" y="710"/>
                </a:lnTo>
                <a:lnTo>
                  <a:pt x="338" y="697"/>
                </a:lnTo>
                <a:lnTo>
                  <a:pt x="386" y="654"/>
                </a:lnTo>
                <a:lnTo>
                  <a:pt x="394" y="619"/>
                </a:lnTo>
                <a:lnTo>
                  <a:pt x="402" y="615"/>
                </a:lnTo>
                <a:lnTo>
                  <a:pt x="422" y="619"/>
                </a:lnTo>
                <a:lnTo>
                  <a:pt x="433" y="599"/>
                </a:lnTo>
                <a:lnTo>
                  <a:pt x="441" y="591"/>
                </a:lnTo>
                <a:lnTo>
                  <a:pt x="461" y="571"/>
                </a:lnTo>
                <a:lnTo>
                  <a:pt x="473" y="571"/>
                </a:lnTo>
                <a:lnTo>
                  <a:pt x="497" y="579"/>
                </a:lnTo>
                <a:lnTo>
                  <a:pt x="517" y="571"/>
                </a:lnTo>
                <a:lnTo>
                  <a:pt x="517" y="560"/>
                </a:lnTo>
                <a:lnTo>
                  <a:pt x="556" y="524"/>
                </a:lnTo>
                <a:lnTo>
                  <a:pt x="583" y="516"/>
                </a:lnTo>
                <a:lnTo>
                  <a:pt x="634" y="516"/>
                </a:lnTo>
                <a:lnTo>
                  <a:pt x="682" y="425"/>
                </a:lnTo>
                <a:lnTo>
                  <a:pt x="725" y="398"/>
                </a:lnTo>
                <a:lnTo>
                  <a:pt x="733" y="378"/>
                </a:lnTo>
                <a:lnTo>
                  <a:pt x="733" y="354"/>
                </a:lnTo>
                <a:lnTo>
                  <a:pt x="733" y="323"/>
                </a:lnTo>
                <a:lnTo>
                  <a:pt x="737" y="299"/>
                </a:lnTo>
                <a:lnTo>
                  <a:pt x="737" y="288"/>
                </a:lnTo>
                <a:lnTo>
                  <a:pt x="820" y="276"/>
                </a:lnTo>
                <a:lnTo>
                  <a:pt x="815" y="288"/>
                </a:lnTo>
                <a:lnTo>
                  <a:pt x="903" y="284"/>
                </a:lnTo>
                <a:lnTo>
                  <a:pt x="930" y="272"/>
                </a:lnTo>
                <a:lnTo>
                  <a:pt x="946" y="276"/>
                </a:lnTo>
                <a:lnTo>
                  <a:pt x="1754" y="146"/>
                </a:lnTo>
                <a:lnTo>
                  <a:pt x="2515" y="0"/>
                </a:lnTo>
                <a:lnTo>
                  <a:pt x="2530" y="12"/>
                </a:lnTo>
                <a:lnTo>
                  <a:pt x="2534" y="27"/>
                </a:lnTo>
                <a:lnTo>
                  <a:pt x="2550" y="40"/>
                </a:lnTo>
                <a:lnTo>
                  <a:pt x="2570" y="47"/>
                </a:lnTo>
                <a:lnTo>
                  <a:pt x="2578" y="63"/>
                </a:lnTo>
                <a:lnTo>
                  <a:pt x="2590" y="75"/>
                </a:lnTo>
                <a:lnTo>
                  <a:pt x="2605" y="111"/>
                </a:lnTo>
                <a:lnTo>
                  <a:pt x="2601" y="122"/>
                </a:lnTo>
                <a:lnTo>
                  <a:pt x="2605" y="130"/>
                </a:lnTo>
                <a:lnTo>
                  <a:pt x="2590" y="130"/>
                </a:lnTo>
                <a:lnTo>
                  <a:pt x="2590" y="111"/>
                </a:lnTo>
                <a:lnTo>
                  <a:pt x="2570" y="122"/>
                </a:lnTo>
                <a:lnTo>
                  <a:pt x="2550" y="122"/>
                </a:lnTo>
                <a:lnTo>
                  <a:pt x="2534" y="111"/>
                </a:lnTo>
                <a:lnTo>
                  <a:pt x="2523" y="118"/>
                </a:lnTo>
                <a:lnTo>
                  <a:pt x="2534" y="130"/>
                </a:lnTo>
                <a:lnTo>
                  <a:pt x="2530" y="138"/>
                </a:lnTo>
                <a:lnTo>
                  <a:pt x="2459" y="173"/>
                </a:lnTo>
                <a:lnTo>
                  <a:pt x="2440" y="189"/>
                </a:lnTo>
                <a:lnTo>
                  <a:pt x="2412" y="217"/>
                </a:lnTo>
                <a:lnTo>
                  <a:pt x="2369" y="221"/>
                </a:lnTo>
                <a:lnTo>
                  <a:pt x="2365" y="248"/>
                </a:lnTo>
                <a:lnTo>
                  <a:pt x="2365" y="260"/>
                </a:lnTo>
                <a:lnTo>
                  <a:pt x="2369" y="260"/>
                </a:lnTo>
                <a:lnTo>
                  <a:pt x="2389" y="260"/>
                </a:lnTo>
                <a:lnTo>
                  <a:pt x="2435" y="241"/>
                </a:lnTo>
                <a:lnTo>
                  <a:pt x="2479" y="221"/>
                </a:lnTo>
                <a:lnTo>
                  <a:pt x="2507" y="204"/>
                </a:lnTo>
                <a:lnTo>
                  <a:pt x="2550" y="213"/>
                </a:lnTo>
                <a:lnTo>
                  <a:pt x="2558" y="217"/>
                </a:lnTo>
                <a:lnTo>
                  <a:pt x="2550" y="244"/>
                </a:lnTo>
                <a:lnTo>
                  <a:pt x="2558" y="257"/>
                </a:lnTo>
                <a:lnTo>
                  <a:pt x="2574" y="260"/>
                </a:lnTo>
                <a:lnTo>
                  <a:pt x="2590" y="260"/>
                </a:lnTo>
                <a:lnTo>
                  <a:pt x="2598" y="244"/>
                </a:lnTo>
                <a:lnTo>
                  <a:pt x="2625" y="213"/>
                </a:lnTo>
                <a:lnTo>
                  <a:pt x="2645" y="213"/>
                </a:lnTo>
                <a:lnTo>
                  <a:pt x="2660" y="244"/>
                </a:lnTo>
                <a:lnTo>
                  <a:pt x="2669" y="303"/>
                </a:lnTo>
                <a:lnTo>
                  <a:pt x="2672" y="323"/>
                </a:lnTo>
                <a:lnTo>
                  <a:pt x="2672" y="339"/>
                </a:lnTo>
                <a:lnTo>
                  <a:pt x="2633" y="367"/>
                </a:lnTo>
                <a:lnTo>
                  <a:pt x="2629" y="386"/>
                </a:lnTo>
                <a:lnTo>
                  <a:pt x="2617" y="405"/>
                </a:lnTo>
                <a:lnTo>
                  <a:pt x="2590" y="425"/>
                </a:lnTo>
                <a:lnTo>
                  <a:pt x="2570" y="438"/>
                </a:lnTo>
                <a:lnTo>
                  <a:pt x="2546" y="453"/>
                </a:lnTo>
                <a:lnTo>
                  <a:pt x="2495" y="449"/>
                </a:lnTo>
                <a:lnTo>
                  <a:pt x="2475" y="441"/>
                </a:lnTo>
                <a:lnTo>
                  <a:pt x="2468" y="449"/>
                </a:lnTo>
                <a:lnTo>
                  <a:pt x="2464" y="449"/>
                </a:lnTo>
                <a:lnTo>
                  <a:pt x="2459" y="425"/>
                </a:lnTo>
                <a:lnTo>
                  <a:pt x="2459" y="414"/>
                </a:lnTo>
                <a:lnTo>
                  <a:pt x="2448" y="405"/>
                </a:lnTo>
                <a:lnTo>
                  <a:pt x="2435" y="398"/>
                </a:lnTo>
                <a:lnTo>
                  <a:pt x="2424" y="410"/>
                </a:lnTo>
                <a:lnTo>
                  <a:pt x="2435" y="453"/>
                </a:lnTo>
                <a:lnTo>
                  <a:pt x="2424" y="469"/>
                </a:lnTo>
                <a:lnTo>
                  <a:pt x="2420" y="465"/>
                </a:lnTo>
                <a:lnTo>
                  <a:pt x="2435" y="489"/>
                </a:lnTo>
                <a:lnTo>
                  <a:pt x="2459" y="489"/>
                </a:lnTo>
                <a:lnTo>
                  <a:pt x="2475" y="516"/>
                </a:lnTo>
                <a:lnTo>
                  <a:pt x="2459" y="536"/>
                </a:lnTo>
                <a:lnTo>
                  <a:pt x="2468" y="551"/>
                </a:lnTo>
                <a:lnTo>
                  <a:pt x="2412" y="626"/>
                </a:lnTo>
                <a:lnTo>
                  <a:pt x="2397" y="631"/>
                </a:lnTo>
                <a:lnTo>
                  <a:pt x="2365" y="619"/>
                </a:lnTo>
                <a:lnTo>
                  <a:pt x="2337" y="619"/>
                </a:lnTo>
                <a:lnTo>
                  <a:pt x="2337" y="631"/>
                </a:lnTo>
                <a:lnTo>
                  <a:pt x="2361" y="646"/>
                </a:lnTo>
                <a:lnTo>
                  <a:pt x="2420" y="642"/>
                </a:lnTo>
                <a:lnTo>
                  <a:pt x="2459" y="631"/>
                </a:lnTo>
                <a:lnTo>
                  <a:pt x="2515" y="603"/>
                </a:lnTo>
                <a:lnTo>
                  <a:pt x="2519" y="579"/>
                </a:lnTo>
                <a:lnTo>
                  <a:pt x="2534" y="588"/>
                </a:lnTo>
                <a:lnTo>
                  <a:pt x="2558" y="607"/>
                </a:lnTo>
                <a:lnTo>
                  <a:pt x="2534" y="654"/>
                </a:lnTo>
                <a:lnTo>
                  <a:pt x="2491" y="710"/>
                </a:lnTo>
                <a:lnTo>
                  <a:pt x="2435" y="714"/>
                </a:lnTo>
                <a:lnTo>
                  <a:pt x="2412" y="725"/>
                </a:lnTo>
                <a:lnTo>
                  <a:pt x="2353" y="737"/>
                </a:lnTo>
                <a:lnTo>
                  <a:pt x="2306" y="824"/>
                </a:lnTo>
                <a:lnTo>
                  <a:pt x="2282" y="824"/>
                </a:lnTo>
                <a:lnTo>
                  <a:pt x="2282" y="836"/>
                </a:lnTo>
                <a:lnTo>
                  <a:pt x="2282" y="840"/>
                </a:lnTo>
                <a:lnTo>
                  <a:pt x="2223" y="878"/>
                </a:lnTo>
                <a:lnTo>
                  <a:pt x="2187" y="922"/>
                </a:lnTo>
                <a:lnTo>
                  <a:pt x="2156" y="993"/>
                </a:lnTo>
                <a:lnTo>
                  <a:pt x="2141" y="1084"/>
                </a:lnTo>
                <a:lnTo>
                  <a:pt x="2121" y="1112"/>
                </a:lnTo>
                <a:lnTo>
                  <a:pt x="2093" y="1123"/>
                </a:lnTo>
                <a:lnTo>
                  <a:pt x="1967" y="1143"/>
                </a:lnTo>
                <a:lnTo>
                  <a:pt x="1955" y="1154"/>
                </a:lnTo>
                <a:lnTo>
                  <a:pt x="1541" y="875"/>
                </a:lnTo>
                <a:lnTo>
                  <a:pt x="1195" y="918"/>
                </a:lnTo>
                <a:lnTo>
                  <a:pt x="1191" y="867"/>
                </a:lnTo>
                <a:lnTo>
                  <a:pt x="1131" y="824"/>
                </a:lnTo>
                <a:lnTo>
                  <a:pt x="1096" y="836"/>
                </a:lnTo>
                <a:lnTo>
                  <a:pt x="1084" y="824"/>
                </a:lnTo>
                <a:lnTo>
                  <a:pt x="1092" y="808"/>
                </a:lnTo>
                <a:lnTo>
                  <a:pt x="1092" y="796"/>
                </a:lnTo>
                <a:lnTo>
                  <a:pt x="682" y="847"/>
                </a:lnTo>
                <a:lnTo>
                  <a:pt x="670" y="847"/>
                </a:lnTo>
                <a:lnTo>
                  <a:pt x="665" y="856"/>
                </a:lnTo>
                <a:lnTo>
                  <a:pt x="583" y="895"/>
                </a:lnTo>
                <a:lnTo>
                  <a:pt x="579" y="911"/>
                </a:lnTo>
                <a:lnTo>
                  <a:pt x="556" y="911"/>
                </a:lnTo>
                <a:lnTo>
                  <a:pt x="461" y="958"/>
                </a:lnTo>
                <a:lnTo>
                  <a:pt x="0" y="1021"/>
                </a:lnTo>
                <a:close/>
              </a:path>
            </a:pathLst>
          </a:custGeom>
          <a:solidFill>
            <a:srgbClr val="DA8151"/>
          </a:solidFill>
          <a:ln>
            <a:noFill/>
          </a:ln>
          <a:scene3d>
            <a:camera prst="orthographicFront">
              <a:rot lat="0" lon="0" rev="2109000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sz="2400"/>
          </a:p>
        </p:txBody>
      </p:sp>
      <p:sp>
        <p:nvSpPr>
          <p:cNvPr id="14" name="Rectangle 250">
            <a:extLst>
              <a:ext uri="{FF2B5EF4-FFF2-40B4-BE49-F238E27FC236}">
                <a16:creationId xmlns:a16="http://schemas.microsoft.com/office/drawing/2014/main" id="{FB447206-13CE-4005-B96D-F0C46804FFFF}"/>
              </a:ext>
            </a:extLst>
          </p:cNvPr>
          <p:cNvSpPr>
            <a:spLocks noChangeArrowheads="1"/>
          </p:cNvSpPr>
          <p:nvPr/>
        </p:nvSpPr>
        <p:spPr bwMode="auto">
          <a:xfrm rot="120000">
            <a:off x="9889610" y="2336170"/>
            <a:ext cx="44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097280" eaLnBrk="0" fontAlgn="base" hangingPunct="0">
              <a:spcBef>
                <a:spcPct val="0"/>
              </a:spcBef>
              <a:spcAft>
                <a:spcPct val="0"/>
              </a:spcAft>
            </a:pPr>
            <a:r>
              <a:rPr lang="en-US" altLang="en-US" sz="2400" b="1" dirty="0">
                <a:solidFill>
                  <a:srgbClr val="FEFEFE"/>
                </a:solidFill>
                <a:latin typeface="HelveticaNeueLTStd-Bd" panose="020B0804020202020204" pitchFamily="34" charset="0"/>
              </a:rPr>
              <a:t>NC</a:t>
            </a:r>
            <a:endParaRPr lang="en-US" altLang="en-US" sz="2400" dirty="0"/>
          </a:p>
        </p:txBody>
      </p:sp>
    </p:spTree>
    <p:extLst>
      <p:ext uri="{BB962C8B-B14F-4D97-AF65-F5344CB8AC3E}">
        <p14:creationId xmlns:p14="http://schemas.microsoft.com/office/powerpoint/2010/main" val="236768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EED9B-1BAA-4147-9EE9-48C83CBF31A5}"/>
              </a:ext>
            </a:extLst>
          </p:cNvPr>
          <p:cNvSpPr>
            <a:spLocks noGrp="1"/>
          </p:cNvSpPr>
          <p:nvPr>
            <p:ph idx="1"/>
          </p:nvPr>
        </p:nvSpPr>
        <p:spPr>
          <a:xfrm>
            <a:off x="838200" y="2250814"/>
            <a:ext cx="10515600" cy="4062899"/>
          </a:xfrm>
        </p:spPr>
        <p:txBody>
          <a:bodyPr>
            <a:normAutofit/>
          </a:bodyPr>
          <a:lstStyle/>
          <a:p>
            <a:pPr marL="0" indent="0">
              <a:buNone/>
            </a:pPr>
            <a:r>
              <a:rPr lang="en-US" sz="4000" i="1" dirty="0"/>
              <a:t>EPA supports water reuse as part of an integrated water resources management approach developed at the state, tribal, watershed, and local level to meet multiple needs. An integrated approach commonly involves a combination of water management strategies and engages multiple stakeholders and water needs.</a:t>
            </a:r>
          </a:p>
        </p:txBody>
      </p:sp>
      <p:sp>
        <p:nvSpPr>
          <p:cNvPr id="4" name="Title 3">
            <a:extLst>
              <a:ext uri="{FF2B5EF4-FFF2-40B4-BE49-F238E27FC236}">
                <a16:creationId xmlns:a16="http://schemas.microsoft.com/office/drawing/2014/main" id="{90CCA811-8CF7-4FEA-9306-D306953340AF}"/>
              </a:ext>
            </a:extLst>
          </p:cNvPr>
          <p:cNvSpPr>
            <a:spLocks noGrp="1"/>
          </p:cNvSpPr>
          <p:nvPr>
            <p:ph type="title"/>
          </p:nvPr>
        </p:nvSpPr>
        <p:spPr/>
        <p:txBody>
          <a:bodyPr/>
          <a:lstStyle/>
          <a:p>
            <a:r>
              <a:rPr lang="en-US" dirty="0"/>
              <a:t>EPA – Water Reuse Action Plan</a:t>
            </a:r>
          </a:p>
        </p:txBody>
      </p:sp>
      <p:pic>
        <p:nvPicPr>
          <p:cNvPr id="2060" name="Picture 12" descr="Image result for epa logo">
            <a:extLst>
              <a:ext uri="{FF2B5EF4-FFF2-40B4-BE49-F238E27FC236}">
                <a16:creationId xmlns:a16="http://schemas.microsoft.com/office/drawing/2014/main" id="{CE8CB26F-9AB5-41AE-802F-E3B67FCE1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3378" y="194775"/>
            <a:ext cx="1907703" cy="190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2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 name="Picture 8"/>
          <p:cNvPicPr>
            <a:picLocks noChangeAspect="1" noChangeArrowheads="1"/>
          </p:cNvPicPr>
          <p:nvPr/>
        </p:nvPicPr>
        <p:blipFill>
          <a:blip r:embed="rId2"/>
          <a:srcRect/>
          <a:stretch/>
        </p:blipFill>
        <p:spPr bwMode="auto">
          <a:xfrm>
            <a:off x="200503" y="4995789"/>
            <a:ext cx="1582028" cy="1289865"/>
          </a:xfrm>
          <a:prstGeom prst="rect">
            <a:avLst/>
          </a:prstGeom>
          <a:noFill/>
          <a:ln w="9525">
            <a:noFill/>
            <a:miter lim="800000"/>
            <a:headEnd/>
            <a:tailEnd/>
          </a:ln>
        </p:spPr>
      </p:pic>
      <p:sp>
        <p:nvSpPr>
          <p:cNvPr id="3" name="AutoShape 602"/>
          <p:cNvSpPr>
            <a:spLocks noChangeAspect="1" noChangeArrowheads="1" noTextEdit="1"/>
          </p:cNvSpPr>
          <p:nvPr/>
        </p:nvSpPr>
        <p:spPr bwMode="auto">
          <a:xfrm>
            <a:off x="1631472" y="1225650"/>
            <a:ext cx="8907879" cy="3881721"/>
          </a:xfrm>
          <a:prstGeom prst="rect">
            <a:avLst/>
          </a:prstGeom>
          <a:no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 name="Group 599"/>
          <p:cNvGrpSpPr>
            <a:grpSpLocks/>
          </p:cNvGrpSpPr>
          <p:nvPr/>
        </p:nvGrpSpPr>
        <p:grpSpPr bwMode="auto">
          <a:xfrm>
            <a:off x="4278060" y="1230804"/>
            <a:ext cx="486634" cy="495912"/>
            <a:chOff x="2567" y="5"/>
            <a:chExt cx="472" cy="481"/>
          </a:xfrm>
          <a:solidFill>
            <a:schemeClr val="accent5">
              <a:lumMod val="60000"/>
              <a:lumOff val="40000"/>
            </a:schemeClr>
          </a:solidFill>
        </p:grpSpPr>
        <p:sp>
          <p:nvSpPr>
            <p:cNvPr id="5" name="Freeform 601"/>
            <p:cNvSpPr>
              <a:spLocks/>
            </p:cNvSpPr>
            <p:nvPr/>
          </p:nvSpPr>
          <p:spPr bwMode="auto">
            <a:xfrm>
              <a:off x="2567" y="5"/>
              <a:ext cx="472" cy="481"/>
            </a:xfrm>
            <a:custGeom>
              <a:avLst/>
              <a:gdLst/>
              <a:ahLst/>
              <a:cxnLst>
                <a:cxn ang="0">
                  <a:pos x="32" y="185"/>
                </a:cxn>
                <a:cxn ang="0">
                  <a:pos x="49" y="167"/>
                </a:cxn>
                <a:cxn ang="0">
                  <a:pos x="49" y="129"/>
                </a:cxn>
                <a:cxn ang="0">
                  <a:pos x="49" y="129"/>
                </a:cxn>
                <a:cxn ang="0">
                  <a:pos x="32" y="111"/>
                </a:cxn>
                <a:cxn ang="0">
                  <a:pos x="32" y="74"/>
                </a:cxn>
                <a:cxn ang="0">
                  <a:pos x="49" y="55"/>
                </a:cxn>
                <a:cxn ang="0">
                  <a:pos x="65" y="37"/>
                </a:cxn>
                <a:cxn ang="0">
                  <a:pos x="65" y="0"/>
                </a:cxn>
                <a:cxn ang="0">
                  <a:pos x="213" y="18"/>
                </a:cxn>
                <a:cxn ang="0">
                  <a:pos x="259" y="18"/>
                </a:cxn>
                <a:cxn ang="0">
                  <a:pos x="324" y="37"/>
                </a:cxn>
                <a:cxn ang="0">
                  <a:pos x="373" y="37"/>
                </a:cxn>
                <a:cxn ang="0">
                  <a:pos x="373" y="55"/>
                </a:cxn>
                <a:cxn ang="0">
                  <a:pos x="373" y="92"/>
                </a:cxn>
                <a:cxn ang="0">
                  <a:pos x="390" y="111"/>
                </a:cxn>
                <a:cxn ang="0">
                  <a:pos x="406" y="129"/>
                </a:cxn>
                <a:cxn ang="0">
                  <a:pos x="423" y="167"/>
                </a:cxn>
                <a:cxn ang="0">
                  <a:pos x="439" y="185"/>
                </a:cxn>
                <a:cxn ang="0">
                  <a:pos x="455" y="203"/>
                </a:cxn>
                <a:cxn ang="0">
                  <a:pos x="455" y="240"/>
                </a:cxn>
                <a:cxn ang="0">
                  <a:pos x="455" y="277"/>
                </a:cxn>
                <a:cxn ang="0">
                  <a:pos x="472" y="296"/>
                </a:cxn>
                <a:cxn ang="0">
                  <a:pos x="455" y="314"/>
                </a:cxn>
                <a:cxn ang="0">
                  <a:pos x="455" y="333"/>
                </a:cxn>
                <a:cxn ang="0">
                  <a:pos x="439" y="314"/>
                </a:cxn>
                <a:cxn ang="0">
                  <a:pos x="406" y="314"/>
                </a:cxn>
                <a:cxn ang="0">
                  <a:pos x="390" y="296"/>
                </a:cxn>
                <a:cxn ang="0">
                  <a:pos x="373" y="314"/>
                </a:cxn>
                <a:cxn ang="0">
                  <a:pos x="373" y="314"/>
                </a:cxn>
                <a:cxn ang="0">
                  <a:pos x="357" y="389"/>
                </a:cxn>
                <a:cxn ang="0">
                  <a:pos x="357" y="426"/>
                </a:cxn>
                <a:cxn ang="0">
                  <a:pos x="324" y="426"/>
                </a:cxn>
                <a:cxn ang="0">
                  <a:pos x="308" y="407"/>
                </a:cxn>
                <a:cxn ang="0">
                  <a:pos x="292" y="444"/>
                </a:cxn>
                <a:cxn ang="0">
                  <a:pos x="275" y="463"/>
                </a:cxn>
                <a:cxn ang="0">
                  <a:pos x="259" y="444"/>
                </a:cxn>
                <a:cxn ang="0">
                  <a:pos x="163" y="426"/>
                </a:cxn>
                <a:cxn ang="0">
                  <a:pos x="147" y="407"/>
                </a:cxn>
                <a:cxn ang="0">
                  <a:pos x="131" y="389"/>
                </a:cxn>
                <a:cxn ang="0">
                  <a:pos x="98" y="333"/>
                </a:cxn>
                <a:cxn ang="0">
                  <a:pos x="16" y="259"/>
                </a:cxn>
                <a:cxn ang="0">
                  <a:pos x="0" y="240"/>
                </a:cxn>
                <a:cxn ang="0">
                  <a:pos x="16" y="222"/>
                </a:cxn>
                <a:cxn ang="0">
                  <a:pos x="32" y="203"/>
                </a:cxn>
                <a:cxn ang="0">
                  <a:pos x="16" y="185"/>
                </a:cxn>
              </a:cxnLst>
              <a:rect l="0" t="0" r="r" b="b"/>
              <a:pathLst>
                <a:path w="472" h="481">
                  <a:moveTo>
                    <a:pt x="16" y="185"/>
                  </a:moveTo>
                  <a:lnTo>
                    <a:pt x="32" y="185"/>
                  </a:lnTo>
                  <a:lnTo>
                    <a:pt x="32" y="167"/>
                  </a:lnTo>
                  <a:lnTo>
                    <a:pt x="49" y="167"/>
                  </a:lnTo>
                  <a:lnTo>
                    <a:pt x="49" y="148"/>
                  </a:lnTo>
                  <a:lnTo>
                    <a:pt x="49" y="129"/>
                  </a:lnTo>
                  <a:lnTo>
                    <a:pt x="32" y="129"/>
                  </a:lnTo>
                  <a:lnTo>
                    <a:pt x="49" y="129"/>
                  </a:lnTo>
                  <a:lnTo>
                    <a:pt x="49" y="111"/>
                  </a:lnTo>
                  <a:lnTo>
                    <a:pt x="32" y="111"/>
                  </a:lnTo>
                  <a:lnTo>
                    <a:pt x="32" y="92"/>
                  </a:lnTo>
                  <a:lnTo>
                    <a:pt x="32" y="74"/>
                  </a:lnTo>
                  <a:lnTo>
                    <a:pt x="49" y="74"/>
                  </a:lnTo>
                  <a:lnTo>
                    <a:pt x="49" y="55"/>
                  </a:lnTo>
                  <a:lnTo>
                    <a:pt x="49" y="37"/>
                  </a:lnTo>
                  <a:lnTo>
                    <a:pt x="65" y="37"/>
                  </a:lnTo>
                  <a:lnTo>
                    <a:pt x="65" y="18"/>
                  </a:lnTo>
                  <a:lnTo>
                    <a:pt x="65" y="0"/>
                  </a:lnTo>
                  <a:lnTo>
                    <a:pt x="131" y="0"/>
                  </a:lnTo>
                  <a:lnTo>
                    <a:pt x="213" y="18"/>
                  </a:lnTo>
                  <a:lnTo>
                    <a:pt x="243" y="18"/>
                  </a:lnTo>
                  <a:lnTo>
                    <a:pt x="259" y="18"/>
                  </a:lnTo>
                  <a:lnTo>
                    <a:pt x="292" y="18"/>
                  </a:lnTo>
                  <a:lnTo>
                    <a:pt x="324" y="37"/>
                  </a:lnTo>
                  <a:lnTo>
                    <a:pt x="357" y="37"/>
                  </a:lnTo>
                  <a:lnTo>
                    <a:pt x="373" y="37"/>
                  </a:lnTo>
                  <a:lnTo>
                    <a:pt x="373" y="74"/>
                  </a:lnTo>
                  <a:lnTo>
                    <a:pt x="373" y="55"/>
                  </a:lnTo>
                  <a:lnTo>
                    <a:pt x="373" y="74"/>
                  </a:lnTo>
                  <a:lnTo>
                    <a:pt x="373" y="92"/>
                  </a:lnTo>
                  <a:lnTo>
                    <a:pt x="390" y="92"/>
                  </a:lnTo>
                  <a:lnTo>
                    <a:pt x="390" y="111"/>
                  </a:lnTo>
                  <a:lnTo>
                    <a:pt x="390" y="129"/>
                  </a:lnTo>
                  <a:lnTo>
                    <a:pt x="406" y="129"/>
                  </a:lnTo>
                  <a:lnTo>
                    <a:pt x="406" y="167"/>
                  </a:lnTo>
                  <a:lnTo>
                    <a:pt x="423" y="167"/>
                  </a:lnTo>
                  <a:lnTo>
                    <a:pt x="423" y="185"/>
                  </a:lnTo>
                  <a:lnTo>
                    <a:pt x="439" y="185"/>
                  </a:lnTo>
                  <a:lnTo>
                    <a:pt x="439" y="203"/>
                  </a:lnTo>
                  <a:lnTo>
                    <a:pt x="455" y="203"/>
                  </a:lnTo>
                  <a:lnTo>
                    <a:pt x="455" y="222"/>
                  </a:lnTo>
                  <a:lnTo>
                    <a:pt x="455" y="240"/>
                  </a:lnTo>
                  <a:lnTo>
                    <a:pt x="455" y="259"/>
                  </a:lnTo>
                  <a:lnTo>
                    <a:pt x="455" y="277"/>
                  </a:lnTo>
                  <a:lnTo>
                    <a:pt x="472" y="277"/>
                  </a:lnTo>
                  <a:lnTo>
                    <a:pt x="472" y="296"/>
                  </a:lnTo>
                  <a:lnTo>
                    <a:pt x="472" y="314"/>
                  </a:lnTo>
                  <a:lnTo>
                    <a:pt x="455" y="314"/>
                  </a:lnTo>
                  <a:lnTo>
                    <a:pt x="472" y="314"/>
                  </a:lnTo>
                  <a:lnTo>
                    <a:pt x="455" y="333"/>
                  </a:lnTo>
                  <a:lnTo>
                    <a:pt x="439" y="333"/>
                  </a:lnTo>
                  <a:lnTo>
                    <a:pt x="439" y="314"/>
                  </a:lnTo>
                  <a:lnTo>
                    <a:pt x="423" y="314"/>
                  </a:lnTo>
                  <a:lnTo>
                    <a:pt x="406" y="314"/>
                  </a:lnTo>
                  <a:lnTo>
                    <a:pt x="406" y="296"/>
                  </a:lnTo>
                  <a:lnTo>
                    <a:pt x="390" y="296"/>
                  </a:lnTo>
                  <a:lnTo>
                    <a:pt x="390" y="314"/>
                  </a:lnTo>
                  <a:lnTo>
                    <a:pt x="373" y="314"/>
                  </a:lnTo>
                  <a:lnTo>
                    <a:pt x="373" y="296"/>
                  </a:lnTo>
                  <a:lnTo>
                    <a:pt x="373" y="314"/>
                  </a:lnTo>
                  <a:lnTo>
                    <a:pt x="357" y="314"/>
                  </a:lnTo>
                  <a:lnTo>
                    <a:pt x="357" y="389"/>
                  </a:lnTo>
                  <a:lnTo>
                    <a:pt x="357" y="407"/>
                  </a:lnTo>
                  <a:lnTo>
                    <a:pt x="357" y="426"/>
                  </a:lnTo>
                  <a:lnTo>
                    <a:pt x="341" y="426"/>
                  </a:lnTo>
                  <a:lnTo>
                    <a:pt x="324" y="426"/>
                  </a:lnTo>
                  <a:lnTo>
                    <a:pt x="324" y="407"/>
                  </a:lnTo>
                  <a:lnTo>
                    <a:pt x="308" y="407"/>
                  </a:lnTo>
                  <a:lnTo>
                    <a:pt x="308" y="426"/>
                  </a:lnTo>
                  <a:lnTo>
                    <a:pt x="292" y="444"/>
                  </a:lnTo>
                  <a:lnTo>
                    <a:pt x="275" y="444"/>
                  </a:lnTo>
                  <a:lnTo>
                    <a:pt x="275" y="463"/>
                  </a:lnTo>
                  <a:lnTo>
                    <a:pt x="275" y="444"/>
                  </a:lnTo>
                  <a:lnTo>
                    <a:pt x="259" y="444"/>
                  </a:lnTo>
                  <a:lnTo>
                    <a:pt x="243" y="481"/>
                  </a:lnTo>
                  <a:lnTo>
                    <a:pt x="163" y="426"/>
                  </a:lnTo>
                  <a:lnTo>
                    <a:pt x="147" y="426"/>
                  </a:lnTo>
                  <a:lnTo>
                    <a:pt x="147" y="407"/>
                  </a:lnTo>
                  <a:lnTo>
                    <a:pt x="147" y="389"/>
                  </a:lnTo>
                  <a:lnTo>
                    <a:pt x="131" y="389"/>
                  </a:lnTo>
                  <a:lnTo>
                    <a:pt x="131" y="370"/>
                  </a:lnTo>
                  <a:lnTo>
                    <a:pt x="98" y="333"/>
                  </a:lnTo>
                  <a:lnTo>
                    <a:pt x="16" y="277"/>
                  </a:lnTo>
                  <a:lnTo>
                    <a:pt x="16" y="259"/>
                  </a:lnTo>
                  <a:lnTo>
                    <a:pt x="0" y="259"/>
                  </a:lnTo>
                  <a:lnTo>
                    <a:pt x="0" y="240"/>
                  </a:lnTo>
                  <a:lnTo>
                    <a:pt x="16" y="240"/>
                  </a:lnTo>
                  <a:lnTo>
                    <a:pt x="16" y="222"/>
                  </a:lnTo>
                  <a:lnTo>
                    <a:pt x="16" y="203"/>
                  </a:lnTo>
                  <a:lnTo>
                    <a:pt x="32" y="203"/>
                  </a:lnTo>
                  <a:lnTo>
                    <a:pt x="32" y="185"/>
                  </a:lnTo>
                  <a:lnTo>
                    <a:pt x="16" y="18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600"/>
            <p:cNvSpPr>
              <a:spLocks/>
            </p:cNvSpPr>
            <p:nvPr/>
          </p:nvSpPr>
          <p:spPr bwMode="auto">
            <a:xfrm>
              <a:off x="2567" y="5"/>
              <a:ext cx="472" cy="481"/>
            </a:xfrm>
            <a:custGeom>
              <a:avLst/>
              <a:gdLst/>
              <a:ahLst/>
              <a:cxnLst>
                <a:cxn ang="0">
                  <a:pos x="32" y="185"/>
                </a:cxn>
                <a:cxn ang="0">
                  <a:pos x="49" y="167"/>
                </a:cxn>
                <a:cxn ang="0">
                  <a:pos x="49" y="129"/>
                </a:cxn>
                <a:cxn ang="0">
                  <a:pos x="49" y="129"/>
                </a:cxn>
                <a:cxn ang="0">
                  <a:pos x="32" y="111"/>
                </a:cxn>
                <a:cxn ang="0">
                  <a:pos x="32" y="74"/>
                </a:cxn>
                <a:cxn ang="0">
                  <a:pos x="49" y="55"/>
                </a:cxn>
                <a:cxn ang="0">
                  <a:pos x="65" y="37"/>
                </a:cxn>
                <a:cxn ang="0">
                  <a:pos x="65" y="0"/>
                </a:cxn>
                <a:cxn ang="0">
                  <a:pos x="213" y="18"/>
                </a:cxn>
                <a:cxn ang="0">
                  <a:pos x="259" y="18"/>
                </a:cxn>
                <a:cxn ang="0">
                  <a:pos x="324" y="37"/>
                </a:cxn>
                <a:cxn ang="0">
                  <a:pos x="373" y="37"/>
                </a:cxn>
                <a:cxn ang="0">
                  <a:pos x="373" y="55"/>
                </a:cxn>
                <a:cxn ang="0">
                  <a:pos x="373" y="92"/>
                </a:cxn>
                <a:cxn ang="0">
                  <a:pos x="390" y="111"/>
                </a:cxn>
                <a:cxn ang="0">
                  <a:pos x="406" y="129"/>
                </a:cxn>
                <a:cxn ang="0">
                  <a:pos x="423" y="167"/>
                </a:cxn>
                <a:cxn ang="0">
                  <a:pos x="439" y="185"/>
                </a:cxn>
                <a:cxn ang="0">
                  <a:pos x="455" y="203"/>
                </a:cxn>
                <a:cxn ang="0">
                  <a:pos x="455" y="240"/>
                </a:cxn>
                <a:cxn ang="0">
                  <a:pos x="455" y="277"/>
                </a:cxn>
                <a:cxn ang="0">
                  <a:pos x="472" y="296"/>
                </a:cxn>
                <a:cxn ang="0">
                  <a:pos x="455" y="314"/>
                </a:cxn>
                <a:cxn ang="0">
                  <a:pos x="455" y="333"/>
                </a:cxn>
                <a:cxn ang="0">
                  <a:pos x="439" y="314"/>
                </a:cxn>
                <a:cxn ang="0">
                  <a:pos x="406" y="314"/>
                </a:cxn>
                <a:cxn ang="0">
                  <a:pos x="390" y="296"/>
                </a:cxn>
                <a:cxn ang="0">
                  <a:pos x="373" y="314"/>
                </a:cxn>
                <a:cxn ang="0">
                  <a:pos x="373" y="314"/>
                </a:cxn>
                <a:cxn ang="0">
                  <a:pos x="357" y="389"/>
                </a:cxn>
                <a:cxn ang="0">
                  <a:pos x="357" y="426"/>
                </a:cxn>
                <a:cxn ang="0">
                  <a:pos x="324" y="426"/>
                </a:cxn>
                <a:cxn ang="0">
                  <a:pos x="308" y="407"/>
                </a:cxn>
                <a:cxn ang="0">
                  <a:pos x="292" y="444"/>
                </a:cxn>
                <a:cxn ang="0">
                  <a:pos x="275" y="463"/>
                </a:cxn>
                <a:cxn ang="0">
                  <a:pos x="259" y="444"/>
                </a:cxn>
                <a:cxn ang="0">
                  <a:pos x="163" y="426"/>
                </a:cxn>
                <a:cxn ang="0">
                  <a:pos x="147" y="407"/>
                </a:cxn>
                <a:cxn ang="0">
                  <a:pos x="131" y="389"/>
                </a:cxn>
                <a:cxn ang="0">
                  <a:pos x="98" y="333"/>
                </a:cxn>
                <a:cxn ang="0">
                  <a:pos x="16" y="259"/>
                </a:cxn>
                <a:cxn ang="0">
                  <a:pos x="0" y="240"/>
                </a:cxn>
                <a:cxn ang="0">
                  <a:pos x="16" y="222"/>
                </a:cxn>
                <a:cxn ang="0">
                  <a:pos x="32" y="203"/>
                </a:cxn>
                <a:cxn ang="0">
                  <a:pos x="16" y="185"/>
                </a:cxn>
              </a:cxnLst>
              <a:rect l="0" t="0" r="r" b="b"/>
              <a:pathLst>
                <a:path w="472" h="481">
                  <a:moveTo>
                    <a:pt x="16" y="185"/>
                  </a:moveTo>
                  <a:lnTo>
                    <a:pt x="32" y="185"/>
                  </a:lnTo>
                  <a:lnTo>
                    <a:pt x="32" y="167"/>
                  </a:lnTo>
                  <a:lnTo>
                    <a:pt x="49" y="167"/>
                  </a:lnTo>
                  <a:lnTo>
                    <a:pt x="49" y="148"/>
                  </a:lnTo>
                  <a:lnTo>
                    <a:pt x="49" y="129"/>
                  </a:lnTo>
                  <a:lnTo>
                    <a:pt x="32" y="129"/>
                  </a:lnTo>
                  <a:lnTo>
                    <a:pt x="49" y="129"/>
                  </a:lnTo>
                  <a:lnTo>
                    <a:pt x="49" y="111"/>
                  </a:lnTo>
                  <a:lnTo>
                    <a:pt x="32" y="111"/>
                  </a:lnTo>
                  <a:lnTo>
                    <a:pt x="32" y="92"/>
                  </a:lnTo>
                  <a:lnTo>
                    <a:pt x="32" y="74"/>
                  </a:lnTo>
                  <a:lnTo>
                    <a:pt x="49" y="74"/>
                  </a:lnTo>
                  <a:lnTo>
                    <a:pt x="49" y="55"/>
                  </a:lnTo>
                  <a:lnTo>
                    <a:pt x="49" y="37"/>
                  </a:lnTo>
                  <a:lnTo>
                    <a:pt x="65" y="37"/>
                  </a:lnTo>
                  <a:lnTo>
                    <a:pt x="65" y="18"/>
                  </a:lnTo>
                  <a:lnTo>
                    <a:pt x="65" y="0"/>
                  </a:lnTo>
                  <a:lnTo>
                    <a:pt x="131" y="0"/>
                  </a:lnTo>
                  <a:lnTo>
                    <a:pt x="213" y="18"/>
                  </a:lnTo>
                  <a:lnTo>
                    <a:pt x="243" y="18"/>
                  </a:lnTo>
                  <a:lnTo>
                    <a:pt x="259" y="18"/>
                  </a:lnTo>
                  <a:lnTo>
                    <a:pt x="292" y="18"/>
                  </a:lnTo>
                  <a:lnTo>
                    <a:pt x="324" y="37"/>
                  </a:lnTo>
                  <a:lnTo>
                    <a:pt x="357" y="37"/>
                  </a:lnTo>
                  <a:lnTo>
                    <a:pt x="373" y="37"/>
                  </a:lnTo>
                  <a:lnTo>
                    <a:pt x="373" y="74"/>
                  </a:lnTo>
                  <a:lnTo>
                    <a:pt x="373" y="55"/>
                  </a:lnTo>
                  <a:lnTo>
                    <a:pt x="373" y="74"/>
                  </a:lnTo>
                  <a:lnTo>
                    <a:pt x="373" y="92"/>
                  </a:lnTo>
                  <a:lnTo>
                    <a:pt x="390" y="92"/>
                  </a:lnTo>
                  <a:lnTo>
                    <a:pt x="390" y="111"/>
                  </a:lnTo>
                  <a:lnTo>
                    <a:pt x="390" y="129"/>
                  </a:lnTo>
                  <a:lnTo>
                    <a:pt x="406" y="129"/>
                  </a:lnTo>
                  <a:lnTo>
                    <a:pt x="406" y="167"/>
                  </a:lnTo>
                  <a:lnTo>
                    <a:pt x="423" y="167"/>
                  </a:lnTo>
                  <a:lnTo>
                    <a:pt x="423" y="185"/>
                  </a:lnTo>
                  <a:lnTo>
                    <a:pt x="439" y="185"/>
                  </a:lnTo>
                  <a:lnTo>
                    <a:pt x="439" y="203"/>
                  </a:lnTo>
                  <a:lnTo>
                    <a:pt x="455" y="203"/>
                  </a:lnTo>
                  <a:lnTo>
                    <a:pt x="455" y="222"/>
                  </a:lnTo>
                  <a:lnTo>
                    <a:pt x="455" y="240"/>
                  </a:lnTo>
                  <a:lnTo>
                    <a:pt x="455" y="259"/>
                  </a:lnTo>
                  <a:lnTo>
                    <a:pt x="455" y="277"/>
                  </a:lnTo>
                  <a:lnTo>
                    <a:pt x="472" y="277"/>
                  </a:lnTo>
                  <a:lnTo>
                    <a:pt x="472" y="296"/>
                  </a:lnTo>
                  <a:lnTo>
                    <a:pt x="472" y="314"/>
                  </a:lnTo>
                  <a:lnTo>
                    <a:pt x="455" y="314"/>
                  </a:lnTo>
                  <a:lnTo>
                    <a:pt x="472" y="314"/>
                  </a:lnTo>
                  <a:lnTo>
                    <a:pt x="455" y="333"/>
                  </a:lnTo>
                  <a:lnTo>
                    <a:pt x="439" y="333"/>
                  </a:lnTo>
                  <a:lnTo>
                    <a:pt x="439" y="314"/>
                  </a:lnTo>
                  <a:lnTo>
                    <a:pt x="423" y="314"/>
                  </a:lnTo>
                  <a:lnTo>
                    <a:pt x="406" y="314"/>
                  </a:lnTo>
                  <a:lnTo>
                    <a:pt x="406" y="296"/>
                  </a:lnTo>
                  <a:lnTo>
                    <a:pt x="390" y="296"/>
                  </a:lnTo>
                  <a:lnTo>
                    <a:pt x="390" y="314"/>
                  </a:lnTo>
                  <a:lnTo>
                    <a:pt x="373" y="314"/>
                  </a:lnTo>
                  <a:lnTo>
                    <a:pt x="373" y="296"/>
                  </a:lnTo>
                  <a:lnTo>
                    <a:pt x="373" y="314"/>
                  </a:lnTo>
                  <a:lnTo>
                    <a:pt x="357" y="314"/>
                  </a:lnTo>
                  <a:lnTo>
                    <a:pt x="357" y="389"/>
                  </a:lnTo>
                  <a:lnTo>
                    <a:pt x="357" y="407"/>
                  </a:lnTo>
                  <a:lnTo>
                    <a:pt x="357" y="426"/>
                  </a:lnTo>
                  <a:lnTo>
                    <a:pt x="341" y="426"/>
                  </a:lnTo>
                  <a:lnTo>
                    <a:pt x="324" y="426"/>
                  </a:lnTo>
                  <a:lnTo>
                    <a:pt x="324" y="407"/>
                  </a:lnTo>
                  <a:lnTo>
                    <a:pt x="308" y="407"/>
                  </a:lnTo>
                  <a:lnTo>
                    <a:pt x="308" y="426"/>
                  </a:lnTo>
                  <a:lnTo>
                    <a:pt x="292" y="444"/>
                  </a:lnTo>
                  <a:lnTo>
                    <a:pt x="275" y="444"/>
                  </a:lnTo>
                  <a:lnTo>
                    <a:pt x="275" y="463"/>
                  </a:lnTo>
                  <a:lnTo>
                    <a:pt x="275" y="444"/>
                  </a:lnTo>
                  <a:lnTo>
                    <a:pt x="259" y="444"/>
                  </a:lnTo>
                  <a:lnTo>
                    <a:pt x="243" y="481"/>
                  </a:lnTo>
                  <a:lnTo>
                    <a:pt x="163" y="426"/>
                  </a:lnTo>
                  <a:lnTo>
                    <a:pt x="147" y="426"/>
                  </a:lnTo>
                  <a:lnTo>
                    <a:pt x="147" y="407"/>
                  </a:lnTo>
                  <a:lnTo>
                    <a:pt x="147" y="389"/>
                  </a:lnTo>
                  <a:lnTo>
                    <a:pt x="131" y="389"/>
                  </a:lnTo>
                  <a:lnTo>
                    <a:pt x="131" y="370"/>
                  </a:lnTo>
                  <a:lnTo>
                    <a:pt x="98" y="333"/>
                  </a:lnTo>
                  <a:lnTo>
                    <a:pt x="16" y="277"/>
                  </a:lnTo>
                  <a:lnTo>
                    <a:pt x="16" y="259"/>
                  </a:lnTo>
                  <a:lnTo>
                    <a:pt x="0" y="259"/>
                  </a:lnTo>
                  <a:lnTo>
                    <a:pt x="0" y="240"/>
                  </a:lnTo>
                  <a:lnTo>
                    <a:pt x="16" y="240"/>
                  </a:lnTo>
                  <a:lnTo>
                    <a:pt x="16" y="222"/>
                  </a:lnTo>
                  <a:lnTo>
                    <a:pt x="16" y="203"/>
                  </a:lnTo>
                  <a:lnTo>
                    <a:pt x="32" y="203"/>
                  </a:lnTo>
                  <a:lnTo>
                    <a:pt x="32" y="185"/>
                  </a:lnTo>
                  <a:lnTo>
                    <a:pt x="16" y="18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596"/>
          <p:cNvGrpSpPr>
            <a:grpSpLocks/>
          </p:cNvGrpSpPr>
          <p:nvPr/>
        </p:nvGrpSpPr>
        <p:grpSpPr bwMode="auto">
          <a:xfrm>
            <a:off x="4661594" y="1267920"/>
            <a:ext cx="440239" cy="286618"/>
            <a:chOff x="2939" y="41"/>
            <a:chExt cx="427" cy="278"/>
          </a:xfrm>
          <a:solidFill>
            <a:schemeClr val="accent5">
              <a:lumMod val="60000"/>
              <a:lumOff val="40000"/>
            </a:schemeClr>
          </a:solidFill>
        </p:grpSpPr>
        <p:sp>
          <p:nvSpPr>
            <p:cNvPr id="8" name="Freeform 598"/>
            <p:cNvSpPr>
              <a:spLocks/>
            </p:cNvSpPr>
            <p:nvPr/>
          </p:nvSpPr>
          <p:spPr bwMode="auto">
            <a:xfrm>
              <a:off x="2939" y="41"/>
              <a:ext cx="427" cy="278"/>
            </a:xfrm>
            <a:custGeom>
              <a:avLst/>
              <a:gdLst/>
              <a:ahLst/>
              <a:cxnLst>
                <a:cxn ang="0">
                  <a:pos x="33" y="0"/>
                </a:cxn>
                <a:cxn ang="0">
                  <a:pos x="115" y="0"/>
                </a:cxn>
                <a:cxn ang="0">
                  <a:pos x="181" y="0"/>
                </a:cxn>
                <a:cxn ang="0">
                  <a:pos x="214" y="0"/>
                </a:cxn>
                <a:cxn ang="0">
                  <a:pos x="247" y="19"/>
                </a:cxn>
                <a:cxn ang="0">
                  <a:pos x="312" y="19"/>
                </a:cxn>
                <a:cxn ang="0">
                  <a:pos x="345" y="19"/>
                </a:cxn>
                <a:cxn ang="0">
                  <a:pos x="411" y="19"/>
                </a:cxn>
                <a:cxn ang="0">
                  <a:pos x="427" y="38"/>
                </a:cxn>
                <a:cxn ang="0">
                  <a:pos x="411" y="112"/>
                </a:cxn>
                <a:cxn ang="0">
                  <a:pos x="394" y="130"/>
                </a:cxn>
                <a:cxn ang="0">
                  <a:pos x="361" y="167"/>
                </a:cxn>
                <a:cxn ang="0">
                  <a:pos x="361" y="241"/>
                </a:cxn>
                <a:cxn ang="0">
                  <a:pos x="345" y="260"/>
                </a:cxn>
                <a:cxn ang="0">
                  <a:pos x="361" y="278"/>
                </a:cxn>
                <a:cxn ang="0">
                  <a:pos x="345" y="260"/>
                </a:cxn>
                <a:cxn ang="0">
                  <a:pos x="312" y="278"/>
                </a:cxn>
                <a:cxn ang="0">
                  <a:pos x="296" y="204"/>
                </a:cxn>
                <a:cxn ang="0">
                  <a:pos x="263" y="186"/>
                </a:cxn>
                <a:cxn ang="0">
                  <a:pos x="230" y="186"/>
                </a:cxn>
                <a:cxn ang="0">
                  <a:pos x="214" y="204"/>
                </a:cxn>
                <a:cxn ang="0">
                  <a:pos x="181" y="204"/>
                </a:cxn>
                <a:cxn ang="0">
                  <a:pos x="148" y="241"/>
                </a:cxn>
                <a:cxn ang="0">
                  <a:pos x="82" y="278"/>
                </a:cxn>
                <a:cxn ang="0">
                  <a:pos x="99" y="260"/>
                </a:cxn>
                <a:cxn ang="0">
                  <a:pos x="82" y="241"/>
                </a:cxn>
                <a:cxn ang="0">
                  <a:pos x="82" y="204"/>
                </a:cxn>
                <a:cxn ang="0">
                  <a:pos x="82" y="167"/>
                </a:cxn>
                <a:cxn ang="0">
                  <a:pos x="66" y="149"/>
                </a:cxn>
                <a:cxn ang="0">
                  <a:pos x="50" y="130"/>
                </a:cxn>
                <a:cxn ang="0">
                  <a:pos x="33" y="93"/>
                </a:cxn>
                <a:cxn ang="0">
                  <a:pos x="17" y="75"/>
                </a:cxn>
                <a:cxn ang="0">
                  <a:pos x="0" y="56"/>
                </a:cxn>
                <a:cxn ang="0">
                  <a:pos x="0" y="19"/>
                </a:cxn>
                <a:cxn ang="0">
                  <a:pos x="0" y="0"/>
                </a:cxn>
              </a:cxnLst>
              <a:rect l="0" t="0" r="r" b="b"/>
              <a:pathLst>
                <a:path w="427" h="278">
                  <a:moveTo>
                    <a:pt x="0" y="0"/>
                  </a:moveTo>
                  <a:lnTo>
                    <a:pt x="33" y="0"/>
                  </a:lnTo>
                  <a:lnTo>
                    <a:pt x="50" y="0"/>
                  </a:lnTo>
                  <a:lnTo>
                    <a:pt x="115" y="0"/>
                  </a:lnTo>
                  <a:lnTo>
                    <a:pt x="164" y="0"/>
                  </a:lnTo>
                  <a:lnTo>
                    <a:pt x="181" y="0"/>
                  </a:lnTo>
                  <a:lnTo>
                    <a:pt x="197" y="0"/>
                  </a:lnTo>
                  <a:lnTo>
                    <a:pt x="214" y="0"/>
                  </a:lnTo>
                  <a:lnTo>
                    <a:pt x="230" y="19"/>
                  </a:lnTo>
                  <a:lnTo>
                    <a:pt x="247" y="19"/>
                  </a:lnTo>
                  <a:lnTo>
                    <a:pt x="296" y="19"/>
                  </a:lnTo>
                  <a:lnTo>
                    <a:pt x="312" y="19"/>
                  </a:lnTo>
                  <a:lnTo>
                    <a:pt x="329" y="19"/>
                  </a:lnTo>
                  <a:lnTo>
                    <a:pt x="345" y="19"/>
                  </a:lnTo>
                  <a:lnTo>
                    <a:pt x="378" y="19"/>
                  </a:lnTo>
                  <a:lnTo>
                    <a:pt x="411" y="19"/>
                  </a:lnTo>
                  <a:lnTo>
                    <a:pt x="427" y="19"/>
                  </a:lnTo>
                  <a:lnTo>
                    <a:pt x="427" y="38"/>
                  </a:lnTo>
                  <a:lnTo>
                    <a:pt x="411" y="56"/>
                  </a:lnTo>
                  <a:lnTo>
                    <a:pt x="411" y="112"/>
                  </a:lnTo>
                  <a:lnTo>
                    <a:pt x="394" y="112"/>
                  </a:lnTo>
                  <a:lnTo>
                    <a:pt x="394" y="130"/>
                  </a:lnTo>
                  <a:lnTo>
                    <a:pt x="378" y="167"/>
                  </a:lnTo>
                  <a:lnTo>
                    <a:pt x="361" y="167"/>
                  </a:lnTo>
                  <a:lnTo>
                    <a:pt x="378" y="223"/>
                  </a:lnTo>
                  <a:lnTo>
                    <a:pt x="361" y="241"/>
                  </a:lnTo>
                  <a:lnTo>
                    <a:pt x="361" y="260"/>
                  </a:lnTo>
                  <a:lnTo>
                    <a:pt x="345" y="260"/>
                  </a:lnTo>
                  <a:lnTo>
                    <a:pt x="361" y="260"/>
                  </a:lnTo>
                  <a:lnTo>
                    <a:pt x="361" y="278"/>
                  </a:lnTo>
                  <a:lnTo>
                    <a:pt x="345" y="278"/>
                  </a:lnTo>
                  <a:lnTo>
                    <a:pt x="345" y="260"/>
                  </a:lnTo>
                  <a:lnTo>
                    <a:pt x="329" y="278"/>
                  </a:lnTo>
                  <a:lnTo>
                    <a:pt x="312" y="278"/>
                  </a:lnTo>
                  <a:lnTo>
                    <a:pt x="296" y="241"/>
                  </a:lnTo>
                  <a:lnTo>
                    <a:pt x="296" y="204"/>
                  </a:lnTo>
                  <a:lnTo>
                    <a:pt x="263" y="204"/>
                  </a:lnTo>
                  <a:lnTo>
                    <a:pt x="263" y="186"/>
                  </a:lnTo>
                  <a:lnTo>
                    <a:pt x="247" y="186"/>
                  </a:lnTo>
                  <a:lnTo>
                    <a:pt x="230" y="186"/>
                  </a:lnTo>
                  <a:lnTo>
                    <a:pt x="230" y="204"/>
                  </a:lnTo>
                  <a:lnTo>
                    <a:pt x="214" y="204"/>
                  </a:lnTo>
                  <a:lnTo>
                    <a:pt x="197" y="204"/>
                  </a:lnTo>
                  <a:lnTo>
                    <a:pt x="181" y="204"/>
                  </a:lnTo>
                  <a:lnTo>
                    <a:pt x="181" y="186"/>
                  </a:lnTo>
                  <a:lnTo>
                    <a:pt x="148" y="241"/>
                  </a:lnTo>
                  <a:lnTo>
                    <a:pt x="99" y="278"/>
                  </a:lnTo>
                  <a:lnTo>
                    <a:pt x="82" y="278"/>
                  </a:lnTo>
                  <a:lnTo>
                    <a:pt x="99" y="278"/>
                  </a:lnTo>
                  <a:lnTo>
                    <a:pt x="99" y="260"/>
                  </a:lnTo>
                  <a:lnTo>
                    <a:pt x="99" y="241"/>
                  </a:lnTo>
                  <a:lnTo>
                    <a:pt x="82" y="241"/>
                  </a:lnTo>
                  <a:lnTo>
                    <a:pt x="82" y="223"/>
                  </a:lnTo>
                  <a:lnTo>
                    <a:pt x="82" y="204"/>
                  </a:lnTo>
                  <a:lnTo>
                    <a:pt x="82" y="186"/>
                  </a:lnTo>
                  <a:lnTo>
                    <a:pt x="82" y="167"/>
                  </a:lnTo>
                  <a:lnTo>
                    <a:pt x="66" y="167"/>
                  </a:lnTo>
                  <a:lnTo>
                    <a:pt x="66" y="149"/>
                  </a:lnTo>
                  <a:lnTo>
                    <a:pt x="50" y="149"/>
                  </a:lnTo>
                  <a:lnTo>
                    <a:pt x="50" y="130"/>
                  </a:lnTo>
                  <a:lnTo>
                    <a:pt x="33" y="130"/>
                  </a:lnTo>
                  <a:lnTo>
                    <a:pt x="33" y="93"/>
                  </a:lnTo>
                  <a:lnTo>
                    <a:pt x="17" y="93"/>
                  </a:lnTo>
                  <a:lnTo>
                    <a:pt x="17" y="75"/>
                  </a:lnTo>
                  <a:lnTo>
                    <a:pt x="17" y="56"/>
                  </a:lnTo>
                  <a:lnTo>
                    <a:pt x="0" y="56"/>
                  </a:lnTo>
                  <a:lnTo>
                    <a:pt x="0" y="38"/>
                  </a:lnTo>
                  <a:lnTo>
                    <a:pt x="0" y="19"/>
                  </a:lnTo>
                  <a:lnTo>
                    <a:pt x="0" y="3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597"/>
            <p:cNvSpPr>
              <a:spLocks/>
            </p:cNvSpPr>
            <p:nvPr/>
          </p:nvSpPr>
          <p:spPr bwMode="auto">
            <a:xfrm>
              <a:off x="2939" y="41"/>
              <a:ext cx="427" cy="278"/>
            </a:xfrm>
            <a:custGeom>
              <a:avLst/>
              <a:gdLst/>
              <a:ahLst/>
              <a:cxnLst>
                <a:cxn ang="0">
                  <a:pos x="33" y="0"/>
                </a:cxn>
                <a:cxn ang="0">
                  <a:pos x="115" y="0"/>
                </a:cxn>
                <a:cxn ang="0">
                  <a:pos x="181" y="0"/>
                </a:cxn>
                <a:cxn ang="0">
                  <a:pos x="214" y="0"/>
                </a:cxn>
                <a:cxn ang="0">
                  <a:pos x="247" y="19"/>
                </a:cxn>
                <a:cxn ang="0">
                  <a:pos x="312" y="19"/>
                </a:cxn>
                <a:cxn ang="0">
                  <a:pos x="345" y="19"/>
                </a:cxn>
                <a:cxn ang="0">
                  <a:pos x="411" y="19"/>
                </a:cxn>
                <a:cxn ang="0">
                  <a:pos x="427" y="38"/>
                </a:cxn>
                <a:cxn ang="0">
                  <a:pos x="411" y="112"/>
                </a:cxn>
                <a:cxn ang="0">
                  <a:pos x="394" y="130"/>
                </a:cxn>
                <a:cxn ang="0">
                  <a:pos x="361" y="167"/>
                </a:cxn>
                <a:cxn ang="0">
                  <a:pos x="361" y="241"/>
                </a:cxn>
                <a:cxn ang="0">
                  <a:pos x="345" y="260"/>
                </a:cxn>
                <a:cxn ang="0">
                  <a:pos x="361" y="278"/>
                </a:cxn>
                <a:cxn ang="0">
                  <a:pos x="345" y="260"/>
                </a:cxn>
                <a:cxn ang="0">
                  <a:pos x="312" y="278"/>
                </a:cxn>
                <a:cxn ang="0">
                  <a:pos x="296" y="204"/>
                </a:cxn>
                <a:cxn ang="0">
                  <a:pos x="263" y="186"/>
                </a:cxn>
                <a:cxn ang="0">
                  <a:pos x="230" y="186"/>
                </a:cxn>
                <a:cxn ang="0">
                  <a:pos x="214" y="204"/>
                </a:cxn>
                <a:cxn ang="0">
                  <a:pos x="181" y="204"/>
                </a:cxn>
                <a:cxn ang="0">
                  <a:pos x="148" y="241"/>
                </a:cxn>
                <a:cxn ang="0">
                  <a:pos x="82" y="278"/>
                </a:cxn>
                <a:cxn ang="0">
                  <a:pos x="99" y="260"/>
                </a:cxn>
                <a:cxn ang="0">
                  <a:pos x="82" y="241"/>
                </a:cxn>
                <a:cxn ang="0">
                  <a:pos x="82" y="204"/>
                </a:cxn>
                <a:cxn ang="0">
                  <a:pos x="82" y="167"/>
                </a:cxn>
                <a:cxn ang="0">
                  <a:pos x="66" y="149"/>
                </a:cxn>
                <a:cxn ang="0">
                  <a:pos x="50" y="130"/>
                </a:cxn>
                <a:cxn ang="0">
                  <a:pos x="33" y="93"/>
                </a:cxn>
                <a:cxn ang="0">
                  <a:pos x="17" y="75"/>
                </a:cxn>
                <a:cxn ang="0">
                  <a:pos x="0" y="56"/>
                </a:cxn>
                <a:cxn ang="0">
                  <a:pos x="0" y="19"/>
                </a:cxn>
                <a:cxn ang="0">
                  <a:pos x="0" y="0"/>
                </a:cxn>
              </a:cxnLst>
              <a:rect l="0" t="0" r="r" b="b"/>
              <a:pathLst>
                <a:path w="427" h="278">
                  <a:moveTo>
                    <a:pt x="0" y="0"/>
                  </a:moveTo>
                  <a:lnTo>
                    <a:pt x="33" y="0"/>
                  </a:lnTo>
                  <a:lnTo>
                    <a:pt x="50" y="0"/>
                  </a:lnTo>
                  <a:lnTo>
                    <a:pt x="115" y="0"/>
                  </a:lnTo>
                  <a:lnTo>
                    <a:pt x="164" y="0"/>
                  </a:lnTo>
                  <a:lnTo>
                    <a:pt x="181" y="0"/>
                  </a:lnTo>
                  <a:lnTo>
                    <a:pt x="197" y="0"/>
                  </a:lnTo>
                  <a:lnTo>
                    <a:pt x="214" y="0"/>
                  </a:lnTo>
                  <a:lnTo>
                    <a:pt x="230" y="19"/>
                  </a:lnTo>
                  <a:lnTo>
                    <a:pt x="247" y="19"/>
                  </a:lnTo>
                  <a:lnTo>
                    <a:pt x="296" y="19"/>
                  </a:lnTo>
                  <a:lnTo>
                    <a:pt x="312" y="19"/>
                  </a:lnTo>
                  <a:lnTo>
                    <a:pt x="329" y="19"/>
                  </a:lnTo>
                  <a:lnTo>
                    <a:pt x="345" y="19"/>
                  </a:lnTo>
                  <a:lnTo>
                    <a:pt x="378" y="19"/>
                  </a:lnTo>
                  <a:lnTo>
                    <a:pt x="411" y="19"/>
                  </a:lnTo>
                  <a:lnTo>
                    <a:pt x="427" y="19"/>
                  </a:lnTo>
                  <a:lnTo>
                    <a:pt x="427" y="38"/>
                  </a:lnTo>
                  <a:lnTo>
                    <a:pt x="411" y="56"/>
                  </a:lnTo>
                  <a:lnTo>
                    <a:pt x="411" y="112"/>
                  </a:lnTo>
                  <a:lnTo>
                    <a:pt x="394" y="112"/>
                  </a:lnTo>
                  <a:lnTo>
                    <a:pt x="394" y="130"/>
                  </a:lnTo>
                  <a:lnTo>
                    <a:pt x="378" y="167"/>
                  </a:lnTo>
                  <a:lnTo>
                    <a:pt x="361" y="167"/>
                  </a:lnTo>
                  <a:lnTo>
                    <a:pt x="378" y="223"/>
                  </a:lnTo>
                  <a:lnTo>
                    <a:pt x="361" y="241"/>
                  </a:lnTo>
                  <a:lnTo>
                    <a:pt x="361" y="260"/>
                  </a:lnTo>
                  <a:lnTo>
                    <a:pt x="345" y="260"/>
                  </a:lnTo>
                  <a:lnTo>
                    <a:pt x="361" y="260"/>
                  </a:lnTo>
                  <a:lnTo>
                    <a:pt x="361" y="278"/>
                  </a:lnTo>
                  <a:lnTo>
                    <a:pt x="345" y="278"/>
                  </a:lnTo>
                  <a:lnTo>
                    <a:pt x="345" y="260"/>
                  </a:lnTo>
                  <a:lnTo>
                    <a:pt x="329" y="278"/>
                  </a:lnTo>
                  <a:lnTo>
                    <a:pt x="312" y="278"/>
                  </a:lnTo>
                  <a:lnTo>
                    <a:pt x="296" y="241"/>
                  </a:lnTo>
                  <a:lnTo>
                    <a:pt x="296" y="204"/>
                  </a:lnTo>
                  <a:lnTo>
                    <a:pt x="263" y="204"/>
                  </a:lnTo>
                  <a:lnTo>
                    <a:pt x="263" y="186"/>
                  </a:lnTo>
                  <a:lnTo>
                    <a:pt x="247" y="186"/>
                  </a:lnTo>
                  <a:lnTo>
                    <a:pt x="230" y="186"/>
                  </a:lnTo>
                  <a:lnTo>
                    <a:pt x="230" y="204"/>
                  </a:lnTo>
                  <a:lnTo>
                    <a:pt x="214" y="204"/>
                  </a:lnTo>
                  <a:lnTo>
                    <a:pt x="197" y="204"/>
                  </a:lnTo>
                  <a:lnTo>
                    <a:pt x="181" y="204"/>
                  </a:lnTo>
                  <a:lnTo>
                    <a:pt x="181" y="186"/>
                  </a:lnTo>
                  <a:lnTo>
                    <a:pt x="148" y="241"/>
                  </a:lnTo>
                  <a:lnTo>
                    <a:pt x="99" y="278"/>
                  </a:lnTo>
                  <a:lnTo>
                    <a:pt x="82" y="278"/>
                  </a:lnTo>
                  <a:lnTo>
                    <a:pt x="99" y="278"/>
                  </a:lnTo>
                  <a:lnTo>
                    <a:pt x="99" y="260"/>
                  </a:lnTo>
                  <a:lnTo>
                    <a:pt x="99" y="241"/>
                  </a:lnTo>
                  <a:lnTo>
                    <a:pt x="82" y="241"/>
                  </a:lnTo>
                  <a:lnTo>
                    <a:pt x="82" y="223"/>
                  </a:lnTo>
                  <a:lnTo>
                    <a:pt x="82" y="204"/>
                  </a:lnTo>
                  <a:lnTo>
                    <a:pt x="82" y="186"/>
                  </a:lnTo>
                  <a:lnTo>
                    <a:pt x="82" y="167"/>
                  </a:lnTo>
                  <a:lnTo>
                    <a:pt x="66" y="167"/>
                  </a:lnTo>
                  <a:lnTo>
                    <a:pt x="66" y="149"/>
                  </a:lnTo>
                  <a:lnTo>
                    <a:pt x="50" y="149"/>
                  </a:lnTo>
                  <a:lnTo>
                    <a:pt x="50" y="130"/>
                  </a:lnTo>
                  <a:lnTo>
                    <a:pt x="33" y="130"/>
                  </a:lnTo>
                  <a:lnTo>
                    <a:pt x="33" y="93"/>
                  </a:lnTo>
                  <a:lnTo>
                    <a:pt x="17" y="93"/>
                  </a:lnTo>
                  <a:lnTo>
                    <a:pt x="17" y="75"/>
                  </a:lnTo>
                  <a:lnTo>
                    <a:pt x="17" y="56"/>
                  </a:lnTo>
                  <a:lnTo>
                    <a:pt x="0" y="56"/>
                  </a:lnTo>
                  <a:lnTo>
                    <a:pt x="0" y="38"/>
                  </a:lnTo>
                  <a:lnTo>
                    <a:pt x="0" y="19"/>
                  </a:lnTo>
                  <a:lnTo>
                    <a:pt x="0" y="38"/>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593"/>
          <p:cNvGrpSpPr>
            <a:grpSpLocks/>
          </p:cNvGrpSpPr>
          <p:nvPr/>
        </p:nvGrpSpPr>
        <p:grpSpPr bwMode="auto">
          <a:xfrm>
            <a:off x="9641345" y="1268951"/>
            <a:ext cx="554680" cy="720670"/>
            <a:chOff x="7769" y="42"/>
            <a:chExt cx="538" cy="699"/>
          </a:xfrm>
          <a:solidFill>
            <a:schemeClr val="accent5">
              <a:lumMod val="60000"/>
              <a:lumOff val="40000"/>
            </a:schemeClr>
          </a:solidFill>
        </p:grpSpPr>
        <p:sp>
          <p:nvSpPr>
            <p:cNvPr id="11" name="Freeform 595"/>
            <p:cNvSpPr>
              <a:spLocks/>
            </p:cNvSpPr>
            <p:nvPr/>
          </p:nvSpPr>
          <p:spPr bwMode="auto">
            <a:xfrm>
              <a:off x="7769" y="42"/>
              <a:ext cx="538" cy="699"/>
            </a:xfrm>
            <a:custGeom>
              <a:avLst/>
              <a:gdLst/>
              <a:ahLst/>
              <a:cxnLst>
                <a:cxn ang="0">
                  <a:pos x="292" y="314"/>
                </a:cxn>
                <a:cxn ang="0">
                  <a:pos x="292" y="277"/>
                </a:cxn>
                <a:cxn ang="0">
                  <a:pos x="276" y="277"/>
                </a:cxn>
                <a:cxn ang="0">
                  <a:pos x="246" y="258"/>
                </a:cxn>
                <a:cxn ang="0">
                  <a:pos x="246" y="277"/>
                </a:cxn>
                <a:cxn ang="0">
                  <a:pos x="196" y="277"/>
                </a:cxn>
                <a:cxn ang="0">
                  <a:pos x="180" y="240"/>
                </a:cxn>
                <a:cxn ang="0">
                  <a:pos x="147" y="222"/>
                </a:cxn>
                <a:cxn ang="0">
                  <a:pos x="147" y="166"/>
                </a:cxn>
                <a:cxn ang="0">
                  <a:pos x="98" y="129"/>
                </a:cxn>
                <a:cxn ang="0">
                  <a:pos x="33" y="55"/>
                </a:cxn>
                <a:cxn ang="0">
                  <a:pos x="16" y="18"/>
                </a:cxn>
                <a:cxn ang="0">
                  <a:pos x="65" y="18"/>
                </a:cxn>
                <a:cxn ang="0">
                  <a:pos x="147" y="18"/>
                </a:cxn>
                <a:cxn ang="0">
                  <a:pos x="196" y="18"/>
                </a:cxn>
                <a:cxn ang="0">
                  <a:pos x="246" y="18"/>
                </a:cxn>
                <a:cxn ang="0">
                  <a:pos x="292" y="18"/>
                </a:cxn>
                <a:cxn ang="0">
                  <a:pos x="423" y="18"/>
                </a:cxn>
                <a:cxn ang="0">
                  <a:pos x="440" y="74"/>
                </a:cxn>
                <a:cxn ang="0">
                  <a:pos x="440" y="129"/>
                </a:cxn>
                <a:cxn ang="0">
                  <a:pos x="456" y="166"/>
                </a:cxn>
                <a:cxn ang="0">
                  <a:pos x="472" y="203"/>
                </a:cxn>
                <a:cxn ang="0">
                  <a:pos x="472" y="258"/>
                </a:cxn>
                <a:cxn ang="0">
                  <a:pos x="489" y="295"/>
                </a:cxn>
                <a:cxn ang="0">
                  <a:pos x="505" y="332"/>
                </a:cxn>
                <a:cxn ang="0">
                  <a:pos x="505" y="388"/>
                </a:cxn>
                <a:cxn ang="0">
                  <a:pos x="522" y="425"/>
                </a:cxn>
                <a:cxn ang="0">
                  <a:pos x="505" y="462"/>
                </a:cxn>
                <a:cxn ang="0">
                  <a:pos x="505" y="517"/>
                </a:cxn>
                <a:cxn ang="0">
                  <a:pos x="522" y="554"/>
                </a:cxn>
                <a:cxn ang="0">
                  <a:pos x="522" y="606"/>
                </a:cxn>
                <a:cxn ang="0">
                  <a:pos x="538" y="643"/>
                </a:cxn>
                <a:cxn ang="0">
                  <a:pos x="505" y="680"/>
                </a:cxn>
                <a:cxn ang="0">
                  <a:pos x="472" y="699"/>
                </a:cxn>
                <a:cxn ang="0">
                  <a:pos x="440" y="680"/>
                </a:cxn>
                <a:cxn ang="0">
                  <a:pos x="423" y="643"/>
                </a:cxn>
                <a:cxn ang="0">
                  <a:pos x="407" y="606"/>
                </a:cxn>
                <a:cxn ang="0">
                  <a:pos x="407" y="554"/>
                </a:cxn>
                <a:cxn ang="0">
                  <a:pos x="423" y="517"/>
                </a:cxn>
                <a:cxn ang="0">
                  <a:pos x="391" y="498"/>
                </a:cxn>
                <a:cxn ang="0">
                  <a:pos x="374" y="462"/>
                </a:cxn>
                <a:cxn ang="0">
                  <a:pos x="358" y="425"/>
                </a:cxn>
                <a:cxn ang="0">
                  <a:pos x="341" y="388"/>
                </a:cxn>
                <a:cxn ang="0">
                  <a:pos x="341" y="351"/>
                </a:cxn>
                <a:cxn ang="0">
                  <a:pos x="325" y="351"/>
                </a:cxn>
              </a:cxnLst>
              <a:rect l="0" t="0" r="r" b="b"/>
              <a:pathLst>
                <a:path w="538" h="699">
                  <a:moveTo>
                    <a:pt x="309" y="332"/>
                  </a:moveTo>
                  <a:lnTo>
                    <a:pt x="309" y="314"/>
                  </a:lnTo>
                  <a:lnTo>
                    <a:pt x="292" y="314"/>
                  </a:lnTo>
                  <a:lnTo>
                    <a:pt x="276" y="295"/>
                  </a:lnTo>
                  <a:lnTo>
                    <a:pt x="292" y="295"/>
                  </a:lnTo>
                  <a:lnTo>
                    <a:pt x="292" y="277"/>
                  </a:lnTo>
                  <a:lnTo>
                    <a:pt x="276" y="277"/>
                  </a:lnTo>
                  <a:lnTo>
                    <a:pt x="276" y="295"/>
                  </a:lnTo>
                  <a:lnTo>
                    <a:pt x="276" y="277"/>
                  </a:lnTo>
                  <a:lnTo>
                    <a:pt x="262" y="277"/>
                  </a:lnTo>
                  <a:lnTo>
                    <a:pt x="262" y="258"/>
                  </a:lnTo>
                  <a:lnTo>
                    <a:pt x="246" y="258"/>
                  </a:lnTo>
                  <a:lnTo>
                    <a:pt x="246" y="277"/>
                  </a:lnTo>
                  <a:lnTo>
                    <a:pt x="229" y="277"/>
                  </a:lnTo>
                  <a:lnTo>
                    <a:pt x="246" y="277"/>
                  </a:lnTo>
                  <a:lnTo>
                    <a:pt x="229" y="277"/>
                  </a:lnTo>
                  <a:lnTo>
                    <a:pt x="213" y="277"/>
                  </a:lnTo>
                  <a:lnTo>
                    <a:pt x="196" y="277"/>
                  </a:lnTo>
                  <a:lnTo>
                    <a:pt x="196" y="258"/>
                  </a:lnTo>
                  <a:lnTo>
                    <a:pt x="180" y="258"/>
                  </a:lnTo>
                  <a:lnTo>
                    <a:pt x="180" y="240"/>
                  </a:lnTo>
                  <a:lnTo>
                    <a:pt x="164" y="240"/>
                  </a:lnTo>
                  <a:lnTo>
                    <a:pt x="164" y="222"/>
                  </a:lnTo>
                  <a:lnTo>
                    <a:pt x="147" y="222"/>
                  </a:lnTo>
                  <a:lnTo>
                    <a:pt x="147" y="203"/>
                  </a:lnTo>
                  <a:lnTo>
                    <a:pt x="147" y="184"/>
                  </a:lnTo>
                  <a:lnTo>
                    <a:pt x="147" y="166"/>
                  </a:lnTo>
                  <a:lnTo>
                    <a:pt x="131" y="166"/>
                  </a:lnTo>
                  <a:lnTo>
                    <a:pt x="114" y="147"/>
                  </a:lnTo>
                  <a:lnTo>
                    <a:pt x="98" y="129"/>
                  </a:lnTo>
                  <a:lnTo>
                    <a:pt x="82" y="111"/>
                  </a:lnTo>
                  <a:lnTo>
                    <a:pt x="65" y="92"/>
                  </a:lnTo>
                  <a:lnTo>
                    <a:pt x="33" y="55"/>
                  </a:lnTo>
                  <a:lnTo>
                    <a:pt x="16" y="37"/>
                  </a:lnTo>
                  <a:lnTo>
                    <a:pt x="0" y="18"/>
                  </a:lnTo>
                  <a:lnTo>
                    <a:pt x="16" y="18"/>
                  </a:lnTo>
                  <a:lnTo>
                    <a:pt x="33" y="18"/>
                  </a:lnTo>
                  <a:lnTo>
                    <a:pt x="49" y="18"/>
                  </a:lnTo>
                  <a:lnTo>
                    <a:pt x="65" y="18"/>
                  </a:lnTo>
                  <a:lnTo>
                    <a:pt x="98" y="18"/>
                  </a:lnTo>
                  <a:lnTo>
                    <a:pt x="131" y="18"/>
                  </a:lnTo>
                  <a:lnTo>
                    <a:pt x="147" y="18"/>
                  </a:lnTo>
                  <a:lnTo>
                    <a:pt x="164" y="18"/>
                  </a:lnTo>
                  <a:lnTo>
                    <a:pt x="180" y="18"/>
                  </a:lnTo>
                  <a:lnTo>
                    <a:pt x="196" y="18"/>
                  </a:lnTo>
                  <a:lnTo>
                    <a:pt x="213" y="18"/>
                  </a:lnTo>
                  <a:lnTo>
                    <a:pt x="229" y="18"/>
                  </a:lnTo>
                  <a:lnTo>
                    <a:pt x="246" y="18"/>
                  </a:lnTo>
                  <a:lnTo>
                    <a:pt x="262" y="18"/>
                  </a:lnTo>
                  <a:lnTo>
                    <a:pt x="276" y="18"/>
                  </a:lnTo>
                  <a:lnTo>
                    <a:pt x="292" y="18"/>
                  </a:lnTo>
                  <a:lnTo>
                    <a:pt x="292" y="0"/>
                  </a:lnTo>
                  <a:lnTo>
                    <a:pt x="423" y="0"/>
                  </a:lnTo>
                  <a:lnTo>
                    <a:pt x="423" y="18"/>
                  </a:lnTo>
                  <a:lnTo>
                    <a:pt x="423" y="37"/>
                  </a:lnTo>
                  <a:lnTo>
                    <a:pt x="423" y="55"/>
                  </a:lnTo>
                  <a:lnTo>
                    <a:pt x="440" y="74"/>
                  </a:lnTo>
                  <a:lnTo>
                    <a:pt x="440" y="92"/>
                  </a:lnTo>
                  <a:lnTo>
                    <a:pt x="440" y="111"/>
                  </a:lnTo>
                  <a:lnTo>
                    <a:pt x="440" y="129"/>
                  </a:lnTo>
                  <a:lnTo>
                    <a:pt x="456" y="129"/>
                  </a:lnTo>
                  <a:lnTo>
                    <a:pt x="456" y="147"/>
                  </a:lnTo>
                  <a:lnTo>
                    <a:pt x="456" y="166"/>
                  </a:lnTo>
                  <a:lnTo>
                    <a:pt x="456" y="184"/>
                  </a:lnTo>
                  <a:lnTo>
                    <a:pt x="456" y="203"/>
                  </a:lnTo>
                  <a:lnTo>
                    <a:pt x="472" y="203"/>
                  </a:lnTo>
                  <a:lnTo>
                    <a:pt x="472" y="222"/>
                  </a:lnTo>
                  <a:lnTo>
                    <a:pt x="472" y="240"/>
                  </a:lnTo>
                  <a:lnTo>
                    <a:pt x="472" y="258"/>
                  </a:lnTo>
                  <a:lnTo>
                    <a:pt x="472" y="277"/>
                  </a:lnTo>
                  <a:lnTo>
                    <a:pt x="489" y="277"/>
                  </a:lnTo>
                  <a:lnTo>
                    <a:pt x="489" y="295"/>
                  </a:lnTo>
                  <a:lnTo>
                    <a:pt x="489" y="314"/>
                  </a:lnTo>
                  <a:lnTo>
                    <a:pt x="489" y="332"/>
                  </a:lnTo>
                  <a:lnTo>
                    <a:pt x="505" y="332"/>
                  </a:lnTo>
                  <a:lnTo>
                    <a:pt x="505" y="351"/>
                  </a:lnTo>
                  <a:lnTo>
                    <a:pt x="505" y="369"/>
                  </a:lnTo>
                  <a:lnTo>
                    <a:pt x="505" y="388"/>
                  </a:lnTo>
                  <a:lnTo>
                    <a:pt x="522" y="388"/>
                  </a:lnTo>
                  <a:lnTo>
                    <a:pt x="522" y="406"/>
                  </a:lnTo>
                  <a:lnTo>
                    <a:pt x="522" y="425"/>
                  </a:lnTo>
                  <a:lnTo>
                    <a:pt x="489" y="443"/>
                  </a:lnTo>
                  <a:lnTo>
                    <a:pt x="489" y="462"/>
                  </a:lnTo>
                  <a:lnTo>
                    <a:pt x="505" y="462"/>
                  </a:lnTo>
                  <a:lnTo>
                    <a:pt x="505" y="480"/>
                  </a:lnTo>
                  <a:lnTo>
                    <a:pt x="505" y="498"/>
                  </a:lnTo>
                  <a:lnTo>
                    <a:pt x="505" y="517"/>
                  </a:lnTo>
                  <a:lnTo>
                    <a:pt x="505" y="536"/>
                  </a:lnTo>
                  <a:lnTo>
                    <a:pt x="522" y="536"/>
                  </a:lnTo>
                  <a:lnTo>
                    <a:pt x="522" y="554"/>
                  </a:lnTo>
                  <a:lnTo>
                    <a:pt x="522" y="572"/>
                  </a:lnTo>
                  <a:lnTo>
                    <a:pt x="522" y="591"/>
                  </a:lnTo>
                  <a:lnTo>
                    <a:pt x="522" y="606"/>
                  </a:lnTo>
                  <a:lnTo>
                    <a:pt x="538" y="606"/>
                  </a:lnTo>
                  <a:lnTo>
                    <a:pt x="538" y="625"/>
                  </a:lnTo>
                  <a:lnTo>
                    <a:pt x="538" y="643"/>
                  </a:lnTo>
                  <a:lnTo>
                    <a:pt x="538" y="662"/>
                  </a:lnTo>
                  <a:lnTo>
                    <a:pt x="522" y="680"/>
                  </a:lnTo>
                  <a:lnTo>
                    <a:pt x="505" y="680"/>
                  </a:lnTo>
                  <a:lnTo>
                    <a:pt x="489" y="680"/>
                  </a:lnTo>
                  <a:lnTo>
                    <a:pt x="489" y="699"/>
                  </a:lnTo>
                  <a:lnTo>
                    <a:pt x="472" y="699"/>
                  </a:lnTo>
                  <a:lnTo>
                    <a:pt x="456" y="699"/>
                  </a:lnTo>
                  <a:lnTo>
                    <a:pt x="440" y="699"/>
                  </a:lnTo>
                  <a:lnTo>
                    <a:pt x="440" y="680"/>
                  </a:lnTo>
                  <a:lnTo>
                    <a:pt x="423" y="680"/>
                  </a:lnTo>
                  <a:lnTo>
                    <a:pt x="423" y="662"/>
                  </a:lnTo>
                  <a:lnTo>
                    <a:pt x="423" y="643"/>
                  </a:lnTo>
                  <a:lnTo>
                    <a:pt x="407" y="643"/>
                  </a:lnTo>
                  <a:lnTo>
                    <a:pt x="407" y="625"/>
                  </a:lnTo>
                  <a:lnTo>
                    <a:pt x="407" y="606"/>
                  </a:lnTo>
                  <a:lnTo>
                    <a:pt x="407" y="591"/>
                  </a:lnTo>
                  <a:lnTo>
                    <a:pt x="407" y="572"/>
                  </a:lnTo>
                  <a:lnTo>
                    <a:pt x="407" y="554"/>
                  </a:lnTo>
                  <a:lnTo>
                    <a:pt x="423" y="554"/>
                  </a:lnTo>
                  <a:lnTo>
                    <a:pt x="423" y="536"/>
                  </a:lnTo>
                  <a:lnTo>
                    <a:pt x="423" y="517"/>
                  </a:lnTo>
                  <a:lnTo>
                    <a:pt x="407" y="517"/>
                  </a:lnTo>
                  <a:lnTo>
                    <a:pt x="407" y="498"/>
                  </a:lnTo>
                  <a:lnTo>
                    <a:pt x="391" y="498"/>
                  </a:lnTo>
                  <a:lnTo>
                    <a:pt x="391" y="480"/>
                  </a:lnTo>
                  <a:lnTo>
                    <a:pt x="374" y="480"/>
                  </a:lnTo>
                  <a:lnTo>
                    <a:pt x="374" y="462"/>
                  </a:lnTo>
                  <a:lnTo>
                    <a:pt x="374" y="443"/>
                  </a:lnTo>
                  <a:lnTo>
                    <a:pt x="374" y="425"/>
                  </a:lnTo>
                  <a:lnTo>
                    <a:pt x="358" y="425"/>
                  </a:lnTo>
                  <a:lnTo>
                    <a:pt x="358" y="406"/>
                  </a:lnTo>
                  <a:lnTo>
                    <a:pt x="341" y="406"/>
                  </a:lnTo>
                  <a:lnTo>
                    <a:pt x="341" y="388"/>
                  </a:lnTo>
                  <a:lnTo>
                    <a:pt x="358" y="388"/>
                  </a:lnTo>
                  <a:lnTo>
                    <a:pt x="358" y="369"/>
                  </a:lnTo>
                  <a:lnTo>
                    <a:pt x="341" y="351"/>
                  </a:lnTo>
                  <a:lnTo>
                    <a:pt x="341" y="369"/>
                  </a:lnTo>
                  <a:lnTo>
                    <a:pt x="341" y="351"/>
                  </a:lnTo>
                  <a:lnTo>
                    <a:pt x="325" y="351"/>
                  </a:lnTo>
                  <a:lnTo>
                    <a:pt x="325" y="332"/>
                  </a:lnTo>
                  <a:lnTo>
                    <a:pt x="309" y="332"/>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594"/>
            <p:cNvSpPr>
              <a:spLocks/>
            </p:cNvSpPr>
            <p:nvPr/>
          </p:nvSpPr>
          <p:spPr bwMode="auto">
            <a:xfrm>
              <a:off x="7769" y="42"/>
              <a:ext cx="538" cy="699"/>
            </a:xfrm>
            <a:custGeom>
              <a:avLst/>
              <a:gdLst/>
              <a:ahLst/>
              <a:cxnLst>
                <a:cxn ang="0">
                  <a:pos x="292" y="314"/>
                </a:cxn>
                <a:cxn ang="0">
                  <a:pos x="292" y="277"/>
                </a:cxn>
                <a:cxn ang="0">
                  <a:pos x="276" y="277"/>
                </a:cxn>
                <a:cxn ang="0">
                  <a:pos x="246" y="258"/>
                </a:cxn>
                <a:cxn ang="0">
                  <a:pos x="246" y="277"/>
                </a:cxn>
                <a:cxn ang="0">
                  <a:pos x="196" y="277"/>
                </a:cxn>
                <a:cxn ang="0">
                  <a:pos x="180" y="240"/>
                </a:cxn>
                <a:cxn ang="0">
                  <a:pos x="147" y="222"/>
                </a:cxn>
                <a:cxn ang="0">
                  <a:pos x="147" y="166"/>
                </a:cxn>
                <a:cxn ang="0">
                  <a:pos x="98" y="129"/>
                </a:cxn>
                <a:cxn ang="0">
                  <a:pos x="33" y="55"/>
                </a:cxn>
                <a:cxn ang="0">
                  <a:pos x="16" y="18"/>
                </a:cxn>
                <a:cxn ang="0">
                  <a:pos x="65" y="18"/>
                </a:cxn>
                <a:cxn ang="0">
                  <a:pos x="147" y="18"/>
                </a:cxn>
                <a:cxn ang="0">
                  <a:pos x="196" y="18"/>
                </a:cxn>
                <a:cxn ang="0">
                  <a:pos x="246" y="18"/>
                </a:cxn>
                <a:cxn ang="0">
                  <a:pos x="292" y="18"/>
                </a:cxn>
                <a:cxn ang="0">
                  <a:pos x="423" y="18"/>
                </a:cxn>
                <a:cxn ang="0">
                  <a:pos x="440" y="74"/>
                </a:cxn>
                <a:cxn ang="0">
                  <a:pos x="440" y="129"/>
                </a:cxn>
                <a:cxn ang="0">
                  <a:pos x="456" y="166"/>
                </a:cxn>
                <a:cxn ang="0">
                  <a:pos x="472" y="203"/>
                </a:cxn>
                <a:cxn ang="0">
                  <a:pos x="472" y="258"/>
                </a:cxn>
                <a:cxn ang="0">
                  <a:pos x="489" y="295"/>
                </a:cxn>
                <a:cxn ang="0">
                  <a:pos x="505" y="332"/>
                </a:cxn>
                <a:cxn ang="0">
                  <a:pos x="505" y="388"/>
                </a:cxn>
                <a:cxn ang="0">
                  <a:pos x="522" y="425"/>
                </a:cxn>
                <a:cxn ang="0">
                  <a:pos x="505" y="462"/>
                </a:cxn>
                <a:cxn ang="0">
                  <a:pos x="505" y="517"/>
                </a:cxn>
                <a:cxn ang="0">
                  <a:pos x="522" y="554"/>
                </a:cxn>
                <a:cxn ang="0">
                  <a:pos x="522" y="606"/>
                </a:cxn>
                <a:cxn ang="0">
                  <a:pos x="538" y="643"/>
                </a:cxn>
                <a:cxn ang="0">
                  <a:pos x="505" y="680"/>
                </a:cxn>
                <a:cxn ang="0">
                  <a:pos x="472" y="699"/>
                </a:cxn>
                <a:cxn ang="0">
                  <a:pos x="440" y="680"/>
                </a:cxn>
                <a:cxn ang="0">
                  <a:pos x="423" y="643"/>
                </a:cxn>
                <a:cxn ang="0">
                  <a:pos x="407" y="606"/>
                </a:cxn>
                <a:cxn ang="0">
                  <a:pos x="407" y="554"/>
                </a:cxn>
                <a:cxn ang="0">
                  <a:pos x="423" y="517"/>
                </a:cxn>
                <a:cxn ang="0">
                  <a:pos x="391" y="498"/>
                </a:cxn>
                <a:cxn ang="0">
                  <a:pos x="374" y="462"/>
                </a:cxn>
                <a:cxn ang="0">
                  <a:pos x="358" y="425"/>
                </a:cxn>
                <a:cxn ang="0">
                  <a:pos x="341" y="388"/>
                </a:cxn>
                <a:cxn ang="0">
                  <a:pos x="341" y="351"/>
                </a:cxn>
                <a:cxn ang="0">
                  <a:pos x="325" y="351"/>
                </a:cxn>
              </a:cxnLst>
              <a:rect l="0" t="0" r="r" b="b"/>
              <a:pathLst>
                <a:path w="538" h="699">
                  <a:moveTo>
                    <a:pt x="309" y="332"/>
                  </a:moveTo>
                  <a:lnTo>
                    <a:pt x="309" y="314"/>
                  </a:lnTo>
                  <a:lnTo>
                    <a:pt x="292" y="314"/>
                  </a:lnTo>
                  <a:lnTo>
                    <a:pt x="276" y="295"/>
                  </a:lnTo>
                  <a:lnTo>
                    <a:pt x="292" y="295"/>
                  </a:lnTo>
                  <a:lnTo>
                    <a:pt x="292" y="277"/>
                  </a:lnTo>
                  <a:lnTo>
                    <a:pt x="276" y="277"/>
                  </a:lnTo>
                  <a:lnTo>
                    <a:pt x="276" y="295"/>
                  </a:lnTo>
                  <a:lnTo>
                    <a:pt x="276" y="277"/>
                  </a:lnTo>
                  <a:lnTo>
                    <a:pt x="262" y="277"/>
                  </a:lnTo>
                  <a:lnTo>
                    <a:pt x="262" y="258"/>
                  </a:lnTo>
                  <a:lnTo>
                    <a:pt x="246" y="258"/>
                  </a:lnTo>
                  <a:lnTo>
                    <a:pt x="246" y="277"/>
                  </a:lnTo>
                  <a:lnTo>
                    <a:pt x="229" y="277"/>
                  </a:lnTo>
                  <a:lnTo>
                    <a:pt x="246" y="277"/>
                  </a:lnTo>
                  <a:lnTo>
                    <a:pt x="229" y="277"/>
                  </a:lnTo>
                  <a:lnTo>
                    <a:pt x="213" y="277"/>
                  </a:lnTo>
                  <a:lnTo>
                    <a:pt x="196" y="277"/>
                  </a:lnTo>
                  <a:lnTo>
                    <a:pt x="196" y="258"/>
                  </a:lnTo>
                  <a:lnTo>
                    <a:pt x="180" y="258"/>
                  </a:lnTo>
                  <a:lnTo>
                    <a:pt x="180" y="240"/>
                  </a:lnTo>
                  <a:lnTo>
                    <a:pt x="164" y="240"/>
                  </a:lnTo>
                  <a:lnTo>
                    <a:pt x="164" y="222"/>
                  </a:lnTo>
                  <a:lnTo>
                    <a:pt x="147" y="222"/>
                  </a:lnTo>
                  <a:lnTo>
                    <a:pt x="147" y="203"/>
                  </a:lnTo>
                  <a:lnTo>
                    <a:pt x="147" y="184"/>
                  </a:lnTo>
                  <a:lnTo>
                    <a:pt x="147" y="166"/>
                  </a:lnTo>
                  <a:lnTo>
                    <a:pt x="131" y="166"/>
                  </a:lnTo>
                  <a:lnTo>
                    <a:pt x="114" y="147"/>
                  </a:lnTo>
                  <a:lnTo>
                    <a:pt x="98" y="129"/>
                  </a:lnTo>
                  <a:lnTo>
                    <a:pt x="82" y="111"/>
                  </a:lnTo>
                  <a:lnTo>
                    <a:pt x="65" y="92"/>
                  </a:lnTo>
                  <a:lnTo>
                    <a:pt x="33" y="55"/>
                  </a:lnTo>
                  <a:lnTo>
                    <a:pt x="16" y="37"/>
                  </a:lnTo>
                  <a:lnTo>
                    <a:pt x="0" y="18"/>
                  </a:lnTo>
                  <a:lnTo>
                    <a:pt x="16" y="18"/>
                  </a:lnTo>
                  <a:lnTo>
                    <a:pt x="33" y="18"/>
                  </a:lnTo>
                  <a:lnTo>
                    <a:pt x="49" y="18"/>
                  </a:lnTo>
                  <a:lnTo>
                    <a:pt x="65" y="18"/>
                  </a:lnTo>
                  <a:lnTo>
                    <a:pt x="98" y="18"/>
                  </a:lnTo>
                  <a:lnTo>
                    <a:pt x="131" y="18"/>
                  </a:lnTo>
                  <a:lnTo>
                    <a:pt x="147" y="18"/>
                  </a:lnTo>
                  <a:lnTo>
                    <a:pt x="164" y="18"/>
                  </a:lnTo>
                  <a:lnTo>
                    <a:pt x="180" y="18"/>
                  </a:lnTo>
                  <a:lnTo>
                    <a:pt x="196" y="18"/>
                  </a:lnTo>
                  <a:lnTo>
                    <a:pt x="213" y="18"/>
                  </a:lnTo>
                  <a:lnTo>
                    <a:pt x="229" y="18"/>
                  </a:lnTo>
                  <a:lnTo>
                    <a:pt x="246" y="18"/>
                  </a:lnTo>
                  <a:lnTo>
                    <a:pt x="262" y="18"/>
                  </a:lnTo>
                  <a:lnTo>
                    <a:pt x="276" y="18"/>
                  </a:lnTo>
                  <a:lnTo>
                    <a:pt x="292" y="18"/>
                  </a:lnTo>
                  <a:lnTo>
                    <a:pt x="292" y="0"/>
                  </a:lnTo>
                  <a:lnTo>
                    <a:pt x="423" y="0"/>
                  </a:lnTo>
                  <a:lnTo>
                    <a:pt x="423" y="18"/>
                  </a:lnTo>
                  <a:lnTo>
                    <a:pt x="423" y="37"/>
                  </a:lnTo>
                  <a:lnTo>
                    <a:pt x="423" y="55"/>
                  </a:lnTo>
                  <a:lnTo>
                    <a:pt x="440" y="74"/>
                  </a:lnTo>
                  <a:lnTo>
                    <a:pt x="440" y="92"/>
                  </a:lnTo>
                  <a:lnTo>
                    <a:pt x="440" y="111"/>
                  </a:lnTo>
                  <a:lnTo>
                    <a:pt x="440" y="129"/>
                  </a:lnTo>
                  <a:lnTo>
                    <a:pt x="456" y="129"/>
                  </a:lnTo>
                  <a:lnTo>
                    <a:pt x="456" y="147"/>
                  </a:lnTo>
                  <a:lnTo>
                    <a:pt x="456" y="166"/>
                  </a:lnTo>
                  <a:lnTo>
                    <a:pt x="456" y="184"/>
                  </a:lnTo>
                  <a:lnTo>
                    <a:pt x="456" y="203"/>
                  </a:lnTo>
                  <a:lnTo>
                    <a:pt x="472" y="203"/>
                  </a:lnTo>
                  <a:lnTo>
                    <a:pt x="472" y="222"/>
                  </a:lnTo>
                  <a:lnTo>
                    <a:pt x="472" y="240"/>
                  </a:lnTo>
                  <a:lnTo>
                    <a:pt x="472" y="258"/>
                  </a:lnTo>
                  <a:lnTo>
                    <a:pt x="472" y="277"/>
                  </a:lnTo>
                  <a:lnTo>
                    <a:pt x="489" y="277"/>
                  </a:lnTo>
                  <a:lnTo>
                    <a:pt x="489" y="295"/>
                  </a:lnTo>
                  <a:lnTo>
                    <a:pt x="489" y="314"/>
                  </a:lnTo>
                  <a:lnTo>
                    <a:pt x="489" y="332"/>
                  </a:lnTo>
                  <a:lnTo>
                    <a:pt x="505" y="332"/>
                  </a:lnTo>
                  <a:lnTo>
                    <a:pt x="505" y="351"/>
                  </a:lnTo>
                  <a:lnTo>
                    <a:pt x="505" y="369"/>
                  </a:lnTo>
                  <a:lnTo>
                    <a:pt x="505" y="388"/>
                  </a:lnTo>
                  <a:lnTo>
                    <a:pt x="522" y="388"/>
                  </a:lnTo>
                  <a:lnTo>
                    <a:pt x="522" y="406"/>
                  </a:lnTo>
                  <a:lnTo>
                    <a:pt x="522" y="425"/>
                  </a:lnTo>
                  <a:lnTo>
                    <a:pt x="489" y="443"/>
                  </a:lnTo>
                  <a:lnTo>
                    <a:pt x="489" y="462"/>
                  </a:lnTo>
                  <a:lnTo>
                    <a:pt x="505" y="462"/>
                  </a:lnTo>
                  <a:lnTo>
                    <a:pt x="505" y="480"/>
                  </a:lnTo>
                  <a:lnTo>
                    <a:pt x="505" y="498"/>
                  </a:lnTo>
                  <a:lnTo>
                    <a:pt x="505" y="517"/>
                  </a:lnTo>
                  <a:lnTo>
                    <a:pt x="505" y="536"/>
                  </a:lnTo>
                  <a:lnTo>
                    <a:pt x="522" y="536"/>
                  </a:lnTo>
                  <a:lnTo>
                    <a:pt x="522" y="554"/>
                  </a:lnTo>
                  <a:lnTo>
                    <a:pt x="522" y="572"/>
                  </a:lnTo>
                  <a:lnTo>
                    <a:pt x="522" y="591"/>
                  </a:lnTo>
                  <a:lnTo>
                    <a:pt x="522" y="606"/>
                  </a:lnTo>
                  <a:lnTo>
                    <a:pt x="538" y="606"/>
                  </a:lnTo>
                  <a:lnTo>
                    <a:pt x="538" y="625"/>
                  </a:lnTo>
                  <a:lnTo>
                    <a:pt x="538" y="643"/>
                  </a:lnTo>
                  <a:lnTo>
                    <a:pt x="538" y="662"/>
                  </a:lnTo>
                  <a:lnTo>
                    <a:pt x="522" y="680"/>
                  </a:lnTo>
                  <a:lnTo>
                    <a:pt x="505" y="680"/>
                  </a:lnTo>
                  <a:lnTo>
                    <a:pt x="489" y="680"/>
                  </a:lnTo>
                  <a:lnTo>
                    <a:pt x="489" y="699"/>
                  </a:lnTo>
                  <a:lnTo>
                    <a:pt x="472" y="699"/>
                  </a:lnTo>
                  <a:lnTo>
                    <a:pt x="456" y="699"/>
                  </a:lnTo>
                  <a:lnTo>
                    <a:pt x="440" y="699"/>
                  </a:lnTo>
                  <a:lnTo>
                    <a:pt x="440" y="680"/>
                  </a:lnTo>
                  <a:lnTo>
                    <a:pt x="423" y="680"/>
                  </a:lnTo>
                  <a:lnTo>
                    <a:pt x="423" y="662"/>
                  </a:lnTo>
                  <a:lnTo>
                    <a:pt x="423" y="643"/>
                  </a:lnTo>
                  <a:lnTo>
                    <a:pt x="407" y="643"/>
                  </a:lnTo>
                  <a:lnTo>
                    <a:pt x="407" y="625"/>
                  </a:lnTo>
                  <a:lnTo>
                    <a:pt x="407" y="606"/>
                  </a:lnTo>
                  <a:lnTo>
                    <a:pt x="407" y="591"/>
                  </a:lnTo>
                  <a:lnTo>
                    <a:pt x="407" y="572"/>
                  </a:lnTo>
                  <a:lnTo>
                    <a:pt x="407" y="554"/>
                  </a:lnTo>
                  <a:lnTo>
                    <a:pt x="423" y="554"/>
                  </a:lnTo>
                  <a:lnTo>
                    <a:pt x="423" y="536"/>
                  </a:lnTo>
                  <a:lnTo>
                    <a:pt x="423" y="517"/>
                  </a:lnTo>
                  <a:lnTo>
                    <a:pt x="407" y="517"/>
                  </a:lnTo>
                  <a:lnTo>
                    <a:pt x="407" y="498"/>
                  </a:lnTo>
                  <a:lnTo>
                    <a:pt x="391" y="498"/>
                  </a:lnTo>
                  <a:lnTo>
                    <a:pt x="391" y="480"/>
                  </a:lnTo>
                  <a:lnTo>
                    <a:pt x="374" y="480"/>
                  </a:lnTo>
                  <a:lnTo>
                    <a:pt x="374" y="462"/>
                  </a:lnTo>
                  <a:lnTo>
                    <a:pt x="374" y="443"/>
                  </a:lnTo>
                  <a:lnTo>
                    <a:pt x="374" y="425"/>
                  </a:lnTo>
                  <a:lnTo>
                    <a:pt x="358" y="425"/>
                  </a:lnTo>
                  <a:lnTo>
                    <a:pt x="358" y="406"/>
                  </a:lnTo>
                  <a:lnTo>
                    <a:pt x="341" y="406"/>
                  </a:lnTo>
                  <a:lnTo>
                    <a:pt x="341" y="388"/>
                  </a:lnTo>
                  <a:lnTo>
                    <a:pt x="358" y="388"/>
                  </a:lnTo>
                  <a:lnTo>
                    <a:pt x="358" y="369"/>
                  </a:lnTo>
                  <a:lnTo>
                    <a:pt x="341" y="351"/>
                  </a:lnTo>
                  <a:lnTo>
                    <a:pt x="341" y="369"/>
                  </a:lnTo>
                  <a:lnTo>
                    <a:pt x="341" y="351"/>
                  </a:lnTo>
                  <a:lnTo>
                    <a:pt x="325" y="351"/>
                  </a:lnTo>
                  <a:lnTo>
                    <a:pt x="325" y="332"/>
                  </a:lnTo>
                  <a:lnTo>
                    <a:pt x="309" y="332"/>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590"/>
          <p:cNvGrpSpPr>
            <a:grpSpLocks/>
          </p:cNvGrpSpPr>
          <p:nvPr/>
        </p:nvGrpSpPr>
        <p:grpSpPr bwMode="auto">
          <a:xfrm>
            <a:off x="9404214" y="1288541"/>
            <a:ext cx="673246" cy="624787"/>
            <a:chOff x="7539" y="61"/>
            <a:chExt cx="653" cy="606"/>
          </a:xfrm>
          <a:solidFill>
            <a:schemeClr val="accent5">
              <a:lumMod val="60000"/>
              <a:lumOff val="40000"/>
            </a:schemeClr>
          </a:solidFill>
        </p:grpSpPr>
        <p:sp>
          <p:nvSpPr>
            <p:cNvPr id="14" name="Freeform 592"/>
            <p:cNvSpPr>
              <a:spLocks/>
            </p:cNvSpPr>
            <p:nvPr/>
          </p:nvSpPr>
          <p:spPr bwMode="auto">
            <a:xfrm>
              <a:off x="7539" y="61"/>
              <a:ext cx="653" cy="606"/>
            </a:xfrm>
            <a:custGeom>
              <a:avLst/>
              <a:gdLst/>
              <a:ahLst/>
              <a:cxnLst>
                <a:cxn ang="0">
                  <a:pos x="33" y="0"/>
                </a:cxn>
                <a:cxn ang="0">
                  <a:pos x="115" y="0"/>
                </a:cxn>
                <a:cxn ang="0">
                  <a:pos x="213" y="0"/>
                </a:cxn>
                <a:cxn ang="0">
                  <a:pos x="262" y="37"/>
                </a:cxn>
                <a:cxn ang="0">
                  <a:pos x="328" y="111"/>
                </a:cxn>
                <a:cxn ang="0">
                  <a:pos x="377" y="148"/>
                </a:cxn>
                <a:cxn ang="0">
                  <a:pos x="377" y="203"/>
                </a:cxn>
                <a:cxn ang="0">
                  <a:pos x="410" y="222"/>
                </a:cxn>
                <a:cxn ang="0">
                  <a:pos x="426" y="258"/>
                </a:cxn>
                <a:cxn ang="0">
                  <a:pos x="476" y="258"/>
                </a:cxn>
                <a:cxn ang="0">
                  <a:pos x="476" y="240"/>
                </a:cxn>
                <a:cxn ang="0">
                  <a:pos x="505" y="258"/>
                </a:cxn>
                <a:cxn ang="0">
                  <a:pos x="522" y="258"/>
                </a:cxn>
                <a:cxn ang="0">
                  <a:pos x="522" y="295"/>
                </a:cxn>
                <a:cxn ang="0">
                  <a:pos x="555" y="314"/>
                </a:cxn>
                <a:cxn ang="0">
                  <a:pos x="571" y="351"/>
                </a:cxn>
                <a:cxn ang="0">
                  <a:pos x="587" y="369"/>
                </a:cxn>
                <a:cxn ang="0">
                  <a:pos x="587" y="388"/>
                </a:cxn>
                <a:cxn ang="0">
                  <a:pos x="604" y="424"/>
                </a:cxn>
                <a:cxn ang="0">
                  <a:pos x="620" y="461"/>
                </a:cxn>
                <a:cxn ang="0">
                  <a:pos x="636" y="498"/>
                </a:cxn>
                <a:cxn ang="0">
                  <a:pos x="653" y="535"/>
                </a:cxn>
                <a:cxn ang="0">
                  <a:pos x="636" y="572"/>
                </a:cxn>
                <a:cxn ang="0">
                  <a:pos x="522" y="587"/>
                </a:cxn>
                <a:cxn ang="0">
                  <a:pos x="522" y="572"/>
                </a:cxn>
                <a:cxn ang="0">
                  <a:pos x="505" y="535"/>
                </a:cxn>
                <a:cxn ang="0">
                  <a:pos x="492" y="498"/>
                </a:cxn>
                <a:cxn ang="0">
                  <a:pos x="476" y="461"/>
                </a:cxn>
                <a:cxn ang="0">
                  <a:pos x="459" y="424"/>
                </a:cxn>
                <a:cxn ang="0">
                  <a:pos x="426" y="406"/>
                </a:cxn>
                <a:cxn ang="0">
                  <a:pos x="410" y="369"/>
                </a:cxn>
                <a:cxn ang="0">
                  <a:pos x="377" y="351"/>
                </a:cxn>
                <a:cxn ang="0">
                  <a:pos x="344" y="332"/>
                </a:cxn>
                <a:cxn ang="0">
                  <a:pos x="344" y="314"/>
                </a:cxn>
                <a:cxn ang="0">
                  <a:pos x="344" y="295"/>
                </a:cxn>
                <a:cxn ang="0">
                  <a:pos x="311" y="277"/>
                </a:cxn>
                <a:cxn ang="0">
                  <a:pos x="295" y="240"/>
                </a:cxn>
                <a:cxn ang="0">
                  <a:pos x="279" y="240"/>
                </a:cxn>
                <a:cxn ang="0">
                  <a:pos x="246" y="222"/>
                </a:cxn>
                <a:cxn ang="0">
                  <a:pos x="229" y="185"/>
                </a:cxn>
                <a:cxn ang="0">
                  <a:pos x="229" y="166"/>
                </a:cxn>
                <a:cxn ang="0">
                  <a:pos x="180" y="166"/>
                </a:cxn>
                <a:cxn ang="0">
                  <a:pos x="180" y="148"/>
                </a:cxn>
                <a:cxn ang="0">
                  <a:pos x="131" y="129"/>
                </a:cxn>
                <a:cxn ang="0">
                  <a:pos x="98" y="111"/>
                </a:cxn>
                <a:cxn ang="0">
                  <a:pos x="66" y="74"/>
                </a:cxn>
              </a:cxnLst>
              <a:rect l="0" t="0" r="r" b="b"/>
              <a:pathLst>
                <a:path w="653" h="606">
                  <a:moveTo>
                    <a:pt x="0" y="0"/>
                  </a:moveTo>
                  <a:lnTo>
                    <a:pt x="16" y="0"/>
                  </a:lnTo>
                  <a:lnTo>
                    <a:pt x="33" y="0"/>
                  </a:lnTo>
                  <a:lnTo>
                    <a:pt x="49" y="0"/>
                  </a:lnTo>
                  <a:lnTo>
                    <a:pt x="82" y="0"/>
                  </a:lnTo>
                  <a:lnTo>
                    <a:pt x="115" y="0"/>
                  </a:lnTo>
                  <a:lnTo>
                    <a:pt x="147" y="0"/>
                  </a:lnTo>
                  <a:lnTo>
                    <a:pt x="197" y="0"/>
                  </a:lnTo>
                  <a:lnTo>
                    <a:pt x="213" y="0"/>
                  </a:lnTo>
                  <a:lnTo>
                    <a:pt x="229" y="0"/>
                  </a:lnTo>
                  <a:lnTo>
                    <a:pt x="246" y="18"/>
                  </a:lnTo>
                  <a:lnTo>
                    <a:pt x="262" y="37"/>
                  </a:lnTo>
                  <a:lnTo>
                    <a:pt x="295" y="74"/>
                  </a:lnTo>
                  <a:lnTo>
                    <a:pt x="311" y="93"/>
                  </a:lnTo>
                  <a:lnTo>
                    <a:pt x="328" y="111"/>
                  </a:lnTo>
                  <a:lnTo>
                    <a:pt x="344" y="129"/>
                  </a:lnTo>
                  <a:lnTo>
                    <a:pt x="360" y="148"/>
                  </a:lnTo>
                  <a:lnTo>
                    <a:pt x="377" y="148"/>
                  </a:lnTo>
                  <a:lnTo>
                    <a:pt x="377" y="166"/>
                  </a:lnTo>
                  <a:lnTo>
                    <a:pt x="377" y="185"/>
                  </a:lnTo>
                  <a:lnTo>
                    <a:pt x="377" y="203"/>
                  </a:lnTo>
                  <a:lnTo>
                    <a:pt x="393" y="203"/>
                  </a:lnTo>
                  <a:lnTo>
                    <a:pt x="393" y="222"/>
                  </a:lnTo>
                  <a:lnTo>
                    <a:pt x="410" y="222"/>
                  </a:lnTo>
                  <a:lnTo>
                    <a:pt x="410" y="240"/>
                  </a:lnTo>
                  <a:lnTo>
                    <a:pt x="426" y="240"/>
                  </a:lnTo>
                  <a:lnTo>
                    <a:pt x="426" y="258"/>
                  </a:lnTo>
                  <a:lnTo>
                    <a:pt x="443" y="258"/>
                  </a:lnTo>
                  <a:lnTo>
                    <a:pt x="459" y="258"/>
                  </a:lnTo>
                  <a:lnTo>
                    <a:pt x="476" y="258"/>
                  </a:lnTo>
                  <a:lnTo>
                    <a:pt x="459" y="258"/>
                  </a:lnTo>
                  <a:lnTo>
                    <a:pt x="476" y="258"/>
                  </a:lnTo>
                  <a:lnTo>
                    <a:pt x="476" y="240"/>
                  </a:lnTo>
                  <a:lnTo>
                    <a:pt x="492" y="240"/>
                  </a:lnTo>
                  <a:lnTo>
                    <a:pt x="492" y="258"/>
                  </a:lnTo>
                  <a:lnTo>
                    <a:pt x="505" y="258"/>
                  </a:lnTo>
                  <a:lnTo>
                    <a:pt x="505" y="277"/>
                  </a:lnTo>
                  <a:lnTo>
                    <a:pt x="505" y="258"/>
                  </a:lnTo>
                  <a:lnTo>
                    <a:pt x="522" y="258"/>
                  </a:lnTo>
                  <a:lnTo>
                    <a:pt x="522" y="277"/>
                  </a:lnTo>
                  <a:lnTo>
                    <a:pt x="505" y="277"/>
                  </a:lnTo>
                  <a:lnTo>
                    <a:pt x="522" y="295"/>
                  </a:lnTo>
                  <a:lnTo>
                    <a:pt x="538" y="295"/>
                  </a:lnTo>
                  <a:lnTo>
                    <a:pt x="538" y="314"/>
                  </a:lnTo>
                  <a:lnTo>
                    <a:pt x="555" y="314"/>
                  </a:lnTo>
                  <a:lnTo>
                    <a:pt x="555" y="332"/>
                  </a:lnTo>
                  <a:lnTo>
                    <a:pt x="571" y="332"/>
                  </a:lnTo>
                  <a:lnTo>
                    <a:pt x="571" y="351"/>
                  </a:lnTo>
                  <a:lnTo>
                    <a:pt x="571" y="332"/>
                  </a:lnTo>
                  <a:lnTo>
                    <a:pt x="587" y="351"/>
                  </a:lnTo>
                  <a:lnTo>
                    <a:pt x="587" y="369"/>
                  </a:lnTo>
                  <a:lnTo>
                    <a:pt x="571" y="369"/>
                  </a:lnTo>
                  <a:lnTo>
                    <a:pt x="571" y="388"/>
                  </a:lnTo>
                  <a:lnTo>
                    <a:pt x="587" y="388"/>
                  </a:lnTo>
                  <a:lnTo>
                    <a:pt x="587" y="406"/>
                  </a:lnTo>
                  <a:lnTo>
                    <a:pt x="604" y="406"/>
                  </a:lnTo>
                  <a:lnTo>
                    <a:pt x="604" y="424"/>
                  </a:lnTo>
                  <a:lnTo>
                    <a:pt x="604" y="443"/>
                  </a:lnTo>
                  <a:lnTo>
                    <a:pt x="604" y="461"/>
                  </a:lnTo>
                  <a:lnTo>
                    <a:pt x="620" y="461"/>
                  </a:lnTo>
                  <a:lnTo>
                    <a:pt x="620" y="480"/>
                  </a:lnTo>
                  <a:lnTo>
                    <a:pt x="636" y="480"/>
                  </a:lnTo>
                  <a:lnTo>
                    <a:pt x="636" y="498"/>
                  </a:lnTo>
                  <a:lnTo>
                    <a:pt x="653" y="498"/>
                  </a:lnTo>
                  <a:lnTo>
                    <a:pt x="653" y="517"/>
                  </a:lnTo>
                  <a:lnTo>
                    <a:pt x="653" y="535"/>
                  </a:lnTo>
                  <a:lnTo>
                    <a:pt x="636" y="535"/>
                  </a:lnTo>
                  <a:lnTo>
                    <a:pt x="636" y="553"/>
                  </a:lnTo>
                  <a:lnTo>
                    <a:pt x="636" y="572"/>
                  </a:lnTo>
                  <a:lnTo>
                    <a:pt x="636" y="587"/>
                  </a:lnTo>
                  <a:lnTo>
                    <a:pt x="538" y="587"/>
                  </a:lnTo>
                  <a:lnTo>
                    <a:pt x="522" y="587"/>
                  </a:lnTo>
                  <a:lnTo>
                    <a:pt x="522" y="606"/>
                  </a:lnTo>
                  <a:lnTo>
                    <a:pt x="522" y="587"/>
                  </a:lnTo>
                  <a:lnTo>
                    <a:pt x="522" y="572"/>
                  </a:lnTo>
                  <a:lnTo>
                    <a:pt x="522" y="553"/>
                  </a:lnTo>
                  <a:lnTo>
                    <a:pt x="522" y="535"/>
                  </a:lnTo>
                  <a:lnTo>
                    <a:pt x="505" y="535"/>
                  </a:lnTo>
                  <a:lnTo>
                    <a:pt x="505" y="517"/>
                  </a:lnTo>
                  <a:lnTo>
                    <a:pt x="505" y="498"/>
                  </a:lnTo>
                  <a:lnTo>
                    <a:pt x="492" y="498"/>
                  </a:lnTo>
                  <a:lnTo>
                    <a:pt x="492" y="480"/>
                  </a:lnTo>
                  <a:lnTo>
                    <a:pt x="492" y="461"/>
                  </a:lnTo>
                  <a:lnTo>
                    <a:pt x="476" y="461"/>
                  </a:lnTo>
                  <a:lnTo>
                    <a:pt x="476" y="443"/>
                  </a:lnTo>
                  <a:lnTo>
                    <a:pt x="459" y="443"/>
                  </a:lnTo>
                  <a:lnTo>
                    <a:pt x="459" y="424"/>
                  </a:lnTo>
                  <a:lnTo>
                    <a:pt x="443" y="424"/>
                  </a:lnTo>
                  <a:lnTo>
                    <a:pt x="443" y="406"/>
                  </a:lnTo>
                  <a:lnTo>
                    <a:pt x="426" y="406"/>
                  </a:lnTo>
                  <a:lnTo>
                    <a:pt x="426" y="388"/>
                  </a:lnTo>
                  <a:lnTo>
                    <a:pt x="410" y="388"/>
                  </a:lnTo>
                  <a:lnTo>
                    <a:pt x="410" y="369"/>
                  </a:lnTo>
                  <a:lnTo>
                    <a:pt x="393" y="369"/>
                  </a:lnTo>
                  <a:lnTo>
                    <a:pt x="377" y="369"/>
                  </a:lnTo>
                  <a:lnTo>
                    <a:pt x="377" y="351"/>
                  </a:lnTo>
                  <a:lnTo>
                    <a:pt x="360" y="351"/>
                  </a:lnTo>
                  <a:lnTo>
                    <a:pt x="344" y="351"/>
                  </a:lnTo>
                  <a:lnTo>
                    <a:pt x="344" y="332"/>
                  </a:lnTo>
                  <a:lnTo>
                    <a:pt x="328" y="332"/>
                  </a:lnTo>
                  <a:lnTo>
                    <a:pt x="344" y="332"/>
                  </a:lnTo>
                  <a:lnTo>
                    <a:pt x="344" y="314"/>
                  </a:lnTo>
                  <a:lnTo>
                    <a:pt x="360" y="314"/>
                  </a:lnTo>
                  <a:lnTo>
                    <a:pt x="360" y="295"/>
                  </a:lnTo>
                  <a:lnTo>
                    <a:pt x="344" y="295"/>
                  </a:lnTo>
                  <a:lnTo>
                    <a:pt x="328" y="295"/>
                  </a:lnTo>
                  <a:lnTo>
                    <a:pt x="328" y="277"/>
                  </a:lnTo>
                  <a:lnTo>
                    <a:pt x="311" y="277"/>
                  </a:lnTo>
                  <a:lnTo>
                    <a:pt x="311" y="258"/>
                  </a:lnTo>
                  <a:lnTo>
                    <a:pt x="311" y="240"/>
                  </a:lnTo>
                  <a:lnTo>
                    <a:pt x="295" y="240"/>
                  </a:lnTo>
                  <a:lnTo>
                    <a:pt x="295" y="258"/>
                  </a:lnTo>
                  <a:lnTo>
                    <a:pt x="279" y="258"/>
                  </a:lnTo>
                  <a:lnTo>
                    <a:pt x="279" y="240"/>
                  </a:lnTo>
                  <a:lnTo>
                    <a:pt x="279" y="222"/>
                  </a:lnTo>
                  <a:lnTo>
                    <a:pt x="262" y="222"/>
                  </a:lnTo>
                  <a:lnTo>
                    <a:pt x="246" y="222"/>
                  </a:lnTo>
                  <a:lnTo>
                    <a:pt x="246" y="203"/>
                  </a:lnTo>
                  <a:lnTo>
                    <a:pt x="229" y="203"/>
                  </a:lnTo>
                  <a:lnTo>
                    <a:pt x="229" y="185"/>
                  </a:lnTo>
                  <a:lnTo>
                    <a:pt x="213" y="185"/>
                  </a:lnTo>
                  <a:lnTo>
                    <a:pt x="213" y="166"/>
                  </a:lnTo>
                  <a:lnTo>
                    <a:pt x="229" y="166"/>
                  </a:lnTo>
                  <a:lnTo>
                    <a:pt x="213" y="166"/>
                  </a:lnTo>
                  <a:lnTo>
                    <a:pt x="197" y="166"/>
                  </a:lnTo>
                  <a:lnTo>
                    <a:pt x="180" y="166"/>
                  </a:lnTo>
                  <a:lnTo>
                    <a:pt x="180" y="148"/>
                  </a:lnTo>
                  <a:lnTo>
                    <a:pt x="164" y="148"/>
                  </a:lnTo>
                  <a:lnTo>
                    <a:pt x="180" y="148"/>
                  </a:lnTo>
                  <a:lnTo>
                    <a:pt x="164" y="148"/>
                  </a:lnTo>
                  <a:lnTo>
                    <a:pt x="147" y="129"/>
                  </a:lnTo>
                  <a:lnTo>
                    <a:pt x="131" y="129"/>
                  </a:lnTo>
                  <a:lnTo>
                    <a:pt x="131" y="111"/>
                  </a:lnTo>
                  <a:lnTo>
                    <a:pt x="115" y="111"/>
                  </a:lnTo>
                  <a:lnTo>
                    <a:pt x="98" y="111"/>
                  </a:lnTo>
                  <a:lnTo>
                    <a:pt x="98" y="93"/>
                  </a:lnTo>
                  <a:lnTo>
                    <a:pt x="82" y="93"/>
                  </a:lnTo>
                  <a:lnTo>
                    <a:pt x="66" y="74"/>
                  </a:lnTo>
                  <a:lnTo>
                    <a:pt x="49" y="5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591"/>
            <p:cNvSpPr>
              <a:spLocks/>
            </p:cNvSpPr>
            <p:nvPr/>
          </p:nvSpPr>
          <p:spPr bwMode="auto">
            <a:xfrm>
              <a:off x="7539" y="61"/>
              <a:ext cx="653" cy="606"/>
            </a:xfrm>
            <a:custGeom>
              <a:avLst/>
              <a:gdLst/>
              <a:ahLst/>
              <a:cxnLst>
                <a:cxn ang="0">
                  <a:pos x="33" y="0"/>
                </a:cxn>
                <a:cxn ang="0">
                  <a:pos x="115" y="0"/>
                </a:cxn>
                <a:cxn ang="0">
                  <a:pos x="213" y="0"/>
                </a:cxn>
                <a:cxn ang="0">
                  <a:pos x="262" y="37"/>
                </a:cxn>
                <a:cxn ang="0">
                  <a:pos x="328" y="111"/>
                </a:cxn>
                <a:cxn ang="0">
                  <a:pos x="377" y="148"/>
                </a:cxn>
                <a:cxn ang="0">
                  <a:pos x="377" y="203"/>
                </a:cxn>
                <a:cxn ang="0">
                  <a:pos x="410" y="222"/>
                </a:cxn>
                <a:cxn ang="0">
                  <a:pos x="426" y="258"/>
                </a:cxn>
                <a:cxn ang="0">
                  <a:pos x="476" y="258"/>
                </a:cxn>
                <a:cxn ang="0">
                  <a:pos x="476" y="240"/>
                </a:cxn>
                <a:cxn ang="0">
                  <a:pos x="505" y="258"/>
                </a:cxn>
                <a:cxn ang="0">
                  <a:pos x="522" y="258"/>
                </a:cxn>
                <a:cxn ang="0">
                  <a:pos x="522" y="295"/>
                </a:cxn>
                <a:cxn ang="0">
                  <a:pos x="555" y="314"/>
                </a:cxn>
                <a:cxn ang="0">
                  <a:pos x="571" y="351"/>
                </a:cxn>
                <a:cxn ang="0">
                  <a:pos x="587" y="369"/>
                </a:cxn>
                <a:cxn ang="0">
                  <a:pos x="587" y="388"/>
                </a:cxn>
                <a:cxn ang="0">
                  <a:pos x="604" y="424"/>
                </a:cxn>
                <a:cxn ang="0">
                  <a:pos x="620" y="461"/>
                </a:cxn>
                <a:cxn ang="0">
                  <a:pos x="636" y="498"/>
                </a:cxn>
                <a:cxn ang="0">
                  <a:pos x="653" y="535"/>
                </a:cxn>
                <a:cxn ang="0">
                  <a:pos x="636" y="572"/>
                </a:cxn>
                <a:cxn ang="0">
                  <a:pos x="522" y="587"/>
                </a:cxn>
                <a:cxn ang="0">
                  <a:pos x="522" y="572"/>
                </a:cxn>
                <a:cxn ang="0">
                  <a:pos x="505" y="535"/>
                </a:cxn>
                <a:cxn ang="0">
                  <a:pos x="492" y="498"/>
                </a:cxn>
                <a:cxn ang="0">
                  <a:pos x="476" y="461"/>
                </a:cxn>
                <a:cxn ang="0">
                  <a:pos x="459" y="424"/>
                </a:cxn>
                <a:cxn ang="0">
                  <a:pos x="426" y="406"/>
                </a:cxn>
                <a:cxn ang="0">
                  <a:pos x="410" y="369"/>
                </a:cxn>
                <a:cxn ang="0">
                  <a:pos x="377" y="351"/>
                </a:cxn>
                <a:cxn ang="0">
                  <a:pos x="344" y="332"/>
                </a:cxn>
                <a:cxn ang="0">
                  <a:pos x="344" y="314"/>
                </a:cxn>
                <a:cxn ang="0">
                  <a:pos x="344" y="295"/>
                </a:cxn>
                <a:cxn ang="0">
                  <a:pos x="311" y="277"/>
                </a:cxn>
                <a:cxn ang="0">
                  <a:pos x="295" y="240"/>
                </a:cxn>
                <a:cxn ang="0">
                  <a:pos x="279" y="240"/>
                </a:cxn>
                <a:cxn ang="0">
                  <a:pos x="246" y="222"/>
                </a:cxn>
                <a:cxn ang="0">
                  <a:pos x="229" y="185"/>
                </a:cxn>
                <a:cxn ang="0">
                  <a:pos x="229" y="166"/>
                </a:cxn>
                <a:cxn ang="0">
                  <a:pos x="180" y="166"/>
                </a:cxn>
                <a:cxn ang="0">
                  <a:pos x="180" y="148"/>
                </a:cxn>
                <a:cxn ang="0">
                  <a:pos x="131" y="129"/>
                </a:cxn>
                <a:cxn ang="0">
                  <a:pos x="98" y="111"/>
                </a:cxn>
                <a:cxn ang="0">
                  <a:pos x="66" y="74"/>
                </a:cxn>
              </a:cxnLst>
              <a:rect l="0" t="0" r="r" b="b"/>
              <a:pathLst>
                <a:path w="653" h="606">
                  <a:moveTo>
                    <a:pt x="0" y="0"/>
                  </a:moveTo>
                  <a:lnTo>
                    <a:pt x="16" y="0"/>
                  </a:lnTo>
                  <a:lnTo>
                    <a:pt x="33" y="0"/>
                  </a:lnTo>
                  <a:lnTo>
                    <a:pt x="49" y="0"/>
                  </a:lnTo>
                  <a:lnTo>
                    <a:pt x="82" y="0"/>
                  </a:lnTo>
                  <a:lnTo>
                    <a:pt x="115" y="0"/>
                  </a:lnTo>
                  <a:lnTo>
                    <a:pt x="147" y="0"/>
                  </a:lnTo>
                  <a:lnTo>
                    <a:pt x="197" y="0"/>
                  </a:lnTo>
                  <a:lnTo>
                    <a:pt x="213" y="0"/>
                  </a:lnTo>
                  <a:lnTo>
                    <a:pt x="229" y="0"/>
                  </a:lnTo>
                  <a:lnTo>
                    <a:pt x="246" y="18"/>
                  </a:lnTo>
                  <a:lnTo>
                    <a:pt x="262" y="37"/>
                  </a:lnTo>
                  <a:lnTo>
                    <a:pt x="295" y="74"/>
                  </a:lnTo>
                  <a:lnTo>
                    <a:pt x="311" y="93"/>
                  </a:lnTo>
                  <a:lnTo>
                    <a:pt x="328" y="111"/>
                  </a:lnTo>
                  <a:lnTo>
                    <a:pt x="344" y="129"/>
                  </a:lnTo>
                  <a:lnTo>
                    <a:pt x="360" y="148"/>
                  </a:lnTo>
                  <a:lnTo>
                    <a:pt x="377" y="148"/>
                  </a:lnTo>
                  <a:lnTo>
                    <a:pt x="377" y="166"/>
                  </a:lnTo>
                  <a:lnTo>
                    <a:pt x="377" y="185"/>
                  </a:lnTo>
                  <a:lnTo>
                    <a:pt x="377" y="203"/>
                  </a:lnTo>
                  <a:lnTo>
                    <a:pt x="393" y="203"/>
                  </a:lnTo>
                  <a:lnTo>
                    <a:pt x="393" y="222"/>
                  </a:lnTo>
                  <a:lnTo>
                    <a:pt x="410" y="222"/>
                  </a:lnTo>
                  <a:lnTo>
                    <a:pt x="410" y="240"/>
                  </a:lnTo>
                  <a:lnTo>
                    <a:pt x="426" y="240"/>
                  </a:lnTo>
                  <a:lnTo>
                    <a:pt x="426" y="258"/>
                  </a:lnTo>
                  <a:lnTo>
                    <a:pt x="443" y="258"/>
                  </a:lnTo>
                  <a:lnTo>
                    <a:pt x="459" y="258"/>
                  </a:lnTo>
                  <a:lnTo>
                    <a:pt x="476" y="258"/>
                  </a:lnTo>
                  <a:lnTo>
                    <a:pt x="459" y="258"/>
                  </a:lnTo>
                  <a:lnTo>
                    <a:pt x="476" y="258"/>
                  </a:lnTo>
                  <a:lnTo>
                    <a:pt x="476" y="240"/>
                  </a:lnTo>
                  <a:lnTo>
                    <a:pt x="492" y="240"/>
                  </a:lnTo>
                  <a:lnTo>
                    <a:pt x="492" y="258"/>
                  </a:lnTo>
                  <a:lnTo>
                    <a:pt x="505" y="258"/>
                  </a:lnTo>
                  <a:lnTo>
                    <a:pt x="505" y="277"/>
                  </a:lnTo>
                  <a:lnTo>
                    <a:pt x="505" y="258"/>
                  </a:lnTo>
                  <a:lnTo>
                    <a:pt x="522" y="258"/>
                  </a:lnTo>
                  <a:lnTo>
                    <a:pt x="522" y="277"/>
                  </a:lnTo>
                  <a:lnTo>
                    <a:pt x="505" y="277"/>
                  </a:lnTo>
                  <a:lnTo>
                    <a:pt x="522" y="295"/>
                  </a:lnTo>
                  <a:lnTo>
                    <a:pt x="538" y="295"/>
                  </a:lnTo>
                  <a:lnTo>
                    <a:pt x="538" y="314"/>
                  </a:lnTo>
                  <a:lnTo>
                    <a:pt x="555" y="314"/>
                  </a:lnTo>
                  <a:lnTo>
                    <a:pt x="555" y="332"/>
                  </a:lnTo>
                  <a:lnTo>
                    <a:pt x="571" y="332"/>
                  </a:lnTo>
                  <a:lnTo>
                    <a:pt x="571" y="351"/>
                  </a:lnTo>
                  <a:lnTo>
                    <a:pt x="571" y="332"/>
                  </a:lnTo>
                  <a:lnTo>
                    <a:pt x="587" y="351"/>
                  </a:lnTo>
                  <a:lnTo>
                    <a:pt x="587" y="369"/>
                  </a:lnTo>
                  <a:lnTo>
                    <a:pt x="571" y="369"/>
                  </a:lnTo>
                  <a:lnTo>
                    <a:pt x="571" y="388"/>
                  </a:lnTo>
                  <a:lnTo>
                    <a:pt x="587" y="388"/>
                  </a:lnTo>
                  <a:lnTo>
                    <a:pt x="587" y="406"/>
                  </a:lnTo>
                  <a:lnTo>
                    <a:pt x="604" y="406"/>
                  </a:lnTo>
                  <a:lnTo>
                    <a:pt x="604" y="424"/>
                  </a:lnTo>
                  <a:lnTo>
                    <a:pt x="604" y="443"/>
                  </a:lnTo>
                  <a:lnTo>
                    <a:pt x="604" y="461"/>
                  </a:lnTo>
                  <a:lnTo>
                    <a:pt x="620" y="461"/>
                  </a:lnTo>
                  <a:lnTo>
                    <a:pt x="620" y="480"/>
                  </a:lnTo>
                  <a:lnTo>
                    <a:pt x="636" y="480"/>
                  </a:lnTo>
                  <a:lnTo>
                    <a:pt x="636" y="498"/>
                  </a:lnTo>
                  <a:lnTo>
                    <a:pt x="653" y="498"/>
                  </a:lnTo>
                  <a:lnTo>
                    <a:pt x="653" y="517"/>
                  </a:lnTo>
                  <a:lnTo>
                    <a:pt x="653" y="535"/>
                  </a:lnTo>
                  <a:lnTo>
                    <a:pt x="636" y="535"/>
                  </a:lnTo>
                  <a:lnTo>
                    <a:pt x="636" y="553"/>
                  </a:lnTo>
                  <a:lnTo>
                    <a:pt x="636" y="572"/>
                  </a:lnTo>
                  <a:lnTo>
                    <a:pt x="636" y="587"/>
                  </a:lnTo>
                  <a:lnTo>
                    <a:pt x="538" y="587"/>
                  </a:lnTo>
                  <a:lnTo>
                    <a:pt x="522" y="587"/>
                  </a:lnTo>
                  <a:lnTo>
                    <a:pt x="522" y="606"/>
                  </a:lnTo>
                  <a:lnTo>
                    <a:pt x="522" y="587"/>
                  </a:lnTo>
                  <a:lnTo>
                    <a:pt x="522" y="572"/>
                  </a:lnTo>
                  <a:lnTo>
                    <a:pt x="522" y="553"/>
                  </a:lnTo>
                  <a:lnTo>
                    <a:pt x="522" y="535"/>
                  </a:lnTo>
                  <a:lnTo>
                    <a:pt x="505" y="535"/>
                  </a:lnTo>
                  <a:lnTo>
                    <a:pt x="505" y="517"/>
                  </a:lnTo>
                  <a:lnTo>
                    <a:pt x="505" y="498"/>
                  </a:lnTo>
                  <a:lnTo>
                    <a:pt x="492" y="498"/>
                  </a:lnTo>
                  <a:lnTo>
                    <a:pt x="492" y="480"/>
                  </a:lnTo>
                  <a:lnTo>
                    <a:pt x="492" y="461"/>
                  </a:lnTo>
                  <a:lnTo>
                    <a:pt x="476" y="461"/>
                  </a:lnTo>
                  <a:lnTo>
                    <a:pt x="476" y="443"/>
                  </a:lnTo>
                  <a:lnTo>
                    <a:pt x="459" y="443"/>
                  </a:lnTo>
                  <a:lnTo>
                    <a:pt x="459" y="424"/>
                  </a:lnTo>
                  <a:lnTo>
                    <a:pt x="443" y="424"/>
                  </a:lnTo>
                  <a:lnTo>
                    <a:pt x="443" y="406"/>
                  </a:lnTo>
                  <a:lnTo>
                    <a:pt x="426" y="406"/>
                  </a:lnTo>
                  <a:lnTo>
                    <a:pt x="426" y="388"/>
                  </a:lnTo>
                  <a:lnTo>
                    <a:pt x="410" y="388"/>
                  </a:lnTo>
                  <a:lnTo>
                    <a:pt x="410" y="369"/>
                  </a:lnTo>
                  <a:lnTo>
                    <a:pt x="393" y="369"/>
                  </a:lnTo>
                  <a:lnTo>
                    <a:pt x="377" y="369"/>
                  </a:lnTo>
                  <a:lnTo>
                    <a:pt x="377" y="351"/>
                  </a:lnTo>
                  <a:lnTo>
                    <a:pt x="360" y="351"/>
                  </a:lnTo>
                  <a:lnTo>
                    <a:pt x="344" y="351"/>
                  </a:lnTo>
                  <a:lnTo>
                    <a:pt x="344" y="332"/>
                  </a:lnTo>
                  <a:lnTo>
                    <a:pt x="328" y="332"/>
                  </a:lnTo>
                  <a:lnTo>
                    <a:pt x="344" y="332"/>
                  </a:lnTo>
                  <a:lnTo>
                    <a:pt x="344" y="314"/>
                  </a:lnTo>
                  <a:lnTo>
                    <a:pt x="360" y="314"/>
                  </a:lnTo>
                  <a:lnTo>
                    <a:pt x="360" y="295"/>
                  </a:lnTo>
                  <a:lnTo>
                    <a:pt x="344" y="295"/>
                  </a:lnTo>
                  <a:lnTo>
                    <a:pt x="328" y="295"/>
                  </a:lnTo>
                  <a:lnTo>
                    <a:pt x="328" y="277"/>
                  </a:lnTo>
                  <a:lnTo>
                    <a:pt x="311" y="277"/>
                  </a:lnTo>
                  <a:lnTo>
                    <a:pt x="311" y="258"/>
                  </a:lnTo>
                  <a:lnTo>
                    <a:pt x="311" y="240"/>
                  </a:lnTo>
                  <a:lnTo>
                    <a:pt x="295" y="240"/>
                  </a:lnTo>
                  <a:lnTo>
                    <a:pt x="295" y="258"/>
                  </a:lnTo>
                  <a:lnTo>
                    <a:pt x="279" y="258"/>
                  </a:lnTo>
                  <a:lnTo>
                    <a:pt x="279" y="240"/>
                  </a:lnTo>
                  <a:lnTo>
                    <a:pt x="279" y="222"/>
                  </a:lnTo>
                  <a:lnTo>
                    <a:pt x="262" y="222"/>
                  </a:lnTo>
                  <a:lnTo>
                    <a:pt x="246" y="222"/>
                  </a:lnTo>
                  <a:lnTo>
                    <a:pt x="246" y="203"/>
                  </a:lnTo>
                  <a:lnTo>
                    <a:pt x="229" y="203"/>
                  </a:lnTo>
                  <a:lnTo>
                    <a:pt x="229" y="185"/>
                  </a:lnTo>
                  <a:lnTo>
                    <a:pt x="213" y="185"/>
                  </a:lnTo>
                  <a:lnTo>
                    <a:pt x="213" y="166"/>
                  </a:lnTo>
                  <a:lnTo>
                    <a:pt x="229" y="166"/>
                  </a:lnTo>
                  <a:lnTo>
                    <a:pt x="213" y="166"/>
                  </a:lnTo>
                  <a:lnTo>
                    <a:pt x="197" y="166"/>
                  </a:lnTo>
                  <a:lnTo>
                    <a:pt x="180" y="166"/>
                  </a:lnTo>
                  <a:lnTo>
                    <a:pt x="180" y="148"/>
                  </a:lnTo>
                  <a:lnTo>
                    <a:pt x="164" y="148"/>
                  </a:lnTo>
                  <a:lnTo>
                    <a:pt x="180" y="148"/>
                  </a:lnTo>
                  <a:lnTo>
                    <a:pt x="164" y="148"/>
                  </a:lnTo>
                  <a:lnTo>
                    <a:pt x="147" y="129"/>
                  </a:lnTo>
                  <a:lnTo>
                    <a:pt x="131" y="129"/>
                  </a:lnTo>
                  <a:lnTo>
                    <a:pt x="131" y="111"/>
                  </a:lnTo>
                  <a:lnTo>
                    <a:pt x="115" y="111"/>
                  </a:lnTo>
                  <a:lnTo>
                    <a:pt x="98" y="111"/>
                  </a:lnTo>
                  <a:lnTo>
                    <a:pt x="98" y="93"/>
                  </a:lnTo>
                  <a:lnTo>
                    <a:pt x="82" y="93"/>
                  </a:lnTo>
                  <a:lnTo>
                    <a:pt x="66" y="74"/>
                  </a:lnTo>
                  <a:lnTo>
                    <a:pt x="49" y="55"/>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587"/>
          <p:cNvGrpSpPr>
            <a:grpSpLocks/>
          </p:cNvGrpSpPr>
          <p:nvPr/>
        </p:nvGrpSpPr>
        <p:grpSpPr bwMode="auto">
          <a:xfrm>
            <a:off x="5033787" y="1288540"/>
            <a:ext cx="537153" cy="456734"/>
            <a:chOff x="3300" y="61"/>
            <a:chExt cx="521" cy="443"/>
          </a:xfrm>
          <a:solidFill>
            <a:schemeClr val="accent5">
              <a:lumMod val="60000"/>
              <a:lumOff val="40000"/>
            </a:schemeClr>
          </a:solidFill>
        </p:grpSpPr>
        <p:sp>
          <p:nvSpPr>
            <p:cNvPr id="17" name="Freeform 589"/>
            <p:cNvSpPr>
              <a:spLocks/>
            </p:cNvSpPr>
            <p:nvPr/>
          </p:nvSpPr>
          <p:spPr bwMode="auto">
            <a:xfrm>
              <a:off x="3300" y="61"/>
              <a:ext cx="521" cy="443"/>
            </a:xfrm>
            <a:custGeom>
              <a:avLst/>
              <a:gdLst/>
              <a:ahLst/>
              <a:cxnLst>
                <a:cxn ang="0">
                  <a:pos x="131" y="18"/>
                </a:cxn>
                <a:cxn ang="0">
                  <a:pos x="180" y="0"/>
                </a:cxn>
                <a:cxn ang="0">
                  <a:pos x="229" y="0"/>
                </a:cxn>
                <a:cxn ang="0">
                  <a:pos x="308" y="18"/>
                </a:cxn>
                <a:cxn ang="0">
                  <a:pos x="406" y="18"/>
                </a:cxn>
                <a:cxn ang="0">
                  <a:pos x="504" y="37"/>
                </a:cxn>
                <a:cxn ang="0">
                  <a:pos x="504" y="92"/>
                </a:cxn>
                <a:cxn ang="0">
                  <a:pos x="504" y="203"/>
                </a:cxn>
                <a:cxn ang="0">
                  <a:pos x="488" y="424"/>
                </a:cxn>
                <a:cxn ang="0">
                  <a:pos x="488" y="424"/>
                </a:cxn>
                <a:cxn ang="0">
                  <a:pos x="455" y="424"/>
                </a:cxn>
                <a:cxn ang="0">
                  <a:pos x="422" y="424"/>
                </a:cxn>
                <a:cxn ang="0">
                  <a:pos x="422" y="406"/>
                </a:cxn>
                <a:cxn ang="0">
                  <a:pos x="406" y="387"/>
                </a:cxn>
                <a:cxn ang="0">
                  <a:pos x="373" y="387"/>
                </a:cxn>
                <a:cxn ang="0">
                  <a:pos x="357" y="406"/>
                </a:cxn>
                <a:cxn ang="0">
                  <a:pos x="341" y="387"/>
                </a:cxn>
                <a:cxn ang="0">
                  <a:pos x="324" y="369"/>
                </a:cxn>
                <a:cxn ang="0">
                  <a:pos x="324" y="406"/>
                </a:cxn>
                <a:cxn ang="0">
                  <a:pos x="308" y="424"/>
                </a:cxn>
                <a:cxn ang="0">
                  <a:pos x="275" y="424"/>
                </a:cxn>
                <a:cxn ang="0">
                  <a:pos x="259" y="406"/>
                </a:cxn>
                <a:cxn ang="0">
                  <a:pos x="229" y="406"/>
                </a:cxn>
                <a:cxn ang="0">
                  <a:pos x="212" y="387"/>
                </a:cxn>
                <a:cxn ang="0">
                  <a:pos x="196" y="406"/>
                </a:cxn>
                <a:cxn ang="0">
                  <a:pos x="180" y="387"/>
                </a:cxn>
                <a:cxn ang="0">
                  <a:pos x="180" y="424"/>
                </a:cxn>
                <a:cxn ang="0">
                  <a:pos x="147" y="424"/>
                </a:cxn>
                <a:cxn ang="0">
                  <a:pos x="114" y="443"/>
                </a:cxn>
                <a:cxn ang="0">
                  <a:pos x="98" y="314"/>
                </a:cxn>
                <a:cxn ang="0">
                  <a:pos x="82" y="295"/>
                </a:cxn>
                <a:cxn ang="0">
                  <a:pos x="65" y="277"/>
                </a:cxn>
                <a:cxn ang="0">
                  <a:pos x="49" y="258"/>
                </a:cxn>
                <a:cxn ang="0">
                  <a:pos x="49" y="258"/>
                </a:cxn>
                <a:cxn ang="0">
                  <a:pos x="16" y="258"/>
                </a:cxn>
                <a:cxn ang="0">
                  <a:pos x="16" y="221"/>
                </a:cxn>
                <a:cxn ang="0">
                  <a:pos x="16" y="203"/>
                </a:cxn>
                <a:cxn ang="0">
                  <a:pos x="16" y="148"/>
                </a:cxn>
                <a:cxn ang="0">
                  <a:pos x="33" y="92"/>
                </a:cxn>
                <a:cxn ang="0">
                  <a:pos x="49" y="37"/>
                </a:cxn>
                <a:cxn ang="0">
                  <a:pos x="65" y="0"/>
                </a:cxn>
              </a:cxnLst>
              <a:rect l="0" t="0" r="r" b="b"/>
              <a:pathLst>
                <a:path w="521" h="443">
                  <a:moveTo>
                    <a:pt x="65" y="0"/>
                  </a:moveTo>
                  <a:lnTo>
                    <a:pt x="131" y="18"/>
                  </a:lnTo>
                  <a:lnTo>
                    <a:pt x="164" y="0"/>
                  </a:lnTo>
                  <a:lnTo>
                    <a:pt x="180" y="0"/>
                  </a:lnTo>
                  <a:lnTo>
                    <a:pt x="196" y="18"/>
                  </a:lnTo>
                  <a:lnTo>
                    <a:pt x="229" y="0"/>
                  </a:lnTo>
                  <a:lnTo>
                    <a:pt x="259" y="0"/>
                  </a:lnTo>
                  <a:lnTo>
                    <a:pt x="308" y="18"/>
                  </a:lnTo>
                  <a:lnTo>
                    <a:pt x="341" y="18"/>
                  </a:lnTo>
                  <a:lnTo>
                    <a:pt x="406" y="18"/>
                  </a:lnTo>
                  <a:lnTo>
                    <a:pt x="521" y="37"/>
                  </a:lnTo>
                  <a:lnTo>
                    <a:pt x="504" y="37"/>
                  </a:lnTo>
                  <a:lnTo>
                    <a:pt x="504" y="55"/>
                  </a:lnTo>
                  <a:lnTo>
                    <a:pt x="504" y="92"/>
                  </a:lnTo>
                  <a:lnTo>
                    <a:pt x="504" y="129"/>
                  </a:lnTo>
                  <a:lnTo>
                    <a:pt x="504" y="203"/>
                  </a:lnTo>
                  <a:lnTo>
                    <a:pt x="504" y="332"/>
                  </a:lnTo>
                  <a:lnTo>
                    <a:pt x="488" y="424"/>
                  </a:lnTo>
                  <a:lnTo>
                    <a:pt x="488" y="443"/>
                  </a:lnTo>
                  <a:lnTo>
                    <a:pt x="488" y="424"/>
                  </a:lnTo>
                  <a:lnTo>
                    <a:pt x="471" y="424"/>
                  </a:lnTo>
                  <a:lnTo>
                    <a:pt x="455" y="424"/>
                  </a:lnTo>
                  <a:lnTo>
                    <a:pt x="439" y="424"/>
                  </a:lnTo>
                  <a:lnTo>
                    <a:pt x="422" y="424"/>
                  </a:lnTo>
                  <a:lnTo>
                    <a:pt x="406" y="406"/>
                  </a:lnTo>
                  <a:lnTo>
                    <a:pt x="422" y="406"/>
                  </a:lnTo>
                  <a:lnTo>
                    <a:pt x="422" y="387"/>
                  </a:lnTo>
                  <a:lnTo>
                    <a:pt x="406" y="387"/>
                  </a:lnTo>
                  <a:lnTo>
                    <a:pt x="390" y="387"/>
                  </a:lnTo>
                  <a:lnTo>
                    <a:pt x="373" y="387"/>
                  </a:lnTo>
                  <a:lnTo>
                    <a:pt x="373" y="406"/>
                  </a:lnTo>
                  <a:lnTo>
                    <a:pt x="357" y="406"/>
                  </a:lnTo>
                  <a:lnTo>
                    <a:pt x="357" y="387"/>
                  </a:lnTo>
                  <a:lnTo>
                    <a:pt x="341" y="387"/>
                  </a:lnTo>
                  <a:lnTo>
                    <a:pt x="324" y="387"/>
                  </a:lnTo>
                  <a:lnTo>
                    <a:pt x="324" y="369"/>
                  </a:lnTo>
                  <a:lnTo>
                    <a:pt x="324" y="387"/>
                  </a:lnTo>
                  <a:lnTo>
                    <a:pt x="324" y="406"/>
                  </a:lnTo>
                  <a:lnTo>
                    <a:pt x="308" y="406"/>
                  </a:lnTo>
                  <a:lnTo>
                    <a:pt x="308" y="424"/>
                  </a:lnTo>
                  <a:lnTo>
                    <a:pt x="292" y="424"/>
                  </a:lnTo>
                  <a:lnTo>
                    <a:pt x="275" y="424"/>
                  </a:lnTo>
                  <a:lnTo>
                    <a:pt x="275" y="406"/>
                  </a:lnTo>
                  <a:lnTo>
                    <a:pt x="259" y="406"/>
                  </a:lnTo>
                  <a:lnTo>
                    <a:pt x="245" y="406"/>
                  </a:lnTo>
                  <a:lnTo>
                    <a:pt x="229" y="406"/>
                  </a:lnTo>
                  <a:lnTo>
                    <a:pt x="229" y="387"/>
                  </a:lnTo>
                  <a:lnTo>
                    <a:pt x="212" y="387"/>
                  </a:lnTo>
                  <a:lnTo>
                    <a:pt x="212" y="406"/>
                  </a:lnTo>
                  <a:lnTo>
                    <a:pt x="196" y="406"/>
                  </a:lnTo>
                  <a:lnTo>
                    <a:pt x="196" y="387"/>
                  </a:lnTo>
                  <a:lnTo>
                    <a:pt x="180" y="387"/>
                  </a:lnTo>
                  <a:lnTo>
                    <a:pt x="180" y="406"/>
                  </a:lnTo>
                  <a:lnTo>
                    <a:pt x="180" y="424"/>
                  </a:lnTo>
                  <a:lnTo>
                    <a:pt x="164" y="424"/>
                  </a:lnTo>
                  <a:lnTo>
                    <a:pt x="147" y="424"/>
                  </a:lnTo>
                  <a:lnTo>
                    <a:pt x="131" y="424"/>
                  </a:lnTo>
                  <a:lnTo>
                    <a:pt x="114" y="443"/>
                  </a:lnTo>
                  <a:lnTo>
                    <a:pt x="98" y="443"/>
                  </a:lnTo>
                  <a:lnTo>
                    <a:pt x="98" y="314"/>
                  </a:lnTo>
                  <a:lnTo>
                    <a:pt x="82" y="314"/>
                  </a:lnTo>
                  <a:lnTo>
                    <a:pt x="82" y="295"/>
                  </a:lnTo>
                  <a:lnTo>
                    <a:pt x="65" y="295"/>
                  </a:lnTo>
                  <a:lnTo>
                    <a:pt x="65" y="277"/>
                  </a:lnTo>
                  <a:lnTo>
                    <a:pt x="49" y="277"/>
                  </a:lnTo>
                  <a:lnTo>
                    <a:pt x="49" y="258"/>
                  </a:lnTo>
                  <a:lnTo>
                    <a:pt x="49" y="277"/>
                  </a:lnTo>
                  <a:lnTo>
                    <a:pt x="49" y="258"/>
                  </a:lnTo>
                  <a:lnTo>
                    <a:pt x="33" y="258"/>
                  </a:lnTo>
                  <a:lnTo>
                    <a:pt x="16" y="258"/>
                  </a:lnTo>
                  <a:lnTo>
                    <a:pt x="16" y="240"/>
                  </a:lnTo>
                  <a:lnTo>
                    <a:pt x="16" y="221"/>
                  </a:lnTo>
                  <a:lnTo>
                    <a:pt x="0" y="221"/>
                  </a:lnTo>
                  <a:lnTo>
                    <a:pt x="16" y="203"/>
                  </a:lnTo>
                  <a:lnTo>
                    <a:pt x="0" y="148"/>
                  </a:lnTo>
                  <a:lnTo>
                    <a:pt x="16" y="148"/>
                  </a:lnTo>
                  <a:lnTo>
                    <a:pt x="33" y="111"/>
                  </a:lnTo>
                  <a:lnTo>
                    <a:pt x="33" y="92"/>
                  </a:lnTo>
                  <a:lnTo>
                    <a:pt x="49" y="92"/>
                  </a:lnTo>
                  <a:lnTo>
                    <a:pt x="49" y="37"/>
                  </a:lnTo>
                  <a:lnTo>
                    <a:pt x="65" y="18"/>
                  </a:lnTo>
                  <a:lnTo>
                    <a:pt x="6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588"/>
            <p:cNvSpPr>
              <a:spLocks/>
            </p:cNvSpPr>
            <p:nvPr/>
          </p:nvSpPr>
          <p:spPr bwMode="auto">
            <a:xfrm>
              <a:off x="3300" y="61"/>
              <a:ext cx="521" cy="443"/>
            </a:xfrm>
            <a:custGeom>
              <a:avLst/>
              <a:gdLst/>
              <a:ahLst/>
              <a:cxnLst>
                <a:cxn ang="0">
                  <a:pos x="131" y="18"/>
                </a:cxn>
                <a:cxn ang="0">
                  <a:pos x="180" y="0"/>
                </a:cxn>
                <a:cxn ang="0">
                  <a:pos x="229" y="0"/>
                </a:cxn>
                <a:cxn ang="0">
                  <a:pos x="308" y="18"/>
                </a:cxn>
                <a:cxn ang="0">
                  <a:pos x="406" y="18"/>
                </a:cxn>
                <a:cxn ang="0">
                  <a:pos x="504" y="37"/>
                </a:cxn>
                <a:cxn ang="0">
                  <a:pos x="504" y="92"/>
                </a:cxn>
                <a:cxn ang="0">
                  <a:pos x="504" y="203"/>
                </a:cxn>
                <a:cxn ang="0">
                  <a:pos x="488" y="424"/>
                </a:cxn>
                <a:cxn ang="0">
                  <a:pos x="488" y="424"/>
                </a:cxn>
                <a:cxn ang="0">
                  <a:pos x="455" y="424"/>
                </a:cxn>
                <a:cxn ang="0">
                  <a:pos x="422" y="424"/>
                </a:cxn>
                <a:cxn ang="0">
                  <a:pos x="422" y="406"/>
                </a:cxn>
                <a:cxn ang="0">
                  <a:pos x="406" y="387"/>
                </a:cxn>
                <a:cxn ang="0">
                  <a:pos x="373" y="387"/>
                </a:cxn>
                <a:cxn ang="0">
                  <a:pos x="357" y="406"/>
                </a:cxn>
                <a:cxn ang="0">
                  <a:pos x="341" y="387"/>
                </a:cxn>
                <a:cxn ang="0">
                  <a:pos x="324" y="369"/>
                </a:cxn>
                <a:cxn ang="0">
                  <a:pos x="324" y="406"/>
                </a:cxn>
                <a:cxn ang="0">
                  <a:pos x="308" y="424"/>
                </a:cxn>
                <a:cxn ang="0">
                  <a:pos x="275" y="424"/>
                </a:cxn>
                <a:cxn ang="0">
                  <a:pos x="259" y="406"/>
                </a:cxn>
                <a:cxn ang="0">
                  <a:pos x="229" y="406"/>
                </a:cxn>
                <a:cxn ang="0">
                  <a:pos x="212" y="387"/>
                </a:cxn>
                <a:cxn ang="0">
                  <a:pos x="196" y="406"/>
                </a:cxn>
                <a:cxn ang="0">
                  <a:pos x="180" y="387"/>
                </a:cxn>
                <a:cxn ang="0">
                  <a:pos x="180" y="424"/>
                </a:cxn>
                <a:cxn ang="0">
                  <a:pos x="147" y="424"/>
                </a:cxn>
                <a:cxn ang="0">
                  <a:pos x="114" y="443"/>
                </a:cxn>
                <a:cxn ang="0">
                  <a:pos x="98" y="314"/>
                </a:cxn>
                <a:cxn ang="0">
                  <a:pos x="82" y="295"/>
                </a:cxn>
                <a:cxn ang="0">
                  <a:pos x="65" y="277"/>
                </a:cxn>
                <a:cxn ang="0">
                  <a:pos x="49" y="258"/>
                </a:cxn>
                <a:cxn ang="0">
                  <a:pos x="49" y="258"/>
                </a:cxn>
                <a:cxn ang="0">
                  <a:pos x="16" y="258"/>
                </a:cxn>
                <a:cxn ang="0">
                  <a:pos x="16" y="221"/>
                </a:cxn>
                <a:cxn ang="0">
                  <a:pos x="16" y="203"/>
                </a:cxn>
                <a:cxn ang="0">
                  <a:pos x="16" y="148"/>
                </a:cxn>
                <a:cxn ang="0">
                  <a:pos x="33" y="92"/>
                </a:cxn>
                <a:cxn ang="0">
                  <a:pos x="49" y="37"/>
                </a:cxn>
                <a:cxn ang="0">
                  <a:pos x="65" y="0"/>
                </a:cxn>
              </a:cxnLst>
              <a:rect l="0" t="0" r="r" b="b"/>
              <a:pathLst>
                <a:path w="521" h="443">
                  <a:moveTo>
                    <a:pt x="65" y="0"/>
                  </a:moveTo>
                  <a:lnTo>
                    <a:pt x="131" y="18"/>
                  </a:lnTo>
                  <a:lnTo>
                    <a:pt x="164" y="0"/>
                  </a:lnTo>
                  <a:lnTo>
                    <a:pt x="180" y="0"/>
                  </a:lnTo>
                  <a:lnTo>
                    <a:pt x="196" y="18"/>
                  </a:lnTo>
                  <a:lnTo>
                    <a:pt x="229" y="0"/>
                  </a:lnTo>
                  <a:lnTo>
                    <a:pt x="259" y="0"/>
                  </a:lnTo>
                  <a:lnTo>
                    <a:pt x="308" y="18"/>
                  </a:lnTo>
                  <a:lnTo>
                    <a:pt x="341" y="18"/>
                  </a:lnTo>
                  <a:lnTo>
                    <a:pt x="406" y="18"/>
                  </a:lnTo>
                  <a:lnTo>
                    <a:pt x="521" y="37"/>
                  </a:lnTo>
                  <a:lnTo>
                    <a:pt x="504" y="37"/>
                  </a:lnTo>
                  <a:lnTo>
                    <a:pt x="504" y="55"/>
                  </a:lnTo>
                  <a:lnTo>
                    <a:pt x="504" y="92"/>
                  </a:lnTo>
                  <a:lnTo>
                    <a:pt x="504" y="129"/>
                  </a:lnTo>
                  <a:lnTo>
                    <a:pt x="504" y="203"/>
                  </a:lnTo>
                  <a:lnTo>
                    <a:pt x="504" y="332"/>
                  </a:lnTo>
                  <a:lnTo>
                    <a:pt x="488" y="424"/>
                  </a:lnTo>
                  <a:lnTo>
                    <a:pt x="488" y="443"/>
                  </a:lnTo>
                  <a:lnTo>
                    <a:pt x="488" y="424"/>
                  </a:lnTo>
                  <a:lnTo>
                    <a:pt x="471" y="424"/>
                  </a:lnTo>
                  <a:lnTo>
                    <a:pt x="455" y="424"/>
                  </a:lnTo>
                  <a:lnTo>
                    <a:pt x="439" y="424"/>
                  </a:lnTo>
                  <a:lnTo>
                    <a:pt x="422" y="424"/>
                  </a:lnTo>
                  <a:lnTo>
                    <a:pt x="406" y="406"/>
                  </a:lnTo>
                  <a:lnTo>
                    <a:pt x="422" y="406"/>
                  </a:lnTo>
                  <a:lnTo>
                    <a:pt x="422" y="387"/>
                  </a:lnTo>
                  <a:lnTo>
                    <a:pt x="406" y="387"/>
                  </a:lnTo>
                  <a:lnTo>
                    <a:pt x="390" y="387"/>
                  </a:lnTo>
                  <a:lnTo>
                    <a:pt x="373" y="387"/>
                  </a:lnTo>
                  <a:lnTo>
                    <a:pt x="373" y="406"/>
                  </a:lnTo>
                  <a:lnTo>
                    <a:pt x="357" y="406"/>
                  </a:lnTo>
                  <a:lnTo>
                    <a:pt x="357" y="387"/>
                  </a:lnTo>
                  <a:lnTo>
                    <a:pt x="341" y="387"/>
                  </a:lnTo>
                  <a:lnTo>
                    <a:pt x="324" y="387"/>
                  </a:lnTo>
                  <a:lnTo>
                    <a:pt x="324" y="369"/>
                  </a:lnTo>
                  <a:lnTo>
                    <a:pt x="324" y="387"/>
                  </a:lnTo>
                  <a:lnTo>
                    <a:pt x="324" y="406"/>
                  </a:lnTo>
                  <a:lnTo>
                    <a:pt x="308" y="406"/>
                  </a:lnTo>
                  <a:lnTo>
                    <a:pt x="308" y="424"/>
                  </a:lnTo>
                  <a:lnTo>
                    <a:pt x="292" y="424"/>
                  </a:lnTo>
                  <a:lnTo>
                    <a:pt x="275" y="424"/>
                  </a:lnTo>
                  <a:lnTo>
                    <a:pt x="275" y="406"/>
                  </a:lnTo>
                  <a:lnTo>
                    <a:pt x="259" y="406"/>
                  </a:lnTo>
                  <a:lnTo>
                    <a:pt x="245" y="406"/>
                  </a:lnTo>
                  <a:lnTo>
                    <a:pt x="229" y="406"/>
                  </a:lnTo>
                  <a:lnTo>
                    <a:pt x="229" y="387"/>
                  </a:lnTo>
                  <a:lnTo>
                    <a:pt x="212" y="387"/>
                  </a:lnTo>
                  <a:lnTo>
                    <a:pt x="212" y="406"/>
                  </a:lnTo>
                  <a:lnTo>
                    <a:pt x="196" y="406"/>
                  </a:lnTo>
                  <a:lnTo>
                    <a:pt x="196" y="387"/>
                  </a:lnTo>
                  <a:lnTo>
                    <a:pt x="180" y="387"/>
                  </a:lnTo>
                  <a:lnTo>
                    <a:pt x="180" y="406"/>
                  </a:lnTo>
                  <a:lnTo>
                    <a:pt x="180" y="424"/>
                  </a:lnTo>
                  <a:lnTo>
                    <a:pt x="164" y="424"/>
                  </a:lnTo>
                  <a:lnTo>
                    <a:pt x="147" y="424"/>
                  </a:lnTo>
                  <a:lnTo>
                    <a:pt x="131" y="424"/>
                  </a:lnTo>
                  <a:lnTo>
                    <a:pt x="114" y="443"/>
                  </a:lnTo>
                  <a:lnTo>
                    <a:pt x="98" y="443"/>
                  </a:lnTo>
                  <a:lnTo>
                    <a:pt x="98" y="314"/>
                  </a:lnTo>
                  <a:lnTo>
                    <a:pt x="82" y="314"/>
                  </a:lnTo>
                  <a:lnTo>
                    <a:pt x="82" y="295"/>
                  </a:lnTo>
                  <a:lnTo>
                    <a:pt x="65" y="295"/>
                  </a:lnTo>
                  <a:lnTo>
                    <a:pt x="65" y="277"/>
                  </a:lnTo>
                  <a:lnTo>
                    <a:pt x="49" y="277"/>
                  </a:lnTo>
                  <a:lnTo>
                    <a:pt x="49" y="258"/>
                  </a:lnTo>
                  <a:lnTo>
                    <a:pt x="49" y="277"/>
                  </a:lnTo>
                  <a:lnTo>
                    <a:pt x="49" y="258"/>
                  </a:lnTo>
                  <a:lnTo>
                    <a:pt x="33" y="258"/>
                  </a:lnTo>
                  <a:lnTo>
                    <a:pt x="16" y="258"/>
                  </a:lnTo>
                  <a:lnTo>
                    <a:pt x="16" y="240"/>
                  </a:lnTo>
                  <a:lnTo>
                    <a:pt x="16" y="221"/>
                  </a:lnTo>
                  <a:lnTo>
                    <a:pt x="0" y="221"/>
                  </a:lnTo>
                  <a:lnTo>
                    <a:pt x="16" y="203"/>
                  </a:lnTo>
                  <a:lnTo>
                    <a:pt x="0" y="148"/>
                  </a:lnTo>
                  <a:lnTo>
                    <a:pt x="16" y="148"/>
                  </a:lnTo>
                  <a:lnTo>
                    <a:pt x="33" y="111"/>
                  </a:lnTo>
                  <a:lnTo>
                    <a:pt x="33" y="92"/>
                  </a:lnTo>
                  <a:lnTo>
                    <a:pt x="49" y="92"/>
                  </a:lnTo>
                  <a:lnTo>
                    <a:pt x="49" y="37"/>
                  </a:lnTo>
                  <a:lnTo>
                    <a:pt x="65" y="18"/>
                  </a:lnTo>
                  <a:lnTo>
                    <a:pt x="6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9" name="Group 584"/>
          <p:cNvGrpSpPr>
            <a:grpSpLocks/>
          </p:cNvGrpSpPr>
          <p:nvPr/>
        </p:nvGrpSpPr>
        <p:grpSpPr bwMode="auto">
          <a:xfrm>
            <a:off x="9002123" y="1288541"/>
            <a:ext cx="504161" cy="360851"/>
            <a:chOff x="7149" y="61"/>
            <a:chExt cx="489" cy="350"/>
          </a:xfrm>
          <a:solidFill>
            <a:schemeClr val="accent5">
              <a:lumMod val="60000"/>
              <a:lumOff val="40000"/>
            </a:schemeClr>
          </a:solidFill>
        </p:grpSpPr>
        <p:sp>
          <p:nvSpPr>
            <p:cNvPr id="20" name="Freeform 586"/>
            <p:cNvSpPr>
              <a:spLocks/>
            </p:cNvSpPr>
            <p:nvPr/>
          </p:nvSpPr>
          <p:spPr bwMode="auto">
            <a:xfrm>
              <a:off x="7149" y="61"/>
              <a:ext cx="489" cy="350"/>
            </a:xfrm>
            <a:custGeom>
              <a:avLst/>
              <a:gdLst/>
              <a:ahLst/>
              <a:cxnLst>
                <a:cxn ang="0">
                  <a:pos x="49" y="18"/>
                </a:cxn>
                <a:cxn ang="0">
                  <a:pos x="98" y="18"/>
                </a:cxn>
                <a:cxn ang="0">
                  <a:pos x="161" y="18"/>
                </a:cxn>
                <a:cxn ang="0">
                  <a:pos x="243" y="18"/>
                </a:cxn>
                <a:cxn ang="0">
                  <a:pos x="325" y="0"/>
                </a:cxn>
                <a:cxn ang="0">
                  <a:pos x="391" y="0"/>
                </a:cxn>
                <a:cxn ang="0">
                  <a:pos x="440" y="74"/>
                </a:cxn>
                <a:cxn ang="0">
                  <a:pos x="440" y="110"/>
                </a:cxn>
                <a:cxn ang="0">
                  <a:pos x="457" y="147"/>
                </a:cxn>
                <a:cxn ang="0">
                  <a:pos x="473" y="184"/>
                </a:cxn>
                <a:cxn ang="0">
                  <a:pos x="489" y="221"/>
                </a:cxn>
                <a:cxn ang="0">
                  <a:pos x="457" y="239"/>
                </a:cxn>
                <a:cxn ang="0">
                  <a:pos x="424" y="258"/>
                </a:cxn>
                <a:cxn ang="0">
                  <a:pos x="391" y="276"/>
                </a:cxn>
                <a:cxn ang="0">
                  <a:pos x="375" y="294"/>
                </a:cxn>
                <a:cxn ang="0">
                  <a:pos x="358" y="313"/>
                </a:cxn>
                <a:cxn ang="0">
                  <a:pos x="325" y="313"/>
                </a:cxn>
                <a:cxn ang="0">
                  <a:pos x="292" y="313"/>
                </a:cxn>
                <a:cxn ang="0">
                  <a:pos x="276" y="331"/>
                </a:cxn>
                <a:cxn ang="0">
                  <a:pos x="260" y="350"/>
                </a:cxn>
                <a:cxn ang="0">
                  <a:pos x="243" y="331"/>
                </a:cxn>
                <a:cxn ang="0">
                  <a:pos x="227" y="313"/>
                </a:cxn>
                <a:cxn ang="0">
                  <a:pos x="210" y="294"/>
                </a:cxn>
                <a:cxn ang="0">
                  <a:pos x="194" y="276"/>
                </a:cxn>
                <a:cxn ang="0">
                  <a:pos x="178" y="258"/>
                </a:cxn>
                <a:cxn ang="0">
                  <a:pos x="161" y="276"/>
                </a:cxn>
                <a:cxn ang="0">
                  <a:pos x="131" y="258"/>
                </a:cxn>
                <a:cxn ang="0">
                  <a:pos x="98" y="258"/>
                </a:cxn>
                <a:cxn ang="0">
                  <a:pos x="82" y="239"/>
                </a:cxn>
                <a:cxn ang="0">
                  <a:pos x="49" y="239"/>
                </a:cxn>
                <a:cxn ang="0">
                  <a:pos x="33" y="221"/>
                </a:cxn>
                <a:cxn ang="0">
                  <a:pos x="16" y="203"/>
                </a:cxn>
                <a:cxn ang="0">
                  <a:pos x="16" y="166"/>
                </a:cxn>
                <a:cxn ang="0">
                  <a:pos x="16" y="129"/>
                </a:cxn>
                <a:cxn ang="0">
                  <a:pos x="16" y="129"/>
                </a:cxn>
                <a:cxn ang="0">
                  <a:pos x="33" y="110"/>
                </a:cxn>
                <a:cxn ang="0">
                  <a:pos x="33" y="74"/>
                </a:cxn>
                <a:cxn ang="0">
                  <a:pos x="49" y="55"/>
                </a:cxn>
                <a:cxn ang="0">
                  <a:pos x="33" y="37"/>
                </a:cxn>
                <a:cxn ang="0">
                  <a:pos x="33" y="18"/>
                </a:cxn>
              </a:cxnLst>
              <a:rect l="0" t="0" r="r" b="b"/>
              <a:pathLst>
                <a:path w="489" h="350">
                  <a:moveTo>
                    <a:pt x="33" y="18"/>
                  </a:moveTo>
                  <a:lnTo>
                    <a:pt x="49" y="18"/>
                  </a:lnTo>
                  <a:lnTo>
                    <a:pt x="65" y="18"/>
                  </a:lnTo>
                  <a:lnTo>
                    <a:pt x="98" y="18"/>
                  </a:lnTo>
                  <a:lnTo>
                    <a:pt x="131" y="18"/>
                  </a:lnTo>
                  <a:lnTo>
                    <a:pt x="161" y="18"/>
                  </a:lnTo>
                  <a:lnTo>
                    <a:pt x="194" y="18"/>
                  </a:lnTo>
                  <a:lnTo>
                    <a:pt x="243" y="18"/>
                  </a:lnTo>
                  <a:lnTo>
                    <a:pt x="276" y="18"/>
                  </a:lnTo>
                  <a:lnTo>
                    <a:pt x="325" y="0"/>
                  </a:lnTo>
                  <a:lnTo>
                    <a:pt x="375" y="0"/>
                  </a:lnTo>
                  <a:lnTo>
                    <a:pt x="391" y="0"/>
                  </a:lnTo>
                  <a:lnTo>
                    <a:pt x="440" y="55"/>
                  </a:lnTo>
                  <a:lnTo>
                    <a:pt x="440" y="74"/>
                  </a:lnTo>
                  <a:lnTo>
                    <a:pt x="440" y="92"/>
                  </a:lnTo>
                  <a:lnTo>
                    <a:pt x="440" y="110"/>
                  </a:lnTo>
                  <a:lnTo>
                    <a:pt x="457" y="129"/>
                  </a:lnTo>
                  <a:lnTo>
                    <a:pt x="457" y="147"/>
                  </a:lnTo>
                  <a:lnTo>
                    <a:pt x="457" y="166"/>
                  </a:lnTo>
                  <a:lnTo>
                    <a:pt x="473" y="184"/>
                  </a:lnTo>
                  <a:lnTo>
                    <a:pt x="473" y="203"/>
                  </a:lnTo>
                  <a:lnTo>
                    <a:pt x="489" y="221"/>
                  </a:lnTo>
                  <a:lnTo>
                    <a:pt x="489" y="239"/>
                  </a:lnTo>
                  <a:lnTo>
                    <a:pt x="457" y="239"/>
                  </a:lnTo>
                  <a:lnTo>
                    <a:pt x="440" y="258"/>
                  </a:lnTo>
                  <a:lnTo>
                    <a:pt x="424" y="258"/>
                  </a:lnTo>
                  <a:lnTo>
                    <a:pt x="407" y="258"/>
                  </a:lnTo>
                  <a:lnTo>
                    <a:pt x="391" y="276"/>
                  </a:lnTo>
                  <a:lnTo>
                    <a:pt x="375" y="276"/>
                  </a:lnTo>
                  <a:lnTo>
                    <a:pt x="375" y="294"/>
                  </a:lnTo>
                  <a:lnTo>
                    <a:pt x="358" y="294"/>
                  </a:lnTo>
                  <a:lnTo>
                    <a:pt x="358" y="313"/>
                  </a:lnTo>
                  <a:lnTo>
                    <a:pt x="341" y="313"/>
                  </a:lnTo>
                  <a:lnTo>
                    <a:pt x="325" y="313"/>
                  </a:lnTo>
                  <a:lnTo>
                    <a:pt x="309" y="313"/>
                  </a:lnTo>
                  <a:lnTo>
                    <a:pt x="292" y="313"/>
                  </a:lnTo>
                  <a:lnTo>
                    <a:pt x="292" y="331"/>
                  </a:lnTo>
                  <a:lnTo>
                    <a:pt x="276" y="331"/>
                  </a:lnTo>
                  <a:lnTo>
                    <a:pt x="276" y="350"/>
                  </a:lnTo>
                  <a:lnTo>
                    <a:pt x="260" y="350"/>
                  </a:lnTo>
                  <a:lnTo>
                    <a:pt x="243" y="350"/>
                  </a:lnTo>
                  <a:lnTo>
                    <a:pt x="243" y="331"/>
                  </a:lnTo>
                  <a:lnTo>
                    <a:pt x="227" y="331"/>
                  </a:lnTo>
                  <a:lnTo>
                    <a:pt x="227" y="313"/>
                  </a:lnTo>
                  <a:lnTo>
                    <a:pt x="210" y="313"/>
                  </a:lnTo>
                  <a:lnTo>
                    <a:pt x="210" y="294"/>
                  </a:lnTo>
                  <a:lnTo>
                    <a:pt x="194" y="294"/>
                  </a:lnTo>
                  <a:lnTo>
                    <a:pt x="194" y="276"/>
                  </a:lnTo>
                  <a:lnTo>
                    <a:pt x="178" y="276"/>
                  </a:lnTo>
                  <a:lnTo>
                    <a:pt x="178" y="258"/>
                  </a:lnTo>
                  <a:lnTo>
                    <a:pt x="161" y="258"/>
                  </a:lnTo>
                  <a:lnTo>
                    <a:pt x="161" y="276"/>
                  </a:lnTo>
                  <a:lnTo>
                    <a:pt x="145" y="258"/>
                  </a:lnTo>
                  <a:lnTo>
                    <a:pt x="131" y="258"/>
                  </a:lnTo>
                  <a:lnTo>
                    <a:pt x="115" y="258"/>
                  </a:lnTo>
                  <a:lnTo>
                    <a:pt x="98" y="258"/>
                  </a:lnTo>
                  <a:lnTo>
                    <a:pt x="98" y="239"/>
                  </a:lnTo>
                  <a:lnTo>
                    <a:pt x="82" y="239"/>
                  </a:lnTo>
                  <a:lnTo>
                    <a:pt x="65" y="239"/>
                  </a:lnTo>
                  <a:lnTo>
                    <a:pt x="49" y="239"/>
                  </a:lnTo>
                  <a:lnTo>
                    <a:pt x="49" y="221"/>
                  </a:lnTo>
                  <a:lnTo>
                    <a:pt x="33" y="221"/>
                  </a:lnTo>
                  <a:lnTo>
                    <a:pt x="16" y="221"/>
                  </a:lnTo>
                  <a:lnTo>
                    <a:pt x="16" y="203"/>
                  </a:lnTo>
                  <a:lnTo>
                    <a:pt x="16" y="184"/>
                  </a:lnTo>
                  <a:lnTo>
                    <a:pt x="16" y="166"/>
                  </a:lnTo>
                  <a:lnTo>
                    <a:pt x="16" y="147"/>
                  </a:lnTo>
                  <a:lnTo>
                    <a:pt x="16" y="129"/>
                  </a:lnTo>
                  <a:lnTo>
                    <a:pt x="0" y="129"/>
                  </a:lnTo>
                  <a:lnTo>
                    <a:pt x="16" y="129"/>
                  </a:lnTo>
                  <a:lnTo>
                    <a:pt x="16" y="110"/>
                  </a:lnTo>
                  <a:lnTo>
                    <a:pt x="33" y="110"/>
                  </a:lnTo>
                  <a:lnTo>
                    <a:pt x="33" y="92"/>
                  </a:lnTo>
                  <a:lnTo>
                    <a:pt x="33" y="74"/>
                  </a:lnTo>
                  <a:lnTo>
                    <a:pt x="49" y="74"/>
                  </a:lnTo>
                  <a:lnTo>
                    <a:pt x="49" y="55"/>
                  </a:lnTo>
                  <a:lnTo>
                    <a:pt x="49" y="37"/>
                  </a:lnTo>
                  <a:lnTo>
                    <a:pt x="33" y="37"/>
                  </a:lnTo>
                  <a:lnTo>
                    <a:pt x="49" y="18"/>
                  </a:lnTo>
                  <a:lnTo>
                    <a:pt x="33"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85"/>
            <p:cNvSpPr>
              <a:spLocks/>
            </p:cNvSpPr>
            <p:nvPr/>
          </p:nvSpPr>
          <p:spPr bwMode="auto">
            <a:xfrm>
              <a:off x="7149" y="61"/>
              <a:ext cx="489" cy="350"/>
            </a:xfrm>
            <a:custGeom>
              <a:avLst/>
              <a:gdLst/>
              <a:ahLst/>
              <a:cxnLst>
                <a:cxn ang="0">
                  <a:pos x="49" y="18"/>
                </a:cxn>
                <a:cxn ang="0">
                  <a:pos x="98" y="18"/>
                </a:cxn>
                <a:cxn ang="0">
                  <a:pos x="161" y="18"/>
                </a:cxn>
                <a:cxn ang="0">
                  <a:pos x="243" y="18"/>
                </a:cxn>
                <a:cxn ang="0">
                  <a:pos x="325" y="0"/>
                </a:cxn>
                <a:cxn ang="0">
                  <a:pos x="391" y="0"/>
                </a:cxn>
                <a:cxn ang="0">
                  <a:pos x="440" y="74"/>
                </a:cxn>
                <a:cxn ang="0">
                  <a:pos x="440" y="110"/>
                </a:cxn>
                <a:cxn ang="0">
                  <a:pos x="457" y="147"/>
                </a:cxn>
                <a:cxn ang="0">
                  <a:pos x="473" y="184"/>
                </a:cxn>
                <a:cxn ang="0">
                  <a:pos x="489" y="221"/>
                </a:cxn>
                <a:cxn ang="0">
                  <a:pos x="457" y="239"/>
                </a:cxn>
                <a:cxn ang="0">
                  <a:pos x="424" y="258"/>
                </a:cxn>
                <a:cxn ang="0">
                  <a:pos x="391" y="276"/>
                </a:cxn>
                <a:cxn ang="0">
                  <a:pos x="375" y="294"/>
                </a:cxn>
                <a:cxn ang="0">
                  <a:pos x="358" y="313"/>
                </a:cxn>
                <a:cxn ang="0">
                  <a:pos x="325" y="313"/>
                </a:cxn>
                <a:cxn ang="0">
                  <a:pos x="292" y="313"/>
                </a:cxn>
                <a:cxn ang="0">
                  <a:pos x="276" y="331"/>
                </a:cxn>
                <a:cxn ang="0">
                  <a:pos x="260" y="350"/>
                </a:cxn>
                <a:cxn ang="0">
                  <a:pos x="243" y="331"/>
                </a:cxn>
                <a:cxn ang="0">
                  <a:pos x="227" y="313"/>
                </a:cxn>
                <a:cxn ang="0">
                  <a:pos x="210" y="294"/>
                </a:cxn>
                <a:cxn ang="0">
                  <a:pos x="194" y="276"/>
                </a:cxn>
                <a:cxn ang="0">
                  <a:pos x="178" y="258"/>
                </a:cxn>
                <a:cxn ang="0">
                  <a:pos x="161" y="276"/>
                </a:cxn>
                <a:cxn ang="0">
                  <a:pos x="131" y="258"/>
                </a:cxn>
                <a:cxn ang="0">
                  <a:pos x="98" y="258"/>
                </a:cxn>
                <a:cxn ang="0">
                  <a:pos x="82" y="239"/>
                </a:cxn>
                <a:cxn ang="0">
                  <a:pos x="49" y="239"/>
                </a:cxn>
                <a:cxn ang="0">
                  <a:pos x="33" y="221"/>
                </a:cxn>
                <a:cxn ang="0">
                  <a:pos x="16" y="203"/>
                </a:cxn>
                <a:cxn ang="0">
                  <a:pos x="16" y="166"/>
                </a:cxn>
                <a:cxn ang="0">
                  <a:pos x="16" y="129"/>
                </a:cxn>
                <a:cxn ang="0">
                  <a:pos x="16" y="129"/>
                </a:cxn>
                <a:cxn ang="0">
                  <a:pos x="33" y="110"/>
                </a:cxn>
                <a:cxn ang="0">
                  <a:pos x="33" y="74"/>
                </a:cxn>
                <a:cxn ang="0">
                  <a:pos x="49" y="55"/>
                </a:cxn>
                <a:cxn ang="0">
                  <a:pos x="33" y="37"/>
                </a:cxn>
                <a:cxn ang="0">
                  <a:pos x="33" y="18"/>
                </a:cxn>
              </a:cxnLst>
              <a:rect l="0" t="0" r="r" b="b"/>
              <a:pathLst>
                <a:path w="489" h="350">
                  <a:moveTo>
                    <a:pt x="33" y="18"/>
                  </a:moveTo>
                  <a:lnTo>
                    <a:pt x="49" y="18"/>
                  </a:lnTo>
                  <a:lnTo>
                    <a:pt x="65" y="18"/>
                  </a:lnTo>
                  <a:lnTo>
                    <a:pt x="98" y="18"/>
                  </a:lnTo>
                  <a:lnTo>
                    <a:pt x="131" y="18"/>
                  </a:lnTo>
                  <a:lnTo>
                    <a:pt x="161" y="18"/>
                  </a:lnTo>
                  <a:lnTo>
                    <a:pt x="194" y="18"/>
                  </a:lnTo>
                  <a:lnTo>
                    <a:pt x="243" y="18"/>
                  </a:lnTo>
                  <a:lnTo>
                    <a:pt x="276" y="18"/>
                  </a:lnTo>
                  <a:lnTo>
                    <a:pt x="325" y="0"/>
                  </a:lnTo>
                  <a:lnTo>
                    <a:pt x="375" y="0"/>
                  </a:lnTo>
                  <a:lnTo>
                    <a:pt x="391" y="0"/>
                  </a:lnTo>
                  <a:lnTo>
                    <a:pt x="440" y="55"/>
                  </a:lnTo>
                  <a:lnTo>
                    <a:pt x="440" y="74"/>
                  </a:lnTo>
                  <a:lnTo>
                    <a:pt x="440" y="92"/>
                  </a:lnTo>
                  <a:lnTo>
                    <a:pt x="440" y="110"/>
                  </a:lnTo>
                  <a:lnTo>
                    <a:pt x="457" y="129"/>
                  </a:lnTo>
                  <a:lnTo>
                    <a:pt x="457" y="147"/>
                  </a:lnTo>
                  <a:lnTo>
                    <a:pt x="457" y="166"/>
                  </a:lnTo>
                  <a:lnTo>
                    <a:pt x="473" y="184"/>
                  </a:lnTo>
                  <a:lnTo>
                    <a:pt x="473" y="203"/>
                  </a:lnTo>
                  <a:lnTo>
                    <a:pt x="489" y="221"/>
                  </a:lnTo>
                  <a:lnTo>
                    <a:pt x="489" y="239"/>
                  </a:lnTo>
                  <a:lnTo>
                    <a:pt x="457" y="239"/>
                  </a:lnTo>
                  <a:lnTo>
                    <a:pt x="440" y="258"/>
                  </a:lnTo>
                  <a:lnTo>
                    <a:pt x="424" y="258"/>
                  </a:lnTo>
                  <a:lnTo>
                    <a:pt x="407" y="258"/>
                  </a:lnTo>
                  <a:lnTo>
                    <a:pt x="391" y="276"/>
                  </a:lnTo>
                  <a:lnTo>
                    <a:pt x="375" y="276"/>
                  </a:lnTo>
                  <a:lnTo>
                    <a:pt x="375" y="294"/>
                  </a:lnTo>
                  <a:lnTo>
                    <a:pt x="358" y="294"/>
                  </a:lnTo>
                  <a:lnTo>
                    <a:pt x="358" y="313"/>
                  </a:lnTo>
                  <a:lnTo>
                    <a:pt x="341" y="313"/>
                  </a:lnTo>
                  <a:lnTo>
                    <a:pt x="325" y="313"/>
                  </a:lnTo>
                  <a:lnTo>
                    <a:pt x="309" y="313"/>
                  </a:lnTo>
                  <a:lnTo>
                    <a:pt x="292" y="313"/>
                  </a:lnTo>
                  <a:lnTo>
                    <a:pt x="292" y="331"/>
                  </a:lnTo>
                  <a:lnTo>
                    <a:pt x="276" y="331"/>
                  </a:lnTo>
                  <a:lnTo>
                    <a:pt x="276" y="350"/>
                  </a:lnTo>
                  <a:lnTo>
                    <a:pt x="260" y="350"/>
                  </a:lnTo>
                  <a:lnTo>
                    <a:pt x="243" y="350"/>
                  </a:lnTo>
                  <a:lnTo>
                    <a:pt x="243" y="331"/>
                  </a:lnTo>
                  <a:lnTo>
                    <a:pt x="227" y="331"/>
                  </a:lnTo>
                  <a:lnTo>
                    <a:pt x="227" y="313"/>
                  </a:lnTo>
                  <a:lnTo>
                    <a:pt x="210" y="313"/>
                  </a:lnTo>
                  <a:lnTo>
                    <a:pt x="210" y="294"/>
                  </a:lnTo>
                  <a:lnTo>
                    <a:pt x="194" y="294"/>
                  </a:lnTo>
                  <a:lnTo>
                    <a:pt x="194" y="276"/>
                  </a:lnTo>
                  <a:lnTo>
                    <a:pt x="178" y="276"/>
                  </a:lnTo>
                  <a:lnTo>
                    <a:pt x="178" y="258"/>
                  </a:lnTo>
                  <a:lnTo>
                    <a:pt x="161" y="258"/>
                  </a:lnTo>
                  <a:lnTo>
                    <a:pt x="161" y="276"/>
                  </a:lnTo>
                  <a:lnTo>
                    <a:pt x="145" y="258"/>
                  </a:lnTo>
                  <a:lnTo>
                    <a:pt x="131" y="258"/>
                  </a:lnTo>
                  <a:lnTo>
                    <a:pt x="115" y="258"/>
                  </a:lnTo>
                  <a:lnTo>
                    <a:pt x="98" y="258"/>
                  </a:lnTo>
                  <a:lnTo>
                    <a:pt x="98" y="239"/>
                  </a:lnTo>
                  <a:lnTo>
                    <a:pt x="82" y="239"/>
                  </a:lnTo>
                  <a:lnTo>
                    <a:pt x="65" y="239"/>
                  </a:lnTo>
                  <a:lnTo>
                    <a:pt x="49" y="239"/>
                  </a:lnTo>
                  <a:lnTo>
                    <a:pt x="49" y="221"/>
                  </a:lnTo>
                  <a:lnTo>
                    <a:pt x="33" y="221"/>
                  </a:lnTo>
                  <a:lnTo>
                    <a:pt x="16" y="221"/>
                  </a:lnTo>
                  <a:lnTo>
                    <a:pt x="16" y="203"/>
                  </a:lnTo>
                  <a:lnTo>
                    <a:pt x="16" y="184"/>
                  </a:lnTo>
                  <a:lnTo>
                    <a:pt x="16" y="166"/>
                  </a:lnTo>
                  <a:lnTo>
                    <a:pt x="16" y="147"/>
                  </a:lnTo>
                  <a:lnTo>
                    <a:pt x="16" y="129"/>
                  </a:lnTo>
                  <a:lnTo>
                    <a:pt x="0" y="129"/>
                  </a:lnTo>
                  <a:lnTo>
                    <a:pt x="16" y="129"/>
                  </a:lnTo>
                  <a:lnTo>
                    <a:pt x="16" y="110"/>
                  </a:lnTo>
                  <a:lnTo>
                    <a:pt x="33" y="110"/>
                  </a:lnTo>
                  <a:lnTo>
                    <a:pt x="33" y="92"/>
                  </a:lnTo>
                  <a:lnTo>
                    <a:pt x="33" y="74"/>
                  </a:lnTo>
                  <a:lnTo>
                    <a:pt x="49" y="74"/>
                  </a:lnTo>
                  <a:lnTo>
                    <a:pt x="49" y="55"/>
                  </a:lnTo>
                  <a:lnTo>
                    <a:pt x="49" y="37"/>
                  </a:lnTo>
                  <a:lnTo>
                    <a:pt x="33" y="37"/>
                  </a:lnTo>
                  <a:lnTo>
                    <a:pt x="49" y="18"/>
                  </a:lnTo>
                  <a:lnTo>
                    <a:pt x="33"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2" name="Group 581"/>
          <p:cNvGrpSpPr>
            <a:grpSpLocks/>
          </p:cNvGrpSpPr>
          <p:nvPr/>
        </p:nvGrpSpPr>
        <p:grpSpPr bwMode="auto">
          <a:xfrm>
            <a:off x="8767054" y="1307098"/>
            <a:ext cx="502099" cy="438176"/>
            <a:chOff x="6921" y="79"/>
            <a:chExt cx="487" cy="425"/>
          </a:xfrm>
          <a:solidFill>
            <a:schemeClr val="accent5">
              <a:lumMod val="60000"/>
              <a:lumOff val="40000"/>
            </a:schemeClr>
          </a:solidFill>
        </p:grpSpPr>
        <p:sp>
          <p:nvSpPr>
            <p:cNvPr id="23" name="Freeform 583"/>
            <p:cNvSpPr>
              <a:spLocks/>
            </p:cNvSpPr>
            <p:nvPr/>
          </p:nvSpPr>
          <p:spPr bwMode="auto">
            <a:xfrm>
              <a:off x="6921" y="79"/>
              <a:ext cx="487" cy="425"/>
            </a:xfrm>
            <a:custGeom>
              <a:avLst/>
              <a:gdLst/>
              <a:ahLst/>
              <a:cxnLst>
                <a:cxn ang="0">
                  <a:pos x="32" y="18"/>
                </a:cxn>
                <a:cxn ang="0">
                  <a:pos x="65" y="18"/>
                </a:cxn>
                <a:cxn ang="0">
                  <a:pos x="98" y="18"/>
                </a:cxn>
                <a:cxn ang="0">
                  <a:pos x="163" y="0"/>
                </a:cxn>
                <a:cxn ang="0">
                  <a:pos x="261" y="0"/>
                </a:cxn>
                <a:cxn ang="0">
                  <a:pos x="261" y="18"/>
                </a:cxn>
                <a:cxn ang="0">
                  <a:pos x="277" y="36"/>
                </a:cxn>
                <a:cxn ang="0">
                  <a:pos x="261" y="55"/>
                </a:cxn>
                <a:cxn ang="0">
                  <a:pos x="261" y="92"/>
                </a:cxn>
                <a:cxn ang="0">
                  <a:pos x="245" y="110"/>
                </a:cxn>
                <a:cxn ang="0">
                  <a:pos x="245" y="110"/>
                </a:cxn>
                <a:cxn ang="0">
                  <a:pos x="245" y="148"/>
                </a:cxn>
                <a:cxn ang="0">
                  <a:pos x="245" y="185"/>
                </a:cxn>
                <a:cxn ang="0">
                  <a:pos x="261" y="203"/>
                </a:cxn>
                <a:cxn ang="0">
                  <a:pos x="277" y="221"/>
                </a:cxn>
                <a:cxn ang="0">
                  <a:pos x="310" y="221"/>
                </a:cxn>
                <a:cxn ang="0">
                  <a:pos x="327" y="240"/>
                </a:cxn>
                <a:cxn ang="0">
                  <a:pos x="359" y="240"/>
                </a:cxn>
                <a:cxn ang="0">
                  <a:pos x="389" y="259"/>
                </a:cxn>
                <a:cxn ang="0">
                  <a:pos x="406" y="240"/>
                </a:cxn>
                <a:cxn ang="0">
                  <a:pos x="422" y="259"/>
                </a:cxn>
                <a:cxn ang="0">
                  <a:pos x="438" y="277"/>
                </a:cxn>
                <a:cxn ang="0">
                  <a:pos x="454" y="295"/>
                </a:cxn>
                <a:cxn ang="0">
                  <a:pos x="471" y="314"/>
                </a:cxn>
                <a:cxn ang="0">
                  <a:pos x="487" y="332"/>
                </a:cxn>
                <a:cxn ang="0">
                  <a:pos x="487" y="370"/>
                </a:cxn>
                <a:cxn ang="0">
                  <a:pos x="471" y="388"/>
                </a:cxn>
                <a:cxn ang="0">
                  <a:pos x="454" y="406"/>
                </a:cxn>
                <a:cxn ang="0">
                  <a:pos x="310" y="406"/>
                </a:cxn>
                <a:cxn ang="0">
                  <a:pos x="277" y="406"/>
                </a:cxn>
                <a:cxn ang="0">
                  <a:pos x="245" y="406"/>
                </a:cxn>
                <a:cxn ang="0">
                  <a:pos x="212" y="406"/>
                </a:cxn>
                <a:cxn ang="0">
                  <a:pos x="180" y="425"/>
                </a:cxn>
                <a:cxn ang="0">
                  <a:pos x="130" y="425"/>
                </a:cxn>
                <a:cxn ang="0">
                  <a:pos x="49" y="425"/>
                </a:cxn>
                <a:cxn ang="0">
                  <a:pos x="16" y="425"/>
                </a:cxn>
                <a:cxn ang="0">
                  <a:pos x="0" y="406"/>
                </a:cxn>
                <a:cxn ang="0">
                  <a:pos x="49" y="240"/>
                </a:cxn>
                <a:cxn ang="0">
                  <a:pos x="65" y="148"/>
                </a:cxn>
                <a:cxn ang="0">
                  <a:pos x="65" y="110"/>
                </a:cxn>
                <a:cxn ang="0">
                  <a:pos x="81" y="92"/>
                </a:cxn>
                <a:cxn ang="0">
                  <a:pos x="81" y="92"/>
                </a:cxn>
                <a:cxn ang="0">
                  <a:pos x="98" y="110"/>
                </a:cxn>
                <a:cxn ang="0">
                  <a:pos x="114" y="92"/>
                </a:cxn>
                <a:cxn ang="0">
                  <a:pos x="114" y="92"/>
                </a:cxn>
                <a:cxn ang="0">
                  <a:pos x="114" y="92"/>
                </a:cxn>
                <a:cxn ang="0">
                  <a:pos x="130" y="74"/>
                </a:cxn>
                <a:cxn ang="0">
                  <a:pos x="130" y="74"/>
                </a:cxn>
                <a:cxn ang="0">
                  <a:pos x="98" y="74"/>
                </a:cxn>
                <a:cxn ang="0">
                  <a:pos x="114" y="55"/>
                </a:cxn>
                <a:cxn ang="0">
                  <a:pos x="114" y="55"/>
                </a:cxn>
                <a:cxn ang="0">
                  <a:pos x="98" y="36"/>
                </a:cxn>
                <a:cxn ang="0">
                  <a:pos x="98" y="36"/>
                </a:cxn>
                <a:cxn ang="0">
                  <a:pos x="81" y="55"/>
                </a:cxn>
                <a:cxn ang="0">
                  <a:pos x="65" y="36"/>
                </a:cxn>
                <a:cxn ang="0">
                  <a:pos x="49" y="18"/>
                </a:cxn>
                <a:cxn ang="0">
                  <a:pos x="49" y="18"/>
                </a:cxn>
                <a:cxn ang="0">
                  <a:pos x="32" y="0"/>
                </a:cxn>
              </a:cxnLst>
              <a:rect l="0" t="0" r="r" b="b"/>
              <a:pathLst>
                <a:path w="487" h="425">
                  <a:moveTo>
                    <a:pt x="32" y="0"/>
                  </a:moveTo>
                  <a:lnTo>
                    <a:pt x="32" y="18"/>
                  </a:lnTo>
                  <a:lnTo>
                    <a:pt x="49" y="18"/>
                  </a:lnTo>
                  <a:lnTo>
                    <a:pt x="65" y="18"/>
                  </a:lnTo>
                  <a:lnTo>
                    <a:pt x="81" y="18"/>
                  </a:lnTo>
                  <a:lnTo>
                    <a:pt x="98" y="18"/>
                  </a:lnTo>
                  <a:lnTo>
                    <a:pt x="114" y="0"/>
                  </a:lnTo>
                  <a:lnTo>
                    <a:pt x="163" y="0"/>
                  </a:lnTo>
                  <a:lnTo>
                    <a:pt x="180" y="0"/>
                  </a:lnTo>
                  <a:lnTo>
                    <a:pt x="261" y="0"/>
                  </a:lnTo>
                  <a:lnTo>
                    <a:pt x="277" y="0"/>
                  </a:lnTo>
                  <a:lnTo>
                    <a:pt x="261" y="18"/>
                  </a:lnTo>
                  <a:lnTo>
                    <a:pt x="277" y="18"/>
                  </a:lnTo>
                  <a:lnTo>
                    <a:pt x="277" y="36"/>
                  </a:lnTo>
                  <a:lnTo>
                    <a:pt x="277" y="55"/>
                  </a:lnTo>
                  <a:lnTo>
                    <a:pt x="261" y="55"/>
                  </a:lnTo>
                  <a:lnTo>
                    <a:pt x="261" y="74"/>
                  </a:lnTo>
                  <a:lnTo>
                    <a:pt x="261" y="92"/>
                  </a:lnTo>
                  <a:lnTo>
                    <a:pt x="245" y="92"/>
                  </a:lnTo>
                  <a:lnTo>
                    <a:pt x="245" y="110"/>
                  </a:lnTo>
                  <a:lnTo>
                    <a:pt x="228" y="110"/>
                  </a:lnTo>
                  <a:lnTo>
                    <a:pt x="245" y="110"/>
                  </a:lnTo>
                  <a:lnTo>
                    <a:pt x="245" y="129"/>
                  </a:lnTo>
                  <a:lnTo>
                    <a:pt x="245" y="148"/>
                  </a:lnTo>
                  <a:lnTo>
                    <a:pt x="245" y="166"/>
                  </a:lnTo>
                  <a:lnTo>
                    <a:pt x="245" y="185"/>
                  </a:lnTo>
                  <a:lnTo>
                    <a:pt x="245" y="203"/>
                  </a:lnTo>
                  <a:lnTo>
                    <a:pt x="261" y="203"/>
                  </a:lnTo>
                  <a:lnTo>
                    <a:pt x="277" y="203"/>
                  </a:lnTo>
                  <a:lnTo>
                    <a:pt x="277" y="221"/>
                  </a:lnTo>
                  <a:lnTo>
                    <a:pt x="294" y="221"/>
                  </a:lnTo>
                  <a:lnTo>
                    <a:pt x="310" y="221"/>
                  </a:lnTo>
                  <a:lnTo>
                    <a:pt x="327" y="221"/>
                  </a:lnTo>
                  <a:lnTo>
                    <a:pt x="327" y="240"/>
                  </a:lnTo>
                  <a:lnTo>
                    <a:pt x="343" y="240"/>
                  </a:lnTo>
                  <a:lnTo>
                    <a:pt x="359" y="240"/>
                  </a:lnTo>
                  <a:lnTo>
                    <a:pt x="373" y="240"/>
                  </a:lnTo>
                  <a:lnTo>
                    <a:pt x="389" y="259"/>
                  </a:lnTo>
                  <a:lnTo>
                    <a:pt x="389" y="240"/>
                  </a:lnTo>
                  <a:lnTo>
                    <a:pt x="406" y="240"/>
                  </a:lnTo>
                  <a:lnTo>
                    <a:pt x="406" y="259"/>
                  </a:lnTo>
                  <a:lnTo>
                    <a:pt x="422" y="259"/>
                  </a:lnTo>
                  <a:lnTo>
                    <a:pt x="422" y="277"/>
                  </a:lnTo>
                  <a:lnTo>
                    <a:pt x="438" y="277"/>
                  </a:lnTo>
                  <a:lnTo>
                    <a:pt x="438" y="295"/>
                  </a:lnTo>
                  <a:lnTo>
                    <a:pt x="454" y="295"/>
                  </a:lnTo>
                  <a:lnTo>
                    <a:pt x="454" y="314"/>
                  </a:lnTo>
                  <a:lnTo>
                    <a:pt x="471" y="314"/>
                  </a:lnTo>
                  <a:lnTo>
                    <a:pt x="471" y="332"/>
                  </a:lnTo>
                  <a:lnTo>
                    <a:pt x="487" y="332"/>
                  </a:lnTo>
                  <a:lnTo>
                    <a:pt x="487" y="351"/>
                  </a:lnTo>
                  <a:lnTo>
                    <a:pt x="487" y="370"/>
                  </a:lnTo>
                  <a:lnTo>
                    <a:pt x="487" y="388"/>
                  </a:lnTo>
                  <a:lnTo>
                    <a:pt x="471" y="388"/>
                  </a:lnTo>
                  <a:lnTo>
                    <a:pt x="471" y="406"/>
                  </a:lnTo>
                  <a:lnTo>
                    <a:pt x="454" y="406"/>
                  </a:lnTo>
                  <a:lnTo>
                    <a:pt x="373" y="406"/>
                  </a:lnTo>
                  <a:lnTo>
                    <a:pt x="310" y="406"/>
                  </a:lnTo>
                  <a:lnTo>
                    <a:pt x="294" y="406"/>
                  </a:lnTo>
                  <a:lnTo>
                    <a:pt x="277" y="406"/>
                  </a:lnTo>
                  <a:lnTo>
                    <a:pt x="261" y="406"/>
                  </a:lnTo>
                  <a:lnTo>
                    <a:pt x="245" y="406"/>
                  </a:lnTo>
                  <a:lnTo>
                    <a:pt x="228" y="425"/>
                  </a:lnTo>
                  <a:lnTo>
                    <a:pt x="212" y="406"/>
                  </a:lnTo>
                  <a:lnTo>
                    <a:pt x="196" y="425"/>
                  </a:lnTo>
                  <a:lnTo>
                    <a:pt x="180" y="425"/>
                  </a:lnTo>
                  <a:lnTo>
                    <a:pt x="163" y="425"/>
                  </a:lnTo>
                  <a:lnTo>
                    <a:pt x="130" y="425"/>
                  </a:lnTo>
                  <a:lnTo>
                    <a:pt x="98" y="425"/>
                  </a:lnTo>
                  <a:lnTo>
                    <a:pt x="49" y="425"/>
                  </a:lnTo>
                  <a:lnTo>
                    <a:pt x="32" y="425"/>
                  </a:lnTo>
                  <a:lnTo>
                    <a:pt x="16" y="425"/>
                  </a:lnTo>
                  <a:lnTo>
                    <a:pt x="16" y="406"/>
                  </a:lnTo>
                  <a:lnTo>
                    <a:pt x="0" y="406"/>
                  </a:lnTo>
                  <a:lnTo>
                    <a:pt x="0" y="370"/>
                  </a:lnTo>
                  <a:lnTo>
                    <a:pt x="49" y="240"/>
                  </a:lnTo>
                  <a:lnTo>
                    <a:pt x="65" y="166"/>
                  </a:lnTo>
                  <a:lnTo>
                    <a:pt x="65" y="148"/>
                  </a:lnTo>
                  <a:lnTo>
                    <a:pt x="65" y="129"/>
                  </a:lnTo>
                  <a:lnTo>
                    <a:pt x="65" y="110"/>
                  </a:lnTo>
                  <a:lnTo>
                    <a:pt x="81" y="110"/>
                  </a:lnTo>
                  <a:lnTo>
                    <a:pt x="81" y="92"/>
                  </a:lnTo>
                  <a:lnTo>
                    <a:pt x="81" y="110"/>
                  </a:lnTo>
                  <a:lnTo>
                    <a:pt x="81" y="92"/>
                  </a:lnTo>
                  <a:lnTo>
                    <a:pt x="98" y="92"/>
                  </a:lnTo>
                  <a:lnTo>
                    <a:pt x="98" y="110"/>
                  </a:lnTo>
                  <a:lnTo>
                    <a:pt x="114" y="110"/>
                  </a:lnTo>
                  <a:lnTo>
                    <a:pt x="114" y="92"/>
                  </a:lnTo>
                  <a:lnTo>
                    <a:pt x="130" y="92"/>
                  </a:lnTo>
                  <a:lnTo>
                    <a:pt x="114" y="92"/>
                  </a:lnTo>
                  <a:lnTo>
                    <a:pt x="130" y="92"/>
                  </a:lnTo>
                  <a:lnTo>
                    <a:pt x="114" y="92"/>
                  </a:lnTo>
                  <a:lnTo>
                    <a:pt x="114" y="74"/>
                  </a:lnTo>
                  <a:lnTo>
                    <a:pt x="130" y="74"/>
                  </a:lnTo>
                  <a:lnTo>
                    <a:pt x="114" y="74"/>
                  </a:lnTo>
                  <a:lnTo>
                    <a:pt x="130" y="74"/>
                  </a:lnTo>
                  <a:lnTo>
                    <a:pt x="114" y="74"/>
                  </a:lnTo>
                  <a:lnTo>
                    <a:pt x="98" y="74"/>
                  </a:lnTo>
                  <a:lnTo>
                    <a:pt x="114" y="74"/>
                  </a:lnTo>
                  <a:lnTo>
                    <a:pt x="114" y="55"/>
                  </a:lnTo>
                  <a:lnTo>
                    <a:pt x="98" y="55"/>
                  </a:lnTo>
                  <a:lnTo>
                    <a:pt x="114" y="55"/>
                  </a:lnTo>
                  <a:lnTo>
                    <a:pt x="98" y="55"/>
                  </a:lnTo>
                  <a:lnTo>
                    <a:pt x="98" y="36"/>
                  </a:lnTo>
                  <a:lnTo>
                    <a:pt x="98" y="55"/>
                  </a:lnTo>
                  <a:lnTo>
                    <a:pt x="98" y="36"/>
                  </a:lnTo>
                  <a:lnTo>
                    <a:pt x="81" y="36"/>
                  </a:lnTo>
                  <a:lnTo>
                    <a:pt x="81" y="55"/>
                  </a:lnTo>
                  <a:lnTo>
                    <a:pt x="81" y="36"/>
                  </a:lnTo>
                  <a:lnTo>
                    <a:pt x="65" y="36"/>
                  </a:lnTo>
                  <a:lnTo>
                    <a:pt x="49" y="36"/>
                  </a:lnTo>
                  <a:lnTo>
                    <a:pt x="49" y="18"/>
                  </a:lnTo>
                  <a:lnTo>
                    <a:pt x="32" y="18"/>
                  </a:lnTo>
                  <a:lnTo>
                    <a:pt x="49" y="18"/>
                  </a:lnTo>
                  <a:lnTo>
                    <a:pt x="32" y="18"/>
                  </a:lnTo>
                  <a:lnTo>
                    <a:pt x="3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82"/>
            <p:cNvSpPr>
              <a:spLocks/>
            </p:cNvSpPr>
            <p:nvPr/>
          </p:nvSpPr>
          <p:spPr bwMode="auto">
            <a:xfrm>
              <a:off x="6921" y="79"/>
              <a:ext cx="487" cy="425"/>
            </a:xfrm>
            <a:custGeom>
              <a:avLst/>
              <a:gdLst/>
              <a:ahLst/>
              <a:cxnLst>
                <a:cxn ang="0">
                  <a:pos x="32" y="18"/>
                </a:cxn>
                <a:cxn ang="0">
                  <a:pos x="65" y="18"/>
                </a:cxn>
                <a:cxn ang="0">
                  <a:pos x="98" y="18"/>
                </a:cxn>
                <a:cxn ang="0">
                  <a:pos x="163" y="0"/>
                </a:cxn>
                <a:cxn ang="0">
                  <a:pos x="261" y="0"/>
                </a:cxn>
                <a:cxn ang="0">
                  <a:pos x="261" y="18"/>
                </a:cxn>
                <a:cxn ang="0">
                  <a:pos x="277" y="36"/>
                </a:cxn>
                <a:cxn ang="0">
                  <a:pos x="261" y="55"/>
                </a:cxn>
                <a:cxn ang="0">
                  <a:pos x="261" y="92"/>
                </a:cxn>
                <a:cxn ang="0">
                  <a:pos x="245" y="110"/>
                </a:cxn>
                <a:cxn ang="0">
                  <a:pos x="245" y="110"/>
                </a:cxn>
                <a:cxn ang="0">
                  <a:pos x="245" y="148"/>
                </a:cxn>
                <a:cxn ang="0">
                  <a:pos x="245" y="185"/>
                </a:cxn>
                <a:cxn ang="0">
                  <a:pos x="261" y="203"/>
                </a:cxn>
                <a:cxn ang="0">
                  <a:pos x="277" y="221"/>
                </a:cxn>
                <a:cxn ang="0">
                  <a:pos x="310" y="221"/>
                </a:cxn>
                <a:cxn ang="0">
                  <a:pos x="327" y="240"/>
                </a:cxn>
                <a:cxn ang="0">
                  <a:pos x="359" y="240"/>
                </a:cxn>
                <a:cxn ang="0">
                  <a:pos x="389" y="259"/>
                </a:cxn>
                <a:cxn ang="0">
                  <a:pos x="406" y="240"/>
                </a:cxn>
                <a:cxn ang="0">
                  <a:pos x="422" y="259"/>
                </a:cxn>
                <a:cxn ang="0">
                  <a:pos x="438" y="277"/>
                </a:cxn>
                <a:cxn ang="0">
                  <a:pos x="454" y="295"/>
                </a:cxn>
                <a:cxn ang="0">
                  <a:pos x="471" y="314"/>
                </a:cxn>
                <a:cxn ang="0">
                  <a:pos x="487" y="332"/>
                </a:cxn>
                <a:cxn ang="0">
                  <a:pos x="487" y="370"/>
                </a:cxn>
                <a:cxn ang="0">
                  <a:pos x="471" y="388"/>
                </a:cxn>
                <a:cxn ang="0">
                  <a:pos x="454" y="406"/>
                </a:cxn>
                <a:cxn ang="0">
                  <a:pos x="310" y="406"/>
                </a:cxn>
                <a:cxn ang="0">
                  <a:pos x="277" y="406"/>
                </a:cxn>
                <a:cxn ang="0">
                  <a:pos x="245" y="406"/>
                </a:cxn>
                <a:cxn ang="0">
                  <a:pos x="212" y="406"/>
                </a:cxn>
                <a:cxn ang="0">
                  <a:pos x="180" y="425"/>
                </a:cxn>
                <a:cxn ang="0">
                  <a:pos x="130" y="425"/>
                </a:cxn>
                <a:cxn ang="0">
                  <a:pos x="49" y="425"/>
                </a:cxn>
                <a:cxn ang="0">
                  <a:pos x="16" y="425"/>
                </a:cxn>
                <a:cxn ang="0">
                  <a:pos x="0" y="406"/>
                </a:cxn>
                <a:cxn ang="0">
                  <a:pos x="49" y="240"/>
                </a:cxn>
                <a:cxn ang="0">
                  <a:pos x="65" y="148"/>
                </a:cxn>
                <a:cxn ang="0">
                  <a:pos x="65" y="110"/>
                </a:cxn>
                <a:cxn ang="0">
                  <a:pos x="81" y="92"/>
                </a:cxn>
                <a:cxn ang="0">
                  <a:pos x="81" y="92"/>
                </a:cxn>
                <a:cxn ang="0">
                  <a:pos x="98" y="110"/>
                </a:cxn>
                <a:cxn ang="0">
                  <a:pos x="114" y="92"/>
                </a:cxn>
                <a:cxn ang="0">
                  <a:pos x="114" y="92"/>
                </a:cxn>
                <a:cxn ang="0">
                  <a:pos x="114" y="92"/>
                </a:cxn>
                <a:cxn ang="0">
                  <a:pos x="130" y="74"/>
                </a:cxn>
                <a:cxn ang="0">
                  <a:pos x="130" y="74"/>
                </a:cxn>
                <a:cxn ang="0">
                  <a:pos x="98" y="74"/>
                </a:cxn>
                <a:cxn ang="0">
                  <a:pos x="114" y="55"/>
                </a:cxn>
                <a:cxn ang="0">
                  <a:pos x="114" y="55"/>
                </a:cxn>
                <a:cxn ang="0">
                  <a:pos x="98" y="36"/>
                </a:cxn>
                <a:cxn ang="0">
                  <a:pos x="98" y="36"/>
                </a:cxn>
                <a:cxn ang="0">
                  <a:pos x="81" y="55"/>
                </a:cxn>
                <a:cxn ang="0">
                  <a:pos x="65" y="36"/>
                </a:cxn>
                <a:cxn ang="0">
                  <a:pos x="49" y="18"/>
                </a:cxn>
                <a:cxn ang="0">
                  <a:pos x="49" y="18"/>
                </a:cxn>
                <a:cxn ang="0">
                  <a:pos x="32" y="0"/>
                </a:cxn>
              </a:cxnLst>
              <a:rect l="0" t="0" r="r" b="b"/>
              <a:pathLst>
                <a:path w="487" h="425">
                  <a:moveTo>
                    <a:pt x="32" y="0"/>
                  </a:moveTo>
                  <a:lnTo>
                    <a:pt x="32" y="18"/>
                  </a:lnTo>
                  <a:lnTo>
                    <a:pt x="49" y="18"/>
                  </a:lnTo>
                  <a:lnTo>
                    <a:pt x="65" y="18"/>
                  </a:lnTo>
                  <a:lnTo>
                    <a:pt x="81" y="18"/>
                  </a:lnTo>
                  <a:lnTo>
                    <a:pt x="98" y="18"/>
                  </a:lnTo>
                  <a:lnTo>
                    <a:pt x="114" y="0"/>
                  </a:lnTo>
                  <a:lnTo>
                    <a:pt x="163" y="0"/>
                  </a:lnTo>
                  <a:lnTo>
                    <a:pt x="180" y="0"/>
                  </a:lnTo>
                  <a:lnTo>
                    <a:pt x="261" y="0"/>
                  </a:lnTo>
                  <a:lnTo>
                    <a:pt x="277" y="0"/>
                  </a:lnTo>
                  <a:lnTo>
                    <a:pt x="261" y="18"/>
                  </a:lnTo>
                  <a:lnTo>
                    <a:pt x="277" y="18"/>
                  </a:lnTo>
                  <a:lnTo>
                    <a:pt x="277" y="36"/>
                  </a:lnTo>
                  <a:lnTo>
                    <a:pt x="277" y="55"/>
                  </a:lnTo>
                  <a:lnTo>
                    <a:pt x="261" y="55"/>
                  </a:lnTo>
                  <a:lnTo>
                    <a:pt x="261" y="74"/>
                  </a:lnTo>
                  <a:lnTo>
                    <a:pt x="261" y="92"/>
                  </a:lnTo>
                  <a:lnTo>
                    <a:pt x="245" y="92"/>
                  </a:lnTo>
                  <a:lnTo>
                    <a:pt x="245" y="110"/>
                  </a:lnTo>
                  <a:lnTo>
                    <a:pt x="228" y="110"/>
                  </a:lnTo>
                  <a:lnTo>
                    <a:pt x="245" y="110"/>
                  </a:lnTo>
                  <a:lnTo>
                    <a:pt x="245" y="129"/>
                  </a:lnTo>
                  <a:lnTo>
                    <a:pt x="245" y="148"/>
                  </a:lnTo>
                  <a:lnTo>
                    <a:pt x="245" y="166"/>
                  </a:lnTo>
                  <a:lnTo>
                    <a:pt x="245" y="185"/>
                  </a:lnTo>
                  <a:lnTo>
                    <a:pt x="245" y="203"/>
                  </a:lnTo>
                  <a:lnTo>
                    <a:pt x="261" y="203"/>
                  </a:lnTo>
                  <a:lnTo>
                    <a:pt x="277" y="203"/>
                  </a:lnTo>
                  <a:lnTo>
                    <a:pt x="277" y="221"/>
                  </a:lnTo>
                  <a:lnTo>
                    <a:pt x="294" y="221"/>
                  </a:lnTo>
                  <a:lnTo>
                    <a:pt x="310" y="221"/>
                  </a:lnTo>
                  <a:lnTo>
                    <a:pt x="327" y="221"/>
                  </a:lnTo>
                  <a:lnTo>
                    <a:pt x="327" y="240"/>
                  </a:lnTo>
                  <a:lnTo>
                    <a:pt x="343" y="240"/>
                  </a:lnTo>
                  <a:lnTo>
                    <a:pt x="359" y="240"/>
                  </a:lnTo>
                  <a:lnTo>
                    <a:pt x="373" y="240"/>
                  </a:lnTo>
                  <a:lnTo>
                    <a:pt x="389" y="259"/>
                  </a:lnTo>
                  <a:lnTo>
                    <a:pt x="389" y="240"/>
                  </a:lnTo>
                  <a:lnTo>
                    <a:pt x="406" y="240"/>
                  </a:lnTo>
                  <a:lnTo>
                    <a:pt x="406" y="259"/>
                  </a:lnTo>
                  <a:lnTo>
                    <a:pt x="422" y="259"/>
                  </a:lnTo>
                  <a:lnTo>
                    <a:pt x="422" y="277"/>
                  </a:lnTo>
                  <a:lnTo>
                    <a:pt x="438" y="277"/>
                  </a:lnTo>
                  <a:lnTo>
                    <a:pt x="438" y="295"/>
                  </a:lnTo>
                  <a:lnTo>
                    <a:pt x="454" y="295"/>
                  </a:lnTo>
                  <a:lnTo>
                    <a:pt x="454" y="314"/>
                  </a:lnTo>
                  <a:lnTo>
                    <a:pt x="471" y="314"/>
                  </a:lnTo>
                  <a:lnTo>
                    <a:pt x="471" y="332"/>
                  </a:lnTo>
                  <a:lnTo>
                    <a:pt x="487" y="332"/>
                  </a:lnTo>
                  <a:lnTo>
                    <a:pt x="487" y="351"/>
                  </a:lnTo>
                  <a:lnTo>
                    <a:pt x="487" y="370"/>
                  </a:lnTo>
                  <a:lnTo>
                    <a:pt x="487" y="388"/>
                  </a:lnTo>
                  <a:lnTo>
                    <a:pt x="471" y="388"/>
                  </a:lnTo>
                  <a:lnTo>
                    <a:pt x="471" y="406"/>
                  </a:lnTo>
                  <a:lnTo>
                    <a:pt x="454" y="406"/>
                  </a:lnTo>
                  <a:lnTo>
                    <a:pt x="373" y="406"/>
                  </a:lnTo>
                  <a:lnTo>
                    <a:pt x="310" y="406"/>
                  </a:lnTo>
                  <a:lnTo>
                    <a:pt x="294" y="406"/>
                  </a:lnTo>
                  <a:lnTo>
                    <a:pt x="277" y="406"/>
                  </a:lnTo>
                  <a:lnTo>
                    <a:pt x="261" y="406"/>
                  </a:lnTo>
                  <a:lnTo>
                    <a:pt x="245" y="406"/>
                  </a:lnTo>
                  <a:lnTo>
                    <a:pt x="228" y="425"/>
                  </a:lnTo>
                  <a:lnTo>
                    <a:pt x="212" y="406"/>
                  </a:lnTo>
                  <a:lnTo>
                    <a:pt x="196" y="425"/>
                  </a:lnTo>
                  <a:lnTo>
                    <a:pt x="180" y="425"/>
                  </a:lnTo>
                  <a:lnTo>
                    <a:pt x="163" y="425"/>
                  </a:lnTo>
                  <a:lnTo>
                    <a:pt x="130" y="425"/>
                  </a:lnTo>
                  <a:lnTo>
                    <a:pt x="98" y="425"/>
                  </a:lnTo>
                  <a:lnTo>
                    <a:pt x="49" y="425"/>
                  </a:lnTo>
                  <a:lnTo>
                    <a:pt x="32" y="425"/>
                  </a:lnTo>
                  <a:lnTo>
                    <a:pt x="16" y="425"/>
                  </a:lnTo>
                  <a:lnTo>
                    <a:pt x="16" y="406"/>
                  </a:lnTo>
                  <a:lnTo>
                    <a:pt x="0" y="406"/>
                  </a:lnTo>
                  <a:lnTo>
                    <a:pt x="0" y="370"/>
                  </a:lnTo>
                  <a:lnTo>
                    <a:pt x="49" y="240"/>
                  </a:lnTo>
                  <a:lnTo>
                    <a:pt x="65" y="166"/>
                  </a:lnTo>
                  <a:lnTo>
                    <a:pt x="65" y="148"/>
                  </a:lnTo>
                  <a:lnTo>
                    <a:pt x="65" y="129"/>
                  </a:lnTo>
                  <a:lnTo>
                    <a:pt x="65" y="110"/>
                  </a:lnTo>
                  <a:lnTo>
                    <a:pt x="81" y="110"/>
                  </a:lnTo>
                  <a:lnTo>
                    <a:pt x="81" y="92"/>
                  </a:lnTo>
                  <a:lnTo>
                    <a:pt x="81" y="110"/>
                  </a:lnTo>
                  <a:lnTo>
                    <a:pt x="81" y="92"/>
                  </a:lnTo>
                  <a:lnTo>
                    <a:pt x="98" y="92"/>
                  </a:lnTo>
                  <a:lnTo>
                    <a:pt x="98" y="110"/>
                  </a:lnTo>
                  <a:lnTo>
                    <a:pt x="114" y="110"/>
                  </a:lnTo>
                  <a:lnTo>
                    <a:pt x="114" y="92"/>
                  </a:lnTo>
                  <a:lnTo>
                    <a:pt x="130" y="92"/>
                  </a:lnTo>
                  <a:lnTo>
                    <a:pt x="114" y="92"/>
                  </a:lnTo>
                  <a:lnTo>
                    <a:pt x="130" y="92"/>
                  </a:lnTo>
                  <a:lnTo>
                    <a:pt x="114" y="92"/>
                  </a:lnTo>
                  <a:lnTo>
                    <a:pt x="114" y="74"/>
                  </a:lnTo>
                  <a:lnTo>
                    <a:pt x="130" y="74"/>
                  </a:lnTo>
                  <a:lnTo>
                    <a:pt x="114" y="74"/>
                  </a:lnTo>
                  <a:lnTo>
                    <a:pt x="130" y="74"/>
                  </a:lnTo>
                  <a:lnTo>
                    <a:pt x="114" y="74"/>
                  </a:lnTo>
                  <a:lnTo>
                    <a:pt x="98" y="74"/>
                  </a:lnTo>
                  <a:lnTo>
                    <a:pt x="114" y="74"/>
                  </a:lnTo>
                  <a:lnTo>
                    <a:pt x="114" y="55"/>
                  </a:lnTo>
                  <a:lnTo>
                    <a:pt x="98" y="55"/>
                  </a:lnTo>
                  <a:lnTo>
                    <a:pt x="114" y="55"/>
                  </a:lnTo>
                  <a:lnTo>
                    <a:pt x="98" y="55"/>
                  </a:lnTo>
                  <a:lnTo>
                    <a:pt x="98" y="36"/>
                  </a:lnTo>
                  <a:lnTo>
                    <a:pt x="98" y="55"/>
                  </a:lnTo>
                  <a:lnTo>
                    <a:pt x="98" y="36"/>
                  </a:lnTo>
                  <a:lnTo>
                    <a:pt x="81" y="36"/>
                  </a:lnTo>
                  <a:lnTo>
                    <a:pt x="81" y="55"/>
                  </a:lnTo>
                  <a:lnTo>
                    <a:pt x="81" y="36"/>
                  </a:lnTo>
                  <a:lnTo>
                    <a:pt x="65" y="36"/>
                  </a:lnTo>
                  <a:lnTo>
                    <a:pt x="49" y="36"/>
                  </a:lnTo>
                  <a:lnTo>
                    <a:pt x="49" y="18"/>
                  </a:lnTo>
                  <a:lnTo>
                    <a:pt x="32" y="18"/>
                  </a:lnTo>
                  <a:lnTo>
                    <a:pt x="49" y="18"/>
                  </a:lnTo>
                  <a:lnTo>
                    <a:pt x="32" y="18"/>
                  </a:lnTo>
                  <a:lnTo>
                    <a:pt x="3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578"/>
          <p:cNvGrpSpPr>
            <a:grpSpLocks/>
          </p:cNvGrpSpPr>
          <p:nvPr/>
        </p:nvGrpSpPr>
        <p:grpSpPr bwMode="auto">
          <a:xfrm>
            <a:off x="8077312" y="1307099"/>
            <a:ext cx="823773" cy="534059"/>
            <a:chOff x="6252" y="79"/>
            <a:chExt cx="799" cy="518"/>
          </a:xfrm>
          <a:solidFill>
            <a:schemeClr val="accent5">
              <a:lumMod val="60000"/>
              <a:lumOff val="40000"/>
            </a:schemeClr>
          </a:solidFill>
        </p:grpSpPr>
        <p:sp>
          <p:nvSpPr>
            <p:cNvPr id="26" name="Freeform 580"/>
            <p:cNvSpPr>
              <a:spLocks/>
            </p:cNvSpPr>
            <p:nvPr/>
          </p:nvSpPr>
          <p:spPr bwMode="auto">
            <a:xfrm>
              <a:off x="6252" y="79"/>
              <a:ext cx="799" cy="518"/>
            </a:xfrm>
            <a:custGeom>
              <a:avLst/>
              <a:gdLst/>
              <a:ahLst/>
              <a:cxnLst>
                <a:cxn ang="0">
                  <a:pos x="82" y="18"/>
                </a:cxn>
                <a:cxn ang="0">
                  <a:pos x="262" y="18"/>
                </a:cxn>
                <a:cxn ang="0">
                  <a:pos x="505" y="18"/>
                </a:cxn>
                <a:cxn ang="0">
                  <a:pos x="587" y="18"/>
                </a:cxn>
                <a:cxn ang="0">
                  <a:pos x="652" y="18"/>
                </a:cxn>
                <a:cxn ang="0">
                  <a:pos x="685" y="0"/>
                </a:cxn>
                <a:cxn ang="0">
                  <a:pos x="718" y="18"/>
                </a:cxn>
                <a:cxn ang="0">
                  <a:pos x="718" y="37"/>
                </a:cxn>
                <a:cxn ang="0">
                  <a:pos x="750" y="55"/>
                </a:cxn>
                <a:cxn ang="0">
                  <a:pos x="767" y="55"/>
                </a:cxn>
                <a:cxn ang="0">
                  <a:pos x="783" y="55"/>
                </a:cxn>
                <a:cxn ang="0">
                  <a:pos x="783" y="74"/>
                </a:cxn>
                <a:cxn ang="0">
                  <a:pos x="799" y="74"/>
                </a:cxn>
                <a:cxn ang="0">
                  <a:pos x="783" y="74"/>
                </a:cxn>
                <a:cxn ang="0">
                  <a:pos x="783" y="92"/>
                </a:cxn>
                <a:cxn ang="0">
                  <a:pos x="783" y="111"/>
                </a:cxn>
                <a:cxn ang="0">
                  <a:pos x="750" y="92"/>
                </a:cxn>
                <a:cxn ang="0">
                  <a:pos x="750" y="111"/>
                </a:cxn>
                <a:cxn ang="0">
                  <a:pos x="734" y="148"/>
                </a:cxn>
                <a:cxn ang="0">
                  <a:pos x="668" y="370"/>
                </a:cxn>
                <a:cxn ang="0">
                  <a:pos x="652" y="444"/>
                </a:cxn>
                <a:cxn ang="0">
                  <a:pos x="619" y="462"/>
                </a:cxn>
                <a:cxn ang="0">
                  <a:pos x="587" y="462"/>
                </a:cxn>
                <a:cxn ang="0">
                  <a:pos x="587" y="481"/>
                </a:cxn>
                <a:cxn ang="0">
                  <a:pos x="587" y="518"/>
                </a:cxn>
                <a:cxn ang="0">
                  <a:pos x="570" y="518"/>
                </a:cxn>
                <a:cxn ang="0">
                  <a:pos x="554" y="481"/>
                </a:cxn>
                <a:cxn ang="0">
                  <a:pos x="521" y="500"/>
                </a:cxn>
                <a:cxn ang="0">
                  <a:pos x="505" y="462"/>
                </a:cxn>
                <a:cxn ang="0">
                  <a:pos x="505" y="444"/>
                </a:cxn>
                <a:cxn ang="0">
                  <a:pos x="488" y="407"/>
                </a:cxn>
                <a:cxn ang="0">
                  <a:pos x="472" y="370"/>
                </a:cxn>
                <a:cxn ang="0">
                  <a:pos x="456" y="370"/>
                </a:cxn>
                <a:cxn ang="0">
                  <a:pos x="456" y="333"/>
                </a:cxn>
                <a:cxn ang="0">
                  <a:pos x="423" y="315"/>
                </a:cxn>
                <a:cxn ang="0">
                  <a:pos x="390" y="333"/>
                </a:cxn>
                <a:cxn ang="0">
                  <a:pos x="341" y="333"/>
                </a:cxn>
                <a:cxn ang="0">
                  <a:pos x="308" y="333"/>
                </a:cxn>
                <a:cxn ang="0">
                  <a:pos x="295" y="296"/>
                </a:cxn>
                <a:cxn ang="0">
                  <a:pos x="325" y="259"/>
                </a:cxn>
                <a:cxn ang="0">
                  <a:pos x="341" y="222"/>
                </a:cxn>
                <a:cxn ang="0">
                  <a:pos x="325" y="185"/>
                </a:cxn>
                <a:cxn ang="0">
                  <a:pos x="295" y="166"/>
                </a:cxn>
                <a:cxn ang="0">
                  <a:pos x="262" y="148"/>
                </a:cxn>
                <a:cxn ang="0">
                  <a:pos x="245" y="111"/>
                </a:cxn>
                <a:cxn ang="0">
                  <a:pos x="196" y="111"/>
                </a:cxn>
                <a:cxn ang="0">
                  <a:pos x="164" y="92"/>
                </a:cxn>
                <a:cxn ang="0">
                  <a:pos x="131" y="111"/>
                </a:cxn>
                <a:cxn ang="0">
                  <a:pos x="98" y="92"/>
                </a:cxn>
                <a:cxn ang="0">
                  <a:pos x="65" y="74"/>
                </a:cxn>
                <a:cxn ang="0">
                  <a:pos x="16" y="74"/>
                </a:cxn>
                <a:cxn ang="0">
                  <a:pos x="0" y="37"/>
                </a:cxn>
              </a:cxnLst>
              <a:rect l="0" t="0" r="r" b="b"/>
              <a:pathLst>
                <a:path w="799" h="518">
                  <a:moveTo>
                    <a:pt x="0" y="18"/>
                  </a:moveTo>
                  <a:lnTo>
                    <a:pt x="49" y="18"/>
                  </a:lnTo>
                  <a:lnTo>
                    <a:pt x="82" y="18"/>
                  </a:lnTo>
                  <a:lnTo>
                    <a:pt x="114" y="18"/>
                  </a:lnTo>
                  <a:lnTo>
                    <a:pt x="180" y="18"/>
                  </a:lnTo>
                  <a:lnTo>
                    <a:pt x="262" y="18"/>
                  </a:lnTo>
                  <a:lnTo>
                    <a:pt x="357" y="18"/>
                  </a:lnTo>
                  <a:lnTo>
                    <a:pt x="439" y="18"/>
                  </a:lnTo>
                  <a:lnTo>
                    <a:pt x="505" y="18"/>
                  </a:lnTo>
                  <a:lnTo>
                    <a:pt x="554" y="18"/>
                  </a:lnTo>
                  <a:lnTo>
                    <a:pt x="570" y="18"/>
                  </a:lnTo>
                  <a:lnTo>
                    <a:pt x="587" y="18"/>
                  </a:lnTo>
                  <a:lnTo>
                    <a:pt x="603" y="18"/>
                  </a:lnTo>
                  <a:lnTo>
                    <a:pt x="636" y="18"/>
                  </a:lnTo>
                  <a:lnTo>
                    <a:pt x="652" y="18"/>
                  </a:lnTo>
                  <a:lnTo>
                    <a:pt x="668" y="18"/>
                  </a:lnTo>
                  <a:lnTo>
                    <a:pt x="668" y="0"/>
                  </a:lnTo>
                  <a:lnTo>
                    <a:pt x="685" y="0"/>
                  </a:lnTo>
                  <a:lnTo>
                    <a:pt x="701" y="0"/>
                  </a:lnTo>
                  <a:lnTo>
                    <a:pt x="701" y="18"/>
                  </a:lnTo>
                  <a:lnTo>
                    <a:pt x="718" y="18"/>
                  </a:lnTo>
                  <a:lnTo>
                    <a:pt x="701" y="18"/>
                  </a:lnTo>
                  <a:lnTo>
                    <a:pt x="718" y="18"/>
                  </a:lnTo>
                  <a:lnTo>
                    <a:pt x="718" y="37"/>
                  </a:lnTo>
                  <a:lnTo>
                    <a:pt x="734" y="37"/>
                  </a:lnTo>
                  <a:lnTo>
                    <a:pt x="750" y="37"/>
                  </a:lnTo>
                  <a:lnTo>
                    <a:pt x="750" y="55"/>
                  </a:lnTo>
                  <a:lnTo>
                    <a:pt x="750" y="37"/>
                  </a:lnTo>
                  <a:lnTo>
                    <a:pt x="767" y="37"/>
                  </a:lnTo>
                  <a:lnTo>
                    <a:pt x="767" y="55"/>
                  </a:lnTo>
                  <a:lnTo>
                    <a:pt x="767" y="37"/>
                  </a:lnTo>
                  <a:lnTo>
                    <a:pt x="767" y="55"/>
                  </a:lnTo>
                  <a:lnTo>
                    <a:pt x="783" y="55"/>
                  </a:lnTo>
                  <a:lnTo>
                    <a:pt x="767" y="55"/>
                  </a:lnTo>
                  <a:lnTo>
                    <a:pt x="783" y="55"/>
                  </a:lnTo>
                  <a:lnTo>
                    <a:pt x="783" y="74"/>
                  </a:lnTo>
                  <a:lnTo>
                    <a:pt x="767" y="74"/>
                  </a:lnTo>
                  <a:lnTo>
                    <a:pt x="783" y="74"/>
                  </a:lnTo>
                  <a:lnTo>
                    <a:pt x="799" y="74"/>
                  </a:lnTo>
                  <a:lnTo>
                    <a:pt x="783" y="74"/>
                  </a:lnTo>
                  <a:lnTo>
                    <a:pt x="799" y="74"/>
                  </a:lnTo>
                  <a:lnTo>
                    <a:pt x="783" y="74"/>
                  </a:lnTo>
                  <a:lnTo>
                    <a:pt x="783" y="92"/>
                  </a:lnTo>
                  <a:lnTo>
                    <a:pt x="799" y="92"/>
                  </a:lnTo>
                  <a:lnTo>
                    <a:pt x="783" y="92"/>
                  </a:lnTo>
                  <a:lnTo>
                    <a:pt x="799" y="92"/>
                  </a:lnTo>
                  <a:lnTo>
                    <a:pt x="783" y="92"/>
                  </a:lnTo>
                  <a:lnTo>
                    <a:pt x="783" y="111"/>
                  </a:lnTo>
                  <a:lnTo>
                    <a:pt x="767" y="111"/>
                  </a:lnTo>
                  <a:lnTo>
                    <a:pt x="767" y="92"/>
                  </a:lnTo>
                  <a:lnTo>
                    <a:pt x="750" y="92"/>
                  </a:lnTo>
                  <a:lnTo>
                    <a:pt x="750" y="111"/>
                  </a:lnTo>
                  <a:lnTo>
                    <a:pt x="750" y="92"/>
                  </a:lnTo>
                  <a:lnTo>
                    <a:pt x="750" y="111"/>
                  </a:lnTo>
                  <a:lnTo>
                    <a:pt x="734" y="111"/>
                  </a:lnTo>
                  <a:lnTo>
                    <a:pt x="734" y="129"/>
                  </a:lnTo>
                  <a:lnTo>
                    <a:pt x="734" y="148"/>
                  </a:lnTo>
                  <a:lnTo>
                    <a:pt x="734" y="166"/>
                  </a:lnTo>
                  <a:lnTo>
                    <a:pt x="718" y="240"/>
                  </a:lnTo>
                  <a:lnTo>
                    <a:pt x="668" y="370"/>
                  </a:lnTo>
                  <a:lnTo>
                    <a:pt x="668" y="407"/>
                  </a:lnTo>
                  <a:lnTo>
                    <a:pt x="652" y="425"/>
                  </a:lnTo>
                  <a:lnTo>
                    <a:pt x="652" y="444"/>
                  </a:lnTo>
                  <a:lnTo>
                    <a:pt x="636" y="444"/>
                  </a:lnTo>
                  <a:lnTo>
                    <a:pt x="636" y="462"/>
                  </a:lnTo>
                  <a:lnTo>
                    <a:pt x="619" y="462"/>
                  </a:lnTo>
                  <a:lnTo>
                    <a:pt x="619" y="444"/>
                  </a:lnTo>
                  <a:lnTo>
                    <a:pt x="603" y="462"/>
                  </a:lnTo>
                  <a:lnTo>
                    <a:pt x="587" y="462"/>
                  </a:lnTo>
                  <a:lnTo>
                    <a:pt x="570" y="462"/>
                  </a:lnTo>
                  <a:lnTo>
                    <a:pt x="570" y="481"/>
                  </a:lnTo>
                  <a:lnTo>
                    <a:pt x="587" y="481"/>
                  </a:lnTo>
                  <a:lnTo>
                    <a:pt x="587" y="500"/>
                  </a:lnTo>
                  <a:lnTo>
                    <a:pt x="570" y="500"/>
                  </a:lnTo>
                  <a:lnTo>
                    <a:pt x="587" y="518"/>
                  </a:lnTo>
                  <a:lnTo>
                    <a:pt x="570" y="518"/>
                  </a:lnTo>
                  <a:lnTo>
                    <a:pt x="587" y="518"/>
                  </a:lnTo>
                  <a:lnTo>
                    <a:pt x="570" y="518"/>
                  </a:lnTo>
                  <a:lnTo>
                    <a:pt x="570" y="500"/>
                  </a:lnTo>
                  <a:lnTo>
                    <a:pt x="554" y="500"/>
                  </a:lnTo>
                  <a:lnTo>
                    <a:pt x="554" y="481"/>
                  </a:lnTo>
                  <a:lnTo>
                    <a:pt x="537" y="481"/>
                  </a:lnTo>
                  <a:lnTo>
                    <a:pt x="537" y="500"/>
                  </a:lnTo>
                  <a:lnTo>
                    <a:pt x="521" y="500"/>
                  </a:lnTo>
                  <a:lnTo>
                    <a:pt x="521" y="481"/>
                  </a:lnTo>
                  <a:lnTo>
                    <a:pt x="505" y="481"/>
                  </a:lnTo>
                  <a:lnTo>
                    <a:pt x="505" y="462"/>
                  </a:lnTo>
                  <a:lnTo>
                    <a:pt x="488" y="462"/>
                  </a:lnTo>
                  <a:lnTo>
                    <a:pt x="488" y="444"/>
                  </a:lnTo>
                  <a:lnTo>
                    <a:pt x="505" y="444"/>
                  </a:lnTo>
                  <a:lnTo>
                    <a:pt x="505" y="425"/>
                  </a:lnTo>
                  <a:lnTo>
                    <a:pt x="505" y="407"/>
                  </a:lnTo>
                  <a:lnTo>
                    <a:pt x="488" y="407"/>
                  </a:lnTo>
                  <a:lnTo>
                    <a:pt x="472" y="407"/>
                  </a:lnTo>
                  <a:lnTo>
                    <a:pt x="472" y="389"/>
                  </a:lnTo>
                  <a:lnTo>
                    <a:pt x="472" y="370"/>
                  </a:lnTo>
                  <a:lnTo>
                    <a:pt x="456" y="370"/>
                  </a:lnTo>
                  <a:lnTo>
                    <a:pt x="472" y="370"/>
                  </a:lnTo>
                  <a:lnTo>
                    <a:pt x="456" y="370"/>
                  </a:lnTo>
                  <a:lnTo>
                    <a:pt x="472" y="370"/>
                  </a:lnTo>
                  <a:lnTo>
                    <a:pt x="456" y="351"/>
                  </a:lnTo>
                  <a:lnTo>
                    <a:pt x="456" y="333"/>
                  </a:lnTo>
                  <a:lnTo>
                    <a:pt x="439" y="333"/>
                  </a:lnTo>
                  <a:lnTo>
                    <a:pt x="439" y="315"/>
                  </a:lnTo>
                  <a:lnTo>
                    <a:pt x="423" y="315"/>
                  </a:lnTo>
                  <a:lnTo>
                    <a:pt x="406" y="315"/>
                  </a:lnTo>
                  <a:lnTo>
                    <a:pt x="390" y="315"/>
                  </a:lnTo>
                  <a:lnTo>
                    <a:pt x="390" y="333"/>
                  </a:lnTo>
                  <a:lnTo>
                    <a:pt x="374" y="333"/>
                  </a:lnTo>
                  <a:lnTo>
                    <a:pt x="357" y="333"/>
                  </a:lnTo>
                  <a:lnTo>
                    <a:pt x="341" y="333"/>
                  </a:lnTo>
                  <a:lnTo>
                    <a:pt x="341" y="351"/>
                  </a:lnTo>
                  <a:lnTo>
                    <a:pt x="325" y="333"/>
                  </a:lnTo>
                  <a:lnTo>
                    <a:pt x="308" y="333"/>
                  </a:lnTo>
                  <a:lnTo>
                    <a:pt x="308" y="315"/>
                  </a:lnTo>
                  <a:lnTo>
                    <a:pt x="308" y="296"/>
                  </a:lnTo>
                  <a:lnTo>
                    <a:pt x="295" y="296"/>
                  </a:lnTo>
                  <a:lnTo>
                    <a:pt x="308" y="277"/>
                  </a:lnTo>
                  <a:lnTo>
                    <a:pt x="308" y="259"/>
                  </a:lnTo>
                  <a:lnTo>
                    <a:pt x="325" y="259"/>
                  </a:lnTo>
                  <a:lnTo>
                    <a:pt x="325" y="240"/>
                  </a:lnTo>
                  <a:lnTo>
                    <a:pt x="341" y="240"/>
                  </a:lnTo>
                  <a:lnTo>
                    <a:pt x="341" y="222"/>
                  </a:lnTo>
                  <a:lnTo>
                    <a:pt x="341" y="203"/>
                  </a:lnTo>
                  <a:lnTo>
                    <a:pt x="325" y="203"/>
                  </a:lnTo>
                  <a:lnTo>
                    <a:pt x="325" y="185"/>
                  </a:lnTo>
                  <a:lnTo>
                    <a:pt x="308" y="185"/>
                  </a:lnTo>
                  <a:lnTo>
                    <a:pt x="295" y="185"/>
                  </a:lnTo>
                  <a:lnTo>
                    <a:pt x="295" y="166"/>
                  </a:lnTo>
                  <a:lnTo>
                    <a:pt x="278" y="166"/>
                  </a:lnTo>
                  <a:lnTo>
                    <a:pt x="278" y="148"/>
                  </a:lnTo>
                  <a:lnTo>
                    <a:pt x="262" y="148"/>
                  </a:lnTo>
                  <a:lnTo>
                    <a:pt x="245" y="148"/>
                  </a:lnTo>
                  <a:lnTo>
                    <a:pt x="245" y="129"/>
                  </a:lnTo>
                  <a:lnTo>
                    <a:pt x="245" y="111"/>
                  </a:lnTo>
                  <a:lnTo>
                    <a:pt x="229" y="111"/>
                  </a:lnTo>
                  <a:lnTo>
                    <a:pt x="213" y="111"/>
                  </a:lnTo>
                  <a:lnTo>
                    <a:pt x="196" y="111"/>
                  </a:lnTo>
                  <a:lnTo>
                    <a:pt x="180" y="111"/>
                  </a:lnTo>
                  <a:lnTo>
                    <a:pt x="180" y="92"/>
                  </a:lnTo>
                  <a:lnTo>
                    <a:pt x="164" y="92"/>
                  </a:lnTo>
                  <a:lnTo>
                    <a:pt x="147" y="92"/>
                  </a:lnTo>
                  <a:lnTo>
                    <a:pt x="147" y="111"/>
                  </a:lnTo>
                  <a:lnTo>
                    <a:pt x="131" y="111"/>
                  </a:lnTo>
                  <a:lnTo>
                    <a:pt x="114" y="111"/>
                  </a:lnTo>
                  <a:lnTo>
                    <a:pt x="114" y="92"/>
                  </a:lnTo>
                  <a:lnTo>
                    <a:pt x="98" y="92"/>
                  </a:lnTo>
                  <a:lnTo>
                    <a:pt x="82" y="92"/>
                  </a:lnTo>
                  <a:lnTo>
                    <a:pt x="82" y="74"/>
                  </a:lnTo>
                  <a:lnTo>
                    <a:pt x="65" y="74"/>
                  </a:lnTo>
                  <a:lnTo>
                    <a:pt x="49" y="74"/>
                  </a:lnTo>
                  <a:lnTo>
                    <a:pt x="33" y="74"/>
                  </a:lnTo>
                  <a:lnTo>
                    <a:pt x="16" y="74"/>
                  </a:lnTo>
                  <a:lnTo>
                    <a:pt x="0" y="74"/>
                  </a:lnTo>
                  <a:lnTo>
                    <a:pt x="0" y="55"/>
                  </a:lnTo>
                  <a:lnTo>
                    <a:pt x="0" y="37"/>
                  </a:lnTo>
                  <a:lnTo>
                    <a:pt x="0"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79"/>
            <p:cNvSpPr>
              <a:spLocks/>
            </p:cNvSpPr>
            <p:nvPr/>
          </p:nvSpPr>
          <p:spPr bwMode="auto">
            <a:xfrm>
              <a:off x="6252" y="79"/>
              <a:ext cx="799" cy="518"/>
            </a:xfrm>
            <a:custGeom>
              <a:avLst/>
              <a:gdLst/>
              <a:ahLst/>
              <a:cxnLst>
                <a:cxn ang="0">
                  <a:pos x="82" y="18"/>
                </a:cxn>
                <a:cxn ang="0">
                  <a:pos x="262" y="18"/>
                </a:cxn>
                <a:cxn ang="0">
                  <a:pos x="505" y="18"/>
                </a:cxn>
                <a:cxn ang="0">
                  <a:pos x="587" y="18"/>
                </a:cxn>
                <a:cxn ang="0">
                  <a:pos x="652" y="18"/>
                </a:cxn>
                <a:cxn ang="0">
                  <a:pos x="685" y="0"/>
                </a:cxn>
                <a:cxn ang="0">
                  <a:pos x="718" y="18"/>
                </a:cxn>
                <a:cxn ang="0">
                  <a:pos x="718" y="37"/>
                </a:cxn>
                <a:cxn ang="0">
                  <a:pos x="750" y="55"/>
                </a:cxn>
                <a:cxn ang="0">
                  <a:pos x="767" y="55"/>
                </a:cxn>
                <a:cxn ang="0">
                  <a:pos x="783" y="55"/>
                </a:cxn>
                <a:cxn ang="0">
                  <a:pos x="783" y="74"/>
                </a:cxn>
                <a:cxn ang="0">
                  <a:pos x="799" y="74"/>
                </a:cxn>
                <a:cxn ang="0">
                  <a:pos x="783" y="74"/>
                </a:cxn>
                <a:cxn ang="0">
                  <a:pos x="783" y="92"/>
                </a:cxn>
                <a:cxn ang="0">
                  <a:pos x="783" y="111"/>
                </a:cxn>
                <a:cxn ang="0">
                  <a:pos x="750" y="92"/>
                </a:cxn>
                <a:cxn ang="0">
                  <a:pos x="750" y="111"/>
                </a:cxn>
                <a:cxn ang="0">
                  <a:pos x="734" y="148"/>
                </a:cxn>
                <a:cxn ang="0">
                  <a:pos x="668" y="370"/>
                </a:cxn>
                <a:cxn ang="0">
                  <a:pos x="652" y="444"/>
                </a:cxn>
                <a:cxn ang="0">
                  <a:pos x="619" y="462"/>
                </a:cxn>
                <a:cxn ang="0">
                  <a:pos x="587" y="462"/>
                </a:cxn>
                <a:cxn ang="0">
                  <a:pos x="587" y="481"/>
                </a:cxn>
                <a:cxn ang="0">
                  <a:pos x="587" y="518"/>
                </a:cxn>
                <a:cxn ang="0">
                  <a:pos x="570" y="518"/>
                </a:cxn>
                <a:cxn ang="0">
                  <a:pos x="554" y="481"/>
                </a:cxn>
                <a:cxn ang="0">
                  <a:pos x="521" y="500"/>
                </a:cxn>
                <a:cxn ang="0">
                  <a:pos x="505" y="462"/>
                </a:cxn>
                <a:cxn ang="0">
                  <a:pos x="505" y="444"/>
                </a:cxn>
                <a:cxn ang="0">
                  <a:pos x="488" y="407"/>
                </a:cxn>
                <a:cxn ang="0">
                  <a:pos x="472" y="370"/>
                </a:cxn>
                <a:cxn ang="0">
                  <a:pos x="456" y="370"/>
                </a:cxn>
                <a:cxn ang="0">
                  <a:pos x="456" y="333"/>
                </a:cxn>
                <a:cxn ang="0">
                  <a:pos x="423" y="315"/>
                </a:cxn>
                <a:cxn ang="0">
                  <a:pos x="390" y="333"/>
                </a:cxn>
                <a:cxn ang="0">
                  <a:pos x="341" y="333"/>
                </a:cxn>
                <a:cxn ang="0">
                  <a:pos x="308" y="333"/>
                </a:cxn>
                <a:cxn ang="0">
                  <a:pos x="295" y="296"/>
                </a:cxn>
                <a:cxn ang="0">
                  <a:pos x="325" y="259"/>
                </a:cxn>
                <a:cxn ang="0">
                  <a:pos x="341" y="222"/>
                </a:cxn>
                <a:cxn ang="0">
                  <a:pos x="325" y="185"/>
                </a:cxn>
                <a:cxn ang="0">
                  <a:pos x="295" y="166"/>
                </a:cxn>
                <a:cxn ang="0">
                  <a:pos x="262" y="148"/>
                </a:cxn>
                <a:cxn ang="0">
                  <a:pos x="245" y="111"/>
                </a:cxn>
                <a:cxn ang="0">
                  <a:pos x="196" y="111"/>
                </a:cxn>
                <a:cxn ang="0">
                  <a:pos x="164" y="92"/>
                </a:cxn>
                <a:cxn ang="0">
                  <a:pos x="131" y="111"/>
                </a:cxn>
                <a:cxn ang="0">
                  <a:pos x="98" y="92"/>
                </a:cxn>
                <a:cxn ang="0">
                  <a:pos x="65" y="74"/>
                </a:cxn>
                <a:cxn ang="0">
                  <a:pos x="16" y="74"/>
                </a:cxn>
                <a:cxn ang="0">
                  <a:pos x="0" y="37"/>
                </a:cxn>
              </a:cxnLst>
              <a:rect l="0" t="0" r="r" b="b"/>
              <a:pathLst>
                <a:path w="799" h="518">
                  <a:moveTo>
                    <a:pt x="0" y="18"/>
                  </a:moveTo>
                  <a:lnTo>
                    <a:pt x="49" y="18"/>
                  </a:lnTo>
                  <a:lnTo>
                    <a:pt x="82" y="18"/>
                  </a:lnTo>
                  <a:lnTo>
                    <a:pt x="114" y="18"/>
                  </a:lnTo>
                  <a:lnTo>
                    <a:pt x="180" y="18"/>
                  </a:lnTo>
                  <a:lnTo>
                    <a:pt x="262" y="18"/>
                  </a:lnTo>
                  <a:lnTo>
                    <a:pt x="357" y="18"/>
                  </a:lnTo>
                  <a:lnTo>
                    <a:pt x="439" y="18"/>
                  </a:lnTo>
                  <a:lnTo>
                    <a:pt x="505" y="18"/>
                  </a:lnTo>
                  <a:lnTo>
                    <a:pt x="554" y="18"/>
                  </a:lnTo>
                  <a:lnTo>
                    <a:pt x="570" y="18"/>
                  </a:lnTo>
                  <a:lnTo>
                    <a:pt x="587" y="18"/>
                  </a:lnTo>
                  <a:lnTo>
                    <a:pt x="603" y="18"/>
                  </a:lnTo>
                  <a:lnTo>
                    <a:pt x="636" y="18"/>
                  </a:lnTo>
                  <a:lnTo>
                    <a:pt x="652" y="18"/>
                  </a:lnTo>
                  <a:lnTo>
                    <a:pt x="668" y="18"/>
                  </a:lnTo>
                  <a:lnTo>
                    <a:pt x="668" y="0"/>
                  </a:lnTo>
                  <a:lnTo>
                    <a:pt x="685" y="0"/>
                  </a:lnTo>
                  <a:lnTo>
                    <a:pt x="701" y="0"/>
                  </a:lnTo>
                  <a:lnTo>
                    <a:pt x="701" y="18"/>
                  </a:lnTo>
                  <a:lnTo>
                    <a:pt x="718" y="18"/>
                  </a:lnTo>
                  <a:lnTo>
                    <a:pt x="701" y="18"/>
                  </a:lnTo>
                  <a:lnTo>
                    <a:pt x="718" y="18"/>
                  </a:lnTo>
                  <a:lnTo>
                    <a:pt x="718" y="37"/>
                  </a:lnTo>
                  <a:lnTo>
                    <a:pt x="734" y="37"/>
                  </a:lnTo>
                  <a:lnTo>
                    <a:pt x="750" y="37"/>
                  </a:lnTo>
                  <a:lnTo>
                    <a:pt x="750" y="55"/>
                  </a:lnTo>
                  <a:lnTo>
                    <a:pt x="750" y="37"/>
                  </a:lnTo>
                  <a:lnTo>
                    <a:pt x="767" y="37"/>
                  </a:lnTo>
                  <a:lnTo>
                    <a:pt x="767" y="55"/>
                  </a:lnTo>
                  <a:lnTo>
                    <a:pt x="767" y="37"/>
                  </a:lnTo>
                  <a:lnTo>
                    <a:pt x="767" y="55"/>
                  </a:lnTo>
                  <a:lnTo>
                    <a:pt x="783" y="55"/>
                  </a:lnTo>
                  <a:lnTo>
                    <a:pt x="767" y="55"/>
                  </a:lnTo>
                  <a:lnTo>
                    <a:pt x="783" y="55"/>
                  </a:lnTo>
                  <a:lnTo>
                    <a:pt x="783" y="74"/>
                  </a:lnTo>
                  <a:lnTo>
                    <a:pt x="767" y="74"/>
                  </a:lnTo>
                  <a:lnTo>
                    <a:pt x="783" y="74"/>
                  </a:lnTo>
                  <a:lnTo>
                    <a:pt x="799" y="74"/>
                  </a:lnTo>
                  <a:lnTo>
                    <a:pt x="783" y="74"/>
                  </a:lnTo>
                  <a:lnTo>
                    <a:pt x="799" y="74"/>
                  </a:lnTo>
                  <a:lnTo>
                    <a:pt x="783" y="74"/>
                  </a:lnTo>
                  <a:lnTo>
                    <a:pt x="783" y="92"/>
                  </a:lnTo>
                  <a:lnTo>
                    <a:pt x="799" y="92"/>
                  </a:lnTo>
                  <a:lnTo>
                    <a:pt x="783" y="92"/>
                  </a:lnTo>
                  <a:lnTo>
                    <a:pt x="799" y="92"/>
                  </a:lnTo>
                  <a:lnTo>
                    <a:pt x="783" y="92"/>
                  </a:lnTo>
                  <a:lnTo>
                    <a:pt x="783" y="111"/>
                  </a:lnTo>
                  <a:lnTo>
                    <a:pt x="767" y="111"/>
                  </a:lnTo>
                  <a:lnTo>
                    <a:pt x="767" y="92"/>
                  </a:lnTo>
                  <a:lnTo>
                    <a:pt x="750" y="92"/>
                  </a:lnTo>
                  <a:lnTo>
                    <a:pt x="750" y="111"/>
                  </a:lnTo>
                  <a:lnTo>
                    <a:pt x="750" y="92"/>
                  </a:lnTo>
                  <a:lnTo>
                    <a:pt x="750" y="111"/>
                  </a:lnTo>
                  <a:lnTo>
                    <a:pt x="734" y="111"/>
                  </a:lnTo>
                  <a:lnTo>
                    <a:pt x="734" y="129"/>
                  </a:lnTo>
                  <a:lnTo>
                    <a:pt x="734" y="148"/>
                  </a:lnTo>
                  <a:lnTo>
                    <a:pt x="734" y="166"/>
                  </a:lnTo>
                  <a:lnTo>
                    <a:pt x="718" y="240"/>
                  </a:lnTo>
                  <a:lnTo>
                    <a:pt x="668" y="370"/>
                  </a:lnTo>
                  <a:lnTo>
                    <a:pt x="668" y="407"/>
                  </a:lnTo>
                  <a:lnTo>
                    <a:pt x="652" y="425"/>
                  </a:lnTo>
                  <a:lnTo>
                    <a:pt x="652" y="444"/>
                  </a:lnTo>
                  <a:lnTo>
                    <a:pt x="636" y="444"/>
                  </a:lnTo>
                  <a:lnTo>
                    <a:pt x="636" y="462"/>
                  </a:lnTo>
                  <a:lnTo>
                    <a:pt x="619" y="462"/>
                  </a:lnTo>
                  <a:lnTo>
                    <a:pt x="619" y="444"/>
                  </a:lnTo>
                  <a:lnTo>
                    <a:pt x="603" y="462"/>
                  </a:lnTo>
                  <a:lnTo>
                    <a:pt x="587" y="462"/>
                  </a:lnTo>
                  <a:lnTo>
                    <a:pt x="570" y="462"/>
                  </a:lnTo>
                  <a:lnTo>
                    <a:pt x="570" y="481"/>
                  </a:lnTo>
                  <a:lnTo>
                    <a:pt x="587" y="481"/>
                  </a:lnTo>
                  <a:lnTo>
                    <a:pt x="587" y="500"/>
                  </a:lnTo>
                  <a:lnTo>
                    <a:pt x="570" y="500"/>
                  </a:lnTo>
                  <a:lnTo>
                    <a:pt x="587" y="518"/>
                  </a:lnTo>
                  <a:lnTo>
                    <a:pt x="570" y="518"/>
                  </a:lnTo>
                  <a:lnTo>
                    <a:pt x="587" y="518"/>
                  </a:lnTo>
                  <a:lnTo>
                    <a:pt x="570" y="518"/>
                  </a:lnTo>
                  <a:lnTo>
                    <a:pt x="570" y="500"/>
                  </a:lnTo>
                  <a:lnTo>
                    <a:pt x="554" y="500"/>
                  </a:lnTo>
                  <a:lnTo>
                    <a:pt x="554" y="481"/>
                  </a:lnTo>
                  <a:lnTo>
                    <a:pt x="537" y="481"/>
                  </a:lnTo>
                  <a:lnTo>
                    <a:pt x="537" y="500"/>
                  </a:lnTo>
                  <a:lnTo>
                    <a:pt x="521" y="500"/>
                  </a:lnTo>
                  <a:lnTo>
                    <a:pt x="521" y="481"/>
                  </a:lnTo>
                  <a:lnTo>
                    <a:pt x="505" y="481"/>
                  </a:lnTo>
                  <a:lnTo>
                    <a:pt x="505" y="462"/>
                  </a:lnTo>
                  <a:lnTo>
                    <a:pt x="488" y="462"/>
                  </a:lnTo>
                  <a:lnTo>
                    <a:pt x="488" y="444"/>
                  </a:lnTo>
                  <a:lnTo>
                    <a:pt x="505" y="444"/>
                  </a:lnTo>
                  <a:lnTo>
                    <a:pt x="505" y="425"/>
                  </a:lnTo>
                  <a:lnTo>
                    <a:pt x="505" y="407"/>
                  </a:lnTo>
                  <a:lnTo>
                    <a:pt x="488" y="407"/>
                  </a:lnTo>
                  <a:lnTo>
                    <a:pt x="472" y="407"/>
                  </a:lnTo>
                  <a:lnTo>
                    <a:pt x="472" y="389"/>
                  </a:lnTo>
                  <a:lnTo>
                    <a:pt x="472" y="370"/>
                  </a:lnTo>
                  <a:lnTo>
                    <a:pt x="456" y="370"/>
                  </a:lnTo>
                  <a:lnTo>
                    <a:pt x="472" y="370"/>
                  </a:lnTo>
                  <a:lnTo>
                    <a:pt x="456" y="370"/>
                  </a:lnTo>
                  <a:lnTo>
                    <a:pt x="472" y="370"/>
                  </a:lnTo>
                  <a:lnTo>
                    <a:pt x="456" y="351"/>
                  </a:lnTo>
                  <a:lnTo>
                    <a:pt x="456" y="333"/>
                  </a:lnTo>
                  <a:lnTo>
                    <a:pt x="439" y="333"/>
                  </a:lnTo>
                  <a:lnTo>
                    <a:pt x="439" y="315"/>
                  </a:lnTo>
                  <a:lnTo>
                    <a:pt x="423" y="315"/>
                  </a:lnTo>
                  <a:lnTo>
                    <a:pt x="406" y="315"/>
                  </a:lnTo>
                  <a:lnTo>
                    <a:pt x="390" y="315"/>
                  </a:lnTo>
                  <a:lnTo>
                    <a:pt x="390" y="333"/>
                  </a:lnTo>
                  <a:lnTo>
                    <a:pt x="374" y="333"/>
                  </a:lnTo>
                  <a:lnTo>
                    <a:pt x="357" y="333"/>
                  </a:lnTo>
                  <a:lnTo>
                    <a:pt x="341" y="333"/>
                  </a:lnTo>
                  <a:lnTo>
                    <a:pt x="341" y="351"/>
                  </a:lnTo>
                  <a:lnTo>
                    <a:pt x="325" y="333"/>
                  </a:lnTo>
                  <a:lnTo>
                    <a:pt x="308" y="333"/>
                  </a:lnTo>
                  <a:lnTo>
                    <a:pt x="308" y="315"/>
                  </a:lnTo>
                  <a:lnTo>
                    <a:pt x="308" y="296"/>
                  </a:lnTo>
                  <a:lnTo>
                    <a:pt x="295" y="296"/>
                  </a:lnTo>
                  <a:lnTo>
                    <a:pt x="308" y="277"/>
                  </a:lnTo>
                  <a:lnTo>
                    <a:pt x="308" y="259"/>
                  </a:lnTo>
                  <a:lnTo>
                    <a:pt x="325" y="259"/>
                  </a:lnTo>
                  <a:lnTo>
                    <a:pt x="325" y="240"/>
                  </a:lnTo>
                  <a:lnTo>
                    <a:pt x="341" y="240"/>
                  </a:lnTo>
                  <a:lnTo>
                    <a:pt x="341" y="222"/>
                  </a:lnTo>
                  <a:lnTo>
                    <a:pt x="341" y="203"/>
                  </a:lnTo>
                  <a:lnTo>
                    <a:pt x="325" y="203"/>
                  </a:lnTo>
                  <a:lnTo>
                    <a:pt x="325" y="185"/>
                  </a:lnTo>
                  <a:lnTo>
                    <a:pt x="308" y="185"/>
                  </a:lnTo>
                  <a:lnTo>
                    <a:pt x="295" y="185"/>
                  </a:lnTo>
                  <a:lnTo>
                    <a:pt x="295" y="166"/>
                  </a:lnTo>
                  <a:lnTo>
                    <a:pt x="278" y="166"/>
                  </a:lnTo>
                  <a:lnTo>
                    <a:pt x="278" y="148"/>
                  </a:lnTo>
                  <a:lnTo>
                    <a:pt x="262" y="148"/>
                  </a:lnTo>
                  <a:lnTo>
                    <a:pt x="245" y="148"/>
                  </a:lnTo>
                  <a:lnTo>
                    <a:pt x="245" y="129"/>
                  </a:lnTo>
                  <a:lnTo>
                    <a:pt x="245" y="111"/>
                  </a:lnTo>
                  <a:lnTo>
                    <a:pt x="229" y="111"/>
                  </a:lnTo>
                  <a:lnTo>
                    <a:pt x="213" y="111"/>
                  </a:lnTo>
                  <a:lnTo>
                    <a:pt x="196" y="111"/>
                  </a:lnTo>
                  <a:lnTo>
                    <a:pt x="180" y="111"/>
                  </a:lnTo>
                  <a:lnTo>
                    <a:pt x="180" y="92"/>
                  </a:lnTo>
                  <a:lnTo>
                    <a:pt x="164" y="92"/>
                  </a:lnTo>
                  <a:lnTo>
                    <a:pt x="147" y="92"/>
                  </a:lnTo>
                  <a:lnTo>
                    <a:pt x="147" y="111"/>
                  </a:lnTo>
                  <a:lnTo>
                    <a:pt x="131" y="111"/>
                  </a:lnTo>
                  <a:lnTo>
                    <a:pt x="114" y="111"/>
                  </a:lnTo>
                  <a:lnTo>
                    <a:pt x="114" y="92"/>
                  </a:lnTo>
                  <a:lnTo>
                    <a:pt x="98" y="92"/>
                  </a:lnTo>
                  <a:lnTo>
                    <a:pt x="82" y="92"/>
                  </a:lnTo>
                  <a:lnTo>
                    <a:pt x="82" y="74"/>
                  </a:lnTo>
                  <a:lnTo>
                    <a:pt x="65" y="74"/>
                  </a:lnTo>
                  <a:lnTo>
                    <a:pt x="49" y="74"/>
                  </a:lnTo>
                  <a:lnTo>
                    <a:pt x="33" y="74"/>
                  </a:lnTo>
                  <a:lnTo>
                    <a:pt x="16" y="74"/>
                  </a:lnTo>
                  <a:lnTo>
                    <a:pt x="0" y="74"/>
                  </a:lnTo>
                  <a:lnTo>
                    <a:pt x="0" y="55"/>
                  </a:lnTo>
                  <a:lnTo>
                    <a:pt x="0" y="37"/>
                  </a:lnTo>
                  <a:lnTo>
                    <a:pt x="0"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575"/>
          <p:cNvGrpSpPr>
            <a:grpSpLocks/>
          </p:cNvGrpSpPr>
          <p:nvPr/>
        </p:nvGrpSpPr>
        <p:grpSpPr bwMode="auto">
          <a:xfrm>
            <a:off x="5537948" y="1326688"/>
            <a:ext cx="438177" cy="400029"/>
            <a:chOff x="3789" y="98"/>
            <a:chExt cx="425" cy="388"/>
          </a:xfrm>
          <a:solidFill>
            <a:schemeClr val="accent5">
              <a:lumMod val="60000"/>
              <a:lumOff val="40000"/>
            </a:schemeClr>
          </a:solidFill>
        </p:grpSpPr>
        <p:sp>
          <p:nvSpPr>
            <p:cNvPr id="29" name="Freeform 577"/>
            <p:cNvSpPr>
              <a:spLocks/>
            </p:cNvSpPr>
            <p:nvPr/>
          </p:nvSpPr>
          <p:spPr bwMode="auto">
            <a:xfrm>
              <a:off x="3789" y="98"/>
              <a:ext cx="425" cy="388"/>
            </a:xfrm>
            <a:custGeom>
              <a:avLst/>
              <a:gdLst/>
              <a:ahLst/>
              <a:cxnLst>
                <a:cxn ang="0">
                  <a:pos x="33" y="0"/>
                </a:cxn>
                <a:cxn ang="0">
                  <a:pos x="164" y="0"/>
                </a:cxn>
                <a:cxn ang="0">
                  <a:pos x="278" y="0"/>
                </a:cxn>
                <a:cxn ang="0">
                  <a:pos x="344" y="0"/>
                </a:cxn>
                <a:cxn ang="0">
                  <a:pos x="393" y="0"/>
                </a:cxn>
                <a:cxn ang="0">
                  <a:pos x="425" y="0"/>
                </a:cxn>
                <a:cxn ang="0">
                  <a:pos x="425" y="74"/>
                </a:cxn>
                <a:cxn ang="0">
                  <a:pos x="409" y="203"/>
                </a:cxn>
                <a:cxn ang="0">
                  <a:pos x="409" y="388"/>
                </a:cxn>
                <a:cxn ang="0">
                  <a:pos x="229" y="388"/>
                </a:cxn>
                <a:cxn ang="0">
                  <a:pos x="0" y="388"/>
                </a:cxn>
                <a:cxn ang="0">
                  <a:pos x="17" y="296"/>
                </a:cxn>
                <a:cxn ang="0">
                  <a:pos x="17" y="166"/>
                </a:cxn>
                <a:cxn ang="0">
                  <a:pos x="17" y="92"/>
                </a:cxn>
                <a:cxn ang="0">
                  <a:pos x="17" y="55"/>
                </a:cxn>
                <a:cxn ang="0">
                  <a:pos x="17" y="19"/>
                </a:cxn>
                <a:cxn ang="0">
                  <a:pos x="17" y="0"/>
                </a:cxn>
                <a:cxn ang="0">
                  <a:pos x="33" y="0"/>
                </a:cxn>
              </a:cxnLst>
              <a:rect l="0" t="0" r="r" b="b"/>
              <a:pathLst>
                <a:path w="425" h="388">
                  <a:moveTo>
                    <a:pt x="33" y="0"/>
                  </a:moveTo>
                  <a:lnTo>
                    <a:pt x="164" y="0"/>
                  </a:lnTo>
                  <a:lnTo>
                    <a:pt x="278" y="0"/>
                  </a:lnTo>
                  <a:lnTo>
                    <a:pt x="344" y="0"/>
                  </a:lnTo>
                  <a:lnTo>
                    <a:pt x="393" y="0"/>
                  </a:lnTo>
                  <a:lnTo>
                    <a:pt x="425" y="0"/>
                  </a:lnTo>
                  <a:lnTo>
                    <a:pt x="425" y="74"/>
                  </a:lnTo>
                  <a:lnTo>
                    <a:pt x="409" y="203"/>
                  </a:lnTo>
                  <a:lnTo>
                    <a:pt x="409" y="388"/>
                  </a:lnTo>
                  <a:lnTo>
                    <a:pt x="229" y="388"/>
                  </a:lnTo>
                  <a:lnTo>
                    <a:pt x="0" y="388"/>
                  </a:lnTo>
                  <a:lnTo>
                    <a:pt x="17" y="296"/>
                  </a:lnTo>
                  <a:lnTo>
                    <a:pt x="17" y="166"/>
                  </a:lnTo>
                  <a:lnTo>
                    <a:pt x="17" y="92"/>
                  </a:lnTo>
                  <a:lnTo>
                    <a:pt x="17" y="55"/>
                  </a:lnTo>
                  <a:lnTo>
                    <a:pt x="17" y="19"/>
                  </a:lnTo>
                  <a:lnTo>
                    <a:pt x="17" y="0"/>
                  </a:lnTo>
                  <a:lnTo>
                    <a:pt x="3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76"/>
            <p:cNvSpPr>
              <a:spLocks/>
            </p:cNvSpPr>
            <p:nvPr/>
          </p:nvSpPr>
          <p:spPr bwMode="auto">
            <a:xfrm>
              <a:off x="3789" y="98"/>
              <a:ext cx="425" cy="388"/>
            </a:xfrm>
            <a:custGeom>
              <a:avLst/>
              <a:gdLst/>
              <a:ahLst/>
              <a:cxnLst>
                <a:cxn ang="0">
                  <a:pos x="33" y="0"/>
                </a:cxn>
                <a:cxn ang="0">
                  <a:pos x="164" y="0"/>
                </a:cxn>
                <a:cxn ang="0">
                  <a:pos x="278" y="0"/>
                </a:cxn>
                <a:cxn ang="0">
                  <a:pos x="344" y="0"/>
                </a:cxn>
                <a:cxn ang="0">
                  <a:pos x="393" y="0"/>
                </a:cxn>
                <a:cxn ang="0">
                  <a:pos x="425" y="0"/>
                </a:cxn>
                <a:cxn ang="0">
                  <a:pos x="425" y="74"/>
                </a:cxn>
                <a:cxn ang="0">
                  <a:pos x="409" y="203"/>
                </a:cxn>
                <a:cxn ang="0">
                  <a:pos x="409" y="388"/>
                </a:cxn>
                <a:cxn ang="0">
                  <a:pos x="229" y="388"/>
                </a:cxn>
                <a:cxn ang="0">
                  <a:pos x="0" y="388"/>
                </a:cxn>
                <a:cxn ang="0">
                  <a:pos x="17" y="296"/>
                </a:cxn>
                <a:cxn ang="0">
                  <a:pos x="17" y="166"/>
                </a:cxn>
                <a:cxn ang="0">
                  <a:pos x="17" y="92"/>
                </a:cxn>
                <a:cxn ang="0">
                  <a:pos x="17" y="55"/>
                </a:cxn>
                <a:cxn ang="0">
                  <a:pos x="17" y="19"/>
                </a:cxn>
                <a:cxn ang="0">
                  <a:pos x="17" y="0"/>
                </a:cxn>
                <a:cxn ang="0">
                  <a:pos x="33" y="0"/>
                </a:cxn>
              </a:cxnLst>
              <a:rect l="0" t="0" r="r" b="b"/>
              <a:pathLst>
                <a:path w="425" h="388">
                  <a:moveTo>
                    <a:pt x="33" y="0"/>
                  </a:moveTo>
                  <a:lnTo>
                    <a:pt x="164" y="0"/>
                  </a:lnTo>
                  <a:lnTo>
                    <a:pt x="278" y="0"/>
                  </a:lnTo>
                  <a:lnTo>
                    <a:pt x="344" y="0"/>
                  </a:lnTo>
                  <a:lnTo>
                    <a:pt x="393" y="0"/>
                  </a:lnTo>
                  <a:lnTo>
                    <a:pt x="425" y="0"/>
                  </a:lnTo>
                  <a:lnTo>
                    <a:pt x="425" y="74"/>
                  </a:lnTo>
                  <a:lnTo>
                    <a:pt x="409" y="203"/>
                  </a:lnTo>
                  <a:lnTo>
                    <a:pt x="409" y="388"/>
                  </a:lnTo>
                  <a:lnTo>
                    <a:pt x="229" y="388"/>
                  </a:lnTo>
                  <a:lnTo>
                    <a:pt x="0" y="388"/>
                  </a:lnTo>
                  <a:lnTo>
                    <a:pt x="17" y="296"/>
                  </a:lnTo>
                  <a:lnTo>
                    <a:pt x="17" y="166"/>
                  </a:lnTo>
                  <a:lnTo>
                    <a:pt x="17" y="92"/>
                  </a:lnTo>
                  <a:lnTo>
                    <a:pt x="17" y="55"/>
                  </a:lnTo>
                  <a:lnTo>
                    <a:pt x="17" y="19"/>
                  </a:lnTo>
                  <a:lnTo>
                    <a:pt x="17" y="0"/>
                  </a:lnTo>
                  <a:lnTo>
                    <a:pt x="3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572"/>
          <p:cNvGrpSpPr>
            <a:grpSpLocks/>
          </p:cNvGrpSpPr>
          <p:nvPr/>
        </p:nvGrpSpPr>
        <p:grpSpPr bwMode="auto">
          <a:xfrm>
            <a:off x="7654599" y="1326688"/>
            <a:ext cx="422712" cy="476323"/>
            <a:chOff x="5842" y="98"/>
            <a:chExt cx="410" cy="462"/>
          </a:xfrm>
          <a:solidFill>
            <a:schemeClr val="accent5">
              <a:lumMod val="60000"/>
              <a:lumOff val="40000"/>
            </a:schemeClr>
          </a:solidFill>
        </p:grpSpPr>
        <p:sp>
          <p:nvSpPr>
            <p:cNvPr id="32" name="Freeform 574"/>
            <p:cNvSpPr>
              <a:spLocks/>
            </p:cNvSpPr>
            <p:nvPr/>
          </p:nvSpPr>
          <p:spPr bwMode="auto">
            <a:xfrm>
              <a:off x="5842" y="98"/>
              <a:ext cx="410" cy="462"/>
            </a:xfrm>
            <a:custGeom>
              <a:avLst/>
              <a:gdLst/>
              <a:ahLst/>
              <a:cxnLst>
                <a:cxn ang="0">
                  <a:pos x="17" y="0"/>
                </a:cxn>
                <a:cxn ang="0">
                  <a:pos x="49" y="0"/>
                </a:cxn>
                <a:cxn ang="0">
                  <a:pos x="148" y="0"/>
                </a:cxn>
                <a:cxn ang="0">
                  <a:pos x="197" y="0"/>
                </a:cxn>
                <a:cxn ang="0">
                  <a:pos x="262" y="0"/>
                </a:cxn>
                <a:cxn ang="0">
                  <a:pos x="312" y="0"/>
                </a:cxn>
                <a:cxn ang="0">
                  <a:pos x="393" y="0"/>
                </a:cxn>
                <a:cxn ang="0">
                  <a:pos x="410" y="18"/>
                </a:cxn>
                <a:cxn ang="0">
                  <a:pos x="410" y="56"/>
                </a:cxn>
                <a:cxn ang="0">
                  <a:pos x="393" y="92"/>
                </a:cxn>
                <a:cxn ang="0">
                  <a:pos x="393" y="148"/>
                </a:cxn>
                <a:cxn ang="0">
                  <a:pos x="393" y="185"/>
                </a:cxn>
                <a:cxn ang="0">
                  <a:pos x="393" y="222"/>
                </a:cxn>
                <a:cxn ang="0">
                  <a:pos x="377" y="277"/>
                </a:cxn>
                <a:cxn ang="0">
                  <a:pos x="361" y="333"/>
                </a:cxn>
                <a:cxn ang="0">
                  <a:pos x="328" y="406"/>
                </a:cxn>
                <a:cxn ang="0">
                  <a:pos x="312" y="462"/>
                </a:cxn>
                <a:cxn ang="0">
                  <a:pos x="279" y="462"/>
                </a:cxn>
                <a:cxn ang="0">
                  <a:pos x="279" y="462"/>
                </a:cxn>
                <a:cxn ang="0">
                  <a:pos x="262" y="444"/>
                </a:cxn>
                <a:cxn ang="0">
                  <a:pos x="262" y="444"/>
                </a:cxn>
                <a:cxn ang="0">
                  <a:pos x="230" y="444"/>
                </a:cxn>
                <a:cxn ang="0">
                  <a:pos x="230" y="444"/>
                </a:cxn>
                <a:cxn ang="0">
                  <a:pos x="213" y="462"/>
                </a:cxn>
                <a:cxn ang="0">
                  <a:pos x="213" y="462"/>
                </a:cxn>
                <a:cxn ang="0">
                  <a:pos x="213" y="462"/>
                </a:cxn>
                <a:cxn ang="0">
                  <a:pos x="197" y="444"/>
                </a:cxn>
                <a:cxn ang="0">
                  <a:pos x="180" y="425"/>
                </a:cxn>
                <a:cxn ang="0">
                  <a:pos x="164" y="406"/>
                </a:cxn>
                <a:cxn ang="0">
                  <a:pos x="148" y="388"/>
                </a:cxn>
                <a:cxn ang="0">
                  <a:pos x="131" y="406"/>
                </a:cxn>
                <a:cxn ang="0">
                  <a:pos x="99" y="406"/>
                </a:cxn>
                <a:cxn ang="0">
                  <a:pos x="82" y="388"/>
                </a:cxn>
                <a:cxn ang="0">
                  <a:pos x="49" y="388"/>
                </a:cxn>
                <a:cxn ang="0">
                  <a:pos x="17" y="370"/>
                </a:cxn>
                <a:cxn ang="0">
                  <a:pos x="33" y="333"/>
                </a:cxn>
                <a:cxn ang="0">
                  <a:pos x="33" y="314"/>
                </a:cxn>
                <a:cxn ang="0">
                  <a:pos x="33" y="277"/>
                </a:cxn>
                <a:cxn ang="0">
                  <a:pos x="33" y="240"/>
                </a:cxn>
                <a:cxn ang="0">
                  <a:pos x="33" y="203"/>
                </a:cxn>
                <a:cxn ang="0">
                  <a:pos x="17" y="166"/>
                </a:cxn>
                <a:cxn ang="0">
                  <a:pos x="17" y="129"/>
                </a:cxn>
                <a:cxn ang="0">
                  <a:pos x="0" y="92"/>
                </a:cxn>
                <a:cxn ang="0">
                  <a:pos x="0" y="56"/>
                </a:cxn>
                <a:cxn ang="0">
                  <a:pos x="0" y="18"/>
                </a:cxn>
              </a:cxnLst>
              <a:rect l="0" t="0" r="r" b="b"/>
              <a:pathLst>
                <a:path w="410" h="462">
                  <a:moveTo>
                    <a:pt x="0" y="18"/>
                  </a:moveTo>
                  <a:lnTo>
                    <a:pt x="17" y="0"/>
                  </a:lnTo>
                  <a:lnTo>
                    <a:pt x="33" y="0"/>
                  </a:lnTo>
                  <a:lnTo>
                    <a:pt x="49" y="0"/>
                  </a:lnTo>
                  <a:lnTo>
                    <a:pt x="66" y="0"/>
                  </a:lnTo>
                  <a:lnTo>
                    <a:pt x="148" y="0"/>
                  </a:lnTo>
                  <a:lnTo>
                    <a:pt x="164" y="0"/>
                  </a:lnTo>
                  <a:lnTo>
                    <a:pt x="197" y="0"/>
                  </a:lnTo>
                  <a:lnTo>
                    <a:pt x="246" y="0"/>
                  </a:lnTo>
                  <a:lnTo>
                    <a:pt x="262" y="0"/>
                  </a:lnTo>
                  <a:lnTo>
                    <a:pt x="295" y="0"/>
                  </a:lnTo>
                  <a:lnTo>
                    <a:pt x="312" y="0"/>
                  </a:lnTo>
                  <a:lnTo>
                    <a:pt x="361" y="0"/>
                  </a:lnTo>
                  <a:lnTo>
                    <a:pt x="393" y="0"/>
                  </a:lnTo>
                  <a:lnTo>
                    <a:pt x="410" y="0"/>
                  </a:lnTo>
                  <a:lnTo>
                    <a:pt x="410" y="18"/>
                  </a:lnTo>
                  <a:lnTo>
                    <a:pt x="410" y="37"/>
                  </a:lnTo>
                  <a:lnTo>
                    <a:pt x="410" y="56"/>
                  </a:lnTo>
                  <a:lnTo>
                    <a:pt x="393" y="74"/>
                  </a:lnTo>
                  <a:lnTo>
                    <a:pt x="393" y="92"/>
                  </a:lnTo>
                  <a:lnTo>
                    <a:pt x="393" y="129"/>
                  </a:lnTo>
                  <a:lnTo>
                    <a:pt x="393" y="148"/>
                  </a:lnTo>
                  <a:lnTo>
                    <a:pt x="393" y="166"/>
                  </a:lnTo>
                  <a:lnTo>
                    <a:pt x="393" y="185"/>
                  </a:lnTo>
                  <a:lnTo>
                    <a:pt x="393" y="203"/>
                  </a:lnTo>
                  <a:lnTo>
                    <a:pt x="393" y="222"/>
                  </a:lnTo>
                  <a:lnTo>
                    <a:pt x="393" y="240"/>
                  </a:lnTo>
                  <a:lnTo>
                    <a:pt x="377" y="277"/>
                  </a:lnTo>
                  <a:lnTo>
                    <a:pt x="377" y="314"/>
                  </a:lnTo>
                  <a:lnTo>
                    <a:pt x="361" y="333"/>
                  </a:lnTo>
                  <a:lnTo>
                    <a:pt x="344" y="370"/>
                  </a:lnTo>
                  <a:lnTo>
                    <a:pt x="328" y="406"/>
                  </a:lnTo>
                  <a:lnTo>
                    <a:pt x="312" y="444"/>
                  </a:lnTo>
                  <a:lnTo>
                    <a:pt x="312" y="462"/>
                  </a:lnTo>
                  <a:lnTo>
                    <a:pt x="295" y="462"/>
                  </a:lnTo>
                  <a:lnTo>
                    <a:pt x="279" y="462"/>
                  </a:lnTo>
                  <a:lnTo>
                    <a:pt x="279" y="444"/>
                  </a:lnTo>
                  <a:lnTo>
                    <a:pt x="279" y="462"/>
                  </a:lnTo>
                  <a:lnTo>
                    <a:pt x="262" y="462"/>
                  </a:lnTo>
                  <a:lnTo>
                    <a:pt x="262" y="444"/>
                  </a:lnTo>
                  <a:lnTo>
                    <a:pt x="262" y="462"/>
                  </a:lnTo>
                  <a:lnTo>
                    <a:pt x="262" y="444"/>
                  </a:lnTo>
                  <a:lnTo>
                    <a:pt x="246" y="444"/>
                  </a:lnTo>
                  <a:lnTo>
                    <a:pt x="230" y="444"/>
                  </a:lnTo>
                  <a:lnTo>
                    <a:pt x="230" y="462"/>
                  </a:lnTo>
                  <a:lnTo>
                    <a:pt x="230" y="444"/>
                  </a:lnTo>
                  <a:lnTo>
                    <a:pt x="230" y="462"/>
                  </a:lnTo>
                  <a:lnTo>
                    <a:pt x="213" y="462"/>
                  </a:lnTo>
                  <a:lnTo>
                    <a:pt x="197" y="462"/>
                  </a:lnTo>
                  <a:lnTo>
                    <a:pt x="213" y="462"/>
                  </a:lnTo>
                  <a:lnTo>
                    <a:pt x="197" y="462"/>
                  </a:lnTo>
                  <a:lnTo>
                    <a:pt x="213" y="462"/>
                  </a:lnTo>
                  <a:lnTo>
                    <a:pt x="213" y="444"/>
                  </a:lnTo>
                  <a:lnTo>
                    <a:pt x="197" y="444"/>
                  </a:lnTo>
                  <a:lnTo>
                    <a:pt x="197" y="425"/>
                  </a:lnTo>
                  <a:lnTo>
                    <a:pt x="180" y="425"/>
                  </a:lnTo>
                  <a:lnTo>
                    <a:pt x="180" y="406"/>
                  </a:lnTo>
                  <a:lnTo>
                    <a:pt x="164" y="406"/>
                  </a:lnTo>
                  <a:lnTo>
                    <a:pt x="148" y="406"/>
                  </a:lnTo>
                  <a:lnTo>
                    <a:pt x="148" y="388"/>
                  </a:lnTo>
                  <a:lnTo>
                    <a:pt x="148" y="406"/>
                  </a:lnTo>
                  <a:lnTo>
                    <a:pt x="131" y="406"/>
                  </a:lnTo>
                  <a:lnTo>
                    <a:pt x="115" y="406"/>
                  </a:lnTo>
                  <a:lnTo>
                    <a:pt x="99" y="406"/>
                  </a:lnTo>
                  <a:lnTo>
                    <a:pt x="99" y="388"/>
                  </a:lnTo>
                  <a:lnTo>
                    <a:pt x="82" y="388"/>
                  </a:lnTo>
                  <a:lnTo>
                    <a:pt x="66" y="388"/>
                  </a:lnTo>
                  <a:lnTo>
                    <a:pt x="49" y="388"/>
                  </a:lnTo>
                  <a:lnTo>
                    <a:pt x="17" y="388"/>
                  </a:lnTo>
                  <a:lnTo>
                    <a:pt x="17" y="370"/>
                  </a:lnTo>
                  <a:lnTo>
                    <a:pt x="33" y="351"/>
                  </a:lnTo>
                  <a:lnTo>
                    <a:pt x="33" y="333"/>
                  </a:lnTo>
                  <a:lnTo>
                    <a:pt x="49" y="333"/>
                  </a:lnTo>
                  <a:lnTo>
                    <a:pt x="33" y="314"/>
                  </a:lnTo>
                  <a:lnTo>
                    <a:pt x="33" y="296"/>
                  </a:lnTo>
                  <a:lnTo>
                    <a:pt x="33" y="277"/>
                  </a:lnTo>
                  <a:lnTo>
                    <a:pt x="33" y="259"/>
                  </a:lnTo>
                  <a:lnTo>
                    <a:pt x="33" y="240"/>
                  </a:lnTo>
                  <a:lnTo>
                    <a:pt x="33" y="222"/>
                  </a:lnTo>
                  <a:lnTo>
                    <a:pt x="33" y="203"/>
                  </a:lnTo>
                  <a:lnTo>
                    <a:pt x="17" y="185"/>
                  </a:lnTo>
                  <a:lnTo>
                    <a:pt x="17" y="166"/>
                  </a:lnTo>
                  <a:lnTo>
                    <a:pt x="17" y="148"/>
                  </a:lnTo>
                  <a:lnTo>
                    <a:pt x="17" y="129"/>
                  </a:lnTo>
                  <a:lnTo>
                    <a:pt x="17" y="111"/>
                  </a:lnTo>
                  <a:lnTo>
                    <a:pt x="0" y="92"/>
                  </a:lnTo>
                  <a:lnTo>
                    <a:pt x="0" y="74"/>
                  </a:lnTo>
                  <a:lnTo>
                    <a:pt x="0" y="56"/>
                  </a:lnTo>
                  <a:lnTo>
                    <a:pt x="0" y="37"/>
                  </a:lnTo>
                  <a:lnTo>
                    <a:pt x="0"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3"/>
            <p:cNvSpPr>
              <a:spLocks/>
            </p:cNvSpPr>
            <p:nvPr/>
          </p:nvSpPr>
          <p:spPr bwMode="auto">
            <a:xfrm>
              <a:off x="5842" y="98"/>
              <a:ext cx="410" cy="462"/>
            </a:xfrm>
            <a:custGeom>
              <a:avLst/>
              <a:gdLst/>
              <a:ahLst/>
              <a:cxnLst>
                <a:cxn ang="0">
                  <a:pos x="17" y="0"/>
                </a:cxn>
                <a:cxn ang="0">
                  <a:pos x="49" y="0"/>
                </a:cxn>
                <a:cxn ang="0">
                  <a:pos x="148" y="0"/>
                </a:cxn>
                <a:cxn ang="0">
                  <a:pos x="197" y="0"/>
                </a:cxn>
                <a:cxn ang="0">
                  <a:pos x="262" y="0"/>
                </a:cxn>
                <a:cxn ang="0">
                  <a:pos x="312" y="0"/>
                </a:cxn>
                <a:cxn ang="0">
                  <a:pos x="393" y="0"/>
                </a:cxn>
                <a:cxn ang="0">
                  <a:pos x="410" y="18"/>
                </a:cxn>
                <a:cxn ang="0">
                  <a:pos x="410" y="56"/>
                </a:cxn>
                <a:cxn ang="0">
                  <a:pos x="393" y="92"/>
                </a:cxn>
                <a:cxn ang="0">
                  <a:pos x="393" y="148"/>
                </a:cxn>
                <a:cxn ang="0">
                  <a:pos x="393" y="185"/>
                </a:cxn>
                <a:cxn ang="0">
                  <a:pos x="393" y="222"/>
                </a:cxn>
                <a:cxn ang="0">
                  <a:pos x="377" y="277"/>
                </a:cxn>
                <a:cxn ang="0">
                  <a:pos x="361" y="333"/>
                </a:cxn>
                <a:cxn ang="0">
                  <a:pos x="328" y="406"/>
                </a:cxn>
                <a:cxn ang="0">
                  <a:pos x="312" y="462"/>
                </a:cxn>
                <a:cxn ang="0">
                  <a:pos x="279" y="462"/>
                </a:cxn>
                <a:cxn ang="0">
                  <a:pos x="279" y="462"/>
                </a:cxn>
                <a:cxn ang="0">
                  <a:pos x="262" y="444"/>
                </a:cxn>
                <a:cxn ang="0">
                  <a:pos x="262" y="444"/>
                </a:cxn>
                <a:cxn ang="0">
                  <a:pos x="230" y="444"/>
                </a:cxn>
                <a:cxn ang="0">
                  <a:pos x="230" y="444"/>
                </a:cxn>
                <a:cxn ang="0">
                  <a:pos x="213" y="462"/>
                </a:cxn>
                <a:cxn ang="0">
                  <a:pos x="213" y="462"/>
                </a:cxn>
                <a:cxn ang="0">
                  <a:pos x="213" y="462"/>
                </a:cxn>
                <a:cxn ang="0">
                  <a:pos x="197" y="444"/>
                </a:cxn>
                <a:cxn ang="0">
                  <a:pos x="180" y="425"/>
                </a:cxn>
                <a:cxn ang="0">
                  <a:pos x="164" y="406"/>
                </a:cxn>
                <a:cxn ang="0">
                  <a:pos x="148" y="388"/>
                </a:cxn>
                <a:cxn ang="0">
                  <a:pos x="131" y="406"/>
                </a:cxn>
                <a:cxn ang="0">
                  <a:pos x="99" y="406"/>
                </a:cxn>
                <a:cxn ang="0">
                  <a:pos x="82" y="388"/>
                </a:cxn>
                <a:cxn ang="0">
                  <a:pos x="49" y="388"/>
                </a:cxn>
                <a:cxn ang="0">
                  <a:pos x="17" y="370"/>
                </a:cxn>
                <a:cxn ang="0">
                  <a:pos x="33" y="333"/>
                </a:cxn>
                <a:cxn ang="0">
                  <a:pos x="33" y="314"/>
                </a:cxn>
                <a:cxn ang="0">
                  <a:pos x="33" y="277"/>
                </a:cxn>
                <a:cxn ang="0">
                  <a:pos x="33" y="240"/>
                </a:cxn>
                <a:cxn ang="0">
                  <a:pos x="33" y="203"/>
                </a:cxn>
                <a:cxn ang="0">
                  <a:pos x="17" y="166"/>
                </a:cxn>
                <a:cxn ang="0">
                  <a:pos x="17" y="129"/>
                </a:cxn>
                <a:cxn ang="0">
                  <a:pos x="0" y="92"/>
                </a:cxn>
                <a:cxn ang="0">
                  <a:pos x="0" y="56"/>
                </a:cxn>
                <a:cxn ang="0">
                  <a:pos x="0" y="18"/>
                </a:cxn>
              </a:cxnLst>
              <a:rect l="0" t="0" r="r" b="b"/>
              <a:pathLst>
                <a:path w="410" h="462">
                  <a:moveTo>
                    <a:pt x="0" y="18"/>
                  </a:moveTo>
                  <a:lnTo>
                    <a:pt x="17" y="0"/>
                  </a:lnTo>
                  <a:lnTo>
                    <a:pt x="33" y="0"/>
                  </a:lnTo>
                  <a:lnTo>
                    <a:pt x="49" y="0"/>
                  </a:lnTo>
                  <a:lnTo>
                    <a:pt x="66" y="0"/>
                  </a:lnTo>
                  <a:lnTo>
                    <a:pt x="148" y="0"/>
                  </a:lnTo>
                  <a:lnTo>
                    <a:pt x="164" y="0"/>
                  </a:lnTo>
                  <a:lnTo>
                    <a:pt x="197" y="0"/>
                  </a:lnTo>
                  <a:lnTo>
                    <a:pt x="246" y="0"/>
                  </a:lnTo>
                  <a:lnTo>
                    <a:pt x="262" y="0"/>
                  </a:lnTo>
                  <a:lnTo>
                    <a:pt x="295" y="0"/>
                  </a:lnTo>
                  <a:lnTo>
                    <a:pt x="312" y="0"/>
                  </a:lnTo>
                  <a:lnTo>
                    <a:pt x="361" y="0"/>
                  </a:lnTo>
                  <a:lnTo>
                    <a:pt x="393" y="0"/>
                  </a:lnTo>
                  <a:lnTo>
                    <a:pt x="410" y="0"/>
                  </a:lnTo>
                  <a:lnTo>
                    <a:pt x="410" y="18"/>
                  </a:lnTo>
                  <a:lnTo>
                    <a:pt x="410" y="37"/>
                  </a:lnTo>
                  <a:lnTo>
                    <a:pt x="410" y="56"/>
                  </a:lnTo>
                  <a:lnTo>
                    <a:pt x="393" y="74"/>
                  </a:lnTo>
                  <a:lnTo>
                    <a:pt x="393" y="92"/>
                  </a:lnTo>
                  <a:lnTo>
                    <a:pt x="393" y="129"/>
                  </a:lnTo>
                  <a:lnTo>
                    <a:pt x="393" y="148"/>
                  </a:lnTo>
                  <a:lnTo>
                    <a:pt x="393" y="166"/>
                  </a:lnTo>
                  <a:lnTo>
                    <a:pt x="393" y="185"/>
                  </a:lnTo>
                  <a:lnTo>
                    <a:pt x="393" y="203"/>
                  </a:lnTo>
                  <a:lnTo>
                    <a:pt x="393" y="222"/>
                  </a:lnTo>
                  <a:lnTo>
                    <a:pt x="393" y="240"/>
                  </a:lnTo>
                  <a:lnTo>
                    <a:pt x="377" y="277"/>
                  </a:lnTo>
                  <a:lnTo>
                    <a:pt x="377" y="314"/>
                  </a:lnTo>
                  <a:lnTo>
                    <a:pt x="361" y="333"/>
                  </a:lnTo>
                  <a:lnTo>
                    <a:pt x="344" y="370"/>
                  </a:lnTo>
                  <a:lnTo>
                    <a:pt x="328" y="406"/>
                  </a:lnTo>
                  <a:lnTo>
                    <a:pt x="312" y="444"/>
                  </a:lnTo>
                  <a:lnTo>
                    <a:pt x="312" y="462"/>
                  </a:lnTo>
                  <a:lnTo>
                    <a:pt x="295" y="462"/>
                  </a:lnTo>
                  <a:lnTo>
                    <a:pt x="279" y="462"/>
                  </a:lnTo>
                  <a:lnTo>
                    <a:pt x="279" y="444"/>
                  </a:lnTo>
                  <a:lnTo>
                    <a:pt x="279" y="462"/>
                  </a:lnTo>
                  <a:lnTo>
                    <a:pt x="262" y="462"/>
                  </a:lnTo>
                  <a:lnTo>
                    <a:pt x="262" y="444"/>
                  </a:lnTo>
                  <a:lnTo>
                    <a:pt x="262" y="462"/>
                  </a:lnTo>
                  <a:lnTo>
                    <a:pt x="262" y="444"/>
                  </a:lnTo>
                  <a:lnTo>
                    <a:pt x="246" y="444"/>
                  </a:lnTo>
                  <a:lnTo>
                    <a:pt x="230" y="444"/>
                  </a:lnTo>
                  <a:lnTo>
                    <a:pt x="230" y="462"/>
                  </a:lnTo>
                  <a:lnTo>
                    <a:pt x="230" y="444"/>
                  </a:lnTo>
                  <a:lnTo>
                    <a:pt x="230" y="462"/>
                  </a:lnTo>
                  <a:lnTo>
                    <a:pt x="213" y="462"/>
                  </a:lnTo>
                  <a:lnTo>
                    <a:pt x="197" y="462"/>
                  </a:lnTo>
                  <a:lnTo>
                    <a:pt x="213" y="462"/>
                  </a:lnTo>
                  <a:lnTo>
                    <a:pt x="197" y="462"/>
                  </a:lnTo>
                  <a:lnTo>
                    <a:pt x="213" y="462"/>
                  </a:lnTo>
                  <a:lnTo>
                    <a:pt x="213" y="444"/>
                  </a:lnTo>
                  <a:lnTo>
                    <a:pt x="197" y="444"/>
                  </a:lnTo>
                  <a:lnTo>
                    <a:pt x="197" y="425"/>
                  </a:lnTo>
                  <a:lnTo>
                    <a:pt x="180" y="425"/>
                  </a:lnTo>
                  <a:lnTo>
                    <a:pt x="180" y="406"/>
                  </a:lnTo>
                  <a:lnTo>
                    <a:pt x="164" y="406"/>
                  </a:lnTo>
                  <a:lnTo>
                    <a:pt x="148" y="406"/>
                  </a:lnTo>
                  <a:lnTo>
                    <a:pt x="148" y="388"/>
                  </a:lnTo>
                  <a:lnTo>
                    <a:pt x="148" y="406"/>
                  </a:lnTo>
                  <a:lnTo>
                    <a:pt x="131" y="406"/>
                  </a:lnTo>
                  <a:lnTo>
                    <a:pt x="115" y="406"/>
                  </a:lnTo>
                  <a:lnTo>
                    <a:pt x="99" y="406"/>
                  </a:lnTo>
                  <a:lnTo>
                    <a:pt x="99" y="388"/>
                  </a:lnTo>
                  <a:lnTo>
                    <a:pt x="82" y="388"/>
                  </a:lnTo>
                  <a:lnTo>
                    <a:pt x="66" y="388"/>
                  </a:lnTo>
                  <a:lnTo>
                    <a:pt x="49" y="388"/>
                  </a:lnTo>
                  <a:lnTo>
                    <a:pt x="17" y="388"/>
                  </a:lnTo>
                  <a:lnTo>
                    <a:pt x="17" y="370"/>
                  </a:lnTo>
                  <a:lnTo>
                    <a:pt x="33" y="351"/>
                  </a:lnTo>
                  <a:lnTo>
                    <a:pt x="33" y="333"/>
                  </a:lnTo>
                  <a:lnTo>
                    <a:pt x="49" y="333"/>
                  </a:lnTo>
                  <a:lnTo>
                    <a:pt x="33" y="314"/>
                  </a:lnTo>
                  <a:lnTo>
                    <a:pt x="33" y="296"/>
                  </a:lnTo>
                  <a:lnTo>
                    <a:pt x="33" y="277"/>
                  </a:lnTo>
                  <a:lnTo>
                    <a:pt x="33" y="259"/>
                  </a:lnTo>
                  <a:lnTo>
                    <a:pt x="33" y="240"/>
                  </a:lnTo>
                  <a:lnTo>
                    <a:pt x="33" y="222"/>
                  </a:lnTo>
                  <a:lnTo>
                    <a:pt x="33" y="203"/>
                  </a:lnTo>
                  <a:lnTo>
                    <a:pt x="17" y="185"/>
                  </a:lnTo>
                  <a:lnTo>
                    <a:pt x="17" y="166"/>
                  </a:lnTo>
                  <a:lnTo>
                    <a:pt x="17" y="148"/>
                  </a:lnTo>
                  <a:lnTo>
                    <a:pt x="17" y="129"/>
                  </a:lnTo>
                  <a:lnTo>
                    <a:pt x="17" y="111"/>
                  </a:lnTo>
                  <a:lnTo>
                    <a:pt x="0" y="92"/>
                  </a:lnTo>
                  <a:lnTo>
                    <a:pt x="0" y="74"/>
                  </a:lnTo>
                  <a:lnTo>
                    <a:pt x="0" y="56"/>
                  </a:lnTo>
                  <a:lnTo>
                    <a:pt x="0" y="37"/>
                  </a:lnTo>
                  <a:lnTo>
                    <a:pt x="0"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569"/>
          <p:cNvGrpSpPr>
            <a:grpSpLocks/>
          </p:cNvGrpSpPr>
          <p:nvPr/>
        </p:nvGrpSpPr>
        <p:grpSpPr bwMode="auto">
          <a:xfrm>
            <a:off x="5958598" y="1326687"/>
            <a:ext cx="520657" cy="438176"/>
            <a:chOff x="4197" y="98"/>
            <a:chExt cx="505" cy="425"/>
          </a:xfrm>
          <a:solidFill>
            <a:schemeClr val="accent5">
              <a:lumMod val="60000"/>
              <a:lumOff val="40000"/>
            </a:schemeClr>
          </a:solidFill>
        </p:grpSpPr>
        <p:sp>
          <p:nvSpPr>
            <p:cNvPr id="35" name="Freeform 571"/>
            <p:cNvSpPr>
              <a:spLocks/>
            </p:cNvSpPr>
            <p:nvPr/>
          </p:nvSpPr>
          <p:spPr bwMode="auto">
            <a:xfrm>
              <a:off x="4197" y="98"/>
              <a:ext cx="505" cy="425"/>
            </a:xfrm>
            <a:custGeom>
              <a:avLst/>
              <a:gdLst/>
              <a:ahLst/>
              <a:cxnLst>
                <a:cxn ang="0">
                  <a:pos x="16" y="0"/>
                </a:cxn>
                <a:cxn ang="0">
                  <a:pos x="33" y="0"/>
                </a:cxn>
                <a:cxn ang="0">
                  <a:pos x="128" y="0"/>
                </a:cxn>
                <a:cxn ang="0">
                  <a:pos x="226" y="18"/>
                </a:cxn>
                <a:cxn ang="0">
                  <a:pos x="259" y="18"/>
                </a:cxn>
                <a:cxn ang="0">
                  <a:pos x="308" y="18"/>
                </a:cxn>
                <a:cxn ang="0">
                  <a:pos x="341" y="18"/>
                </a:cxn>
                <a:cxn ang="0">
                  <a:pos x="357" y="18"/>
                </a:cxn>
                <a:cxn ang="0">
                  <a:pos x="390" y="18"/>
                </a:cxn>
                <a:cxn ang="0">
                  <a:pos x="423" y="18"/>
                </a:cxn>
                <a:cxn ang="0">
                  <a:pos x="456" y="18"/>
                </a:cxn>
                <a:cxn ang="0">
                  <a:pos x="505" y="18"/>
                </a:cxn>
                <a:cxn ang="0">
                  <a:pos x="505" y="74"/>
                </a:cxn>
                <a:cxn ang="0">
                  <a:pos x="505" y="92"/>
                </a:cxn>
                <a:cxn ang="0">
                  <a:pos x="505" y="111"/>
                </a:cxn>
                <a:cxn ang="0">
                  <a:pos x="488" y="111"/>
                </a:cxn>
                <a:cxn ang="0">
                  <a:pos x="488" y="129"/>
                </a:cxn>
                <a:cxn ang="0">
                  <a:pos x="488" y="148"/>
                </a:cxn>
                <a:cxn ang="0">
                  <a:pos x="488" y="166"/>
                </a:cxn>
                <a:cxn ang="0">
                  <a:pos x="488" y="185"/>
                </a:cxn>
                <a:cxn ang="0">
                  <a:pos x="488" y="222"/>
                </a:cxn>
                <a:cxn ang="0">
                  <a:pos x="488" y="240"/>
                </a:cxn>
                <a:cxn ang="0">
                  <a:pos x="488" y="277"/>
                </a:cxn>
                <a:cxn ang="0">
                  <a:pos x="488" y="314"/>
                </a:cxn>
                <a:cxn ang="0">
                  <a:pos x="488" y="351"/>
                </a:cxn>
                <a:cxn ang="0">
                  <a:pos x="488" y="370"/>
                </a:cxn>
                <a:cxn ang="0">
                  <a:pos x="488" y="407"/>
                </a:cxn>
                <a:cxn ang="0">
                  <a:pos x="488" y="425"/>
                </a:cxn>
                <a:cxn ang="0">
                  <a:pos x="472" y="425"/>
                </a:cxn>
                <a:cxn ang="0">
                  <a:pos x="456" y="407"/>
                </a:cxn>
                <a:cxn ang="0">
                  <a:pos x="423" y="407"/>
                </a:cxn>
                <a:cxn ang="0">
                  <a:pos x="390" y="407"/>
                </a:cxn>
                <a:cxn ang="0">
                  <a:pos x="341" y="407"/>
                </a:cxn>
                <a:cxn ang="0">
                  <a:pos x="308" y="407"/>
                </a:cxn>
                <a:cxn ang="0">
                  <a:pos x="275" y="407"/>
                </a:cxn>
                <a:cxn ang="0">
                  <a:pos x="243" y="407"/>
                </a:cxn>
                <a:cxn ang="0">
                  <a:pos x="210" y="407"/>
                </a:cxn>
                <a:cxn ang="0">
                  <a:pos x="194" y="407"/>
                </a:cxn>
                <a:cxn ang="0">
                  <a:pos x="144" y="407"/>
                </a:cxn>
                <a:cxn ang="0">
                  <a:pos x="128" y="407"/>
                </a:cxn>
                <a:cxn ang="0">
                  <a:pos x="82" y="388"/>
                </a:cxn>
                <a:cxn ang="0">
                  <a:pos x="49" y="388"/>
                </a:cxn>
                <a:cxn ang="0">
                  <a:pos x="33" y="388"/>
                </a:cxn>
                <a:cxn ang="0">
                  <a:pos x="16" y="388"/>
                </a:cxn>
                <a:cxn ang="0">
                  <a:pos x="0" y="388"/>
                </a:cxn>
                <a:cxn ang="0">
                  <a:pos x="0" y="203"/>
                </a:cxn>
                <a:cxn ang="0">
                  <a:pos x="16" y="74"/>
                </a:cxn>
                <a:cxn ang="0">
                  <a:pos x="16" y="0"/>
                </a:cxn>
              </a:cxnLst>
              <a:rect l="0" t="0" r="r" b="b"/>
              <a:pathLst>
                <a:path w="505" h="425">
                  <a:moveTo>
                    <a:pt x="16" y="0"/>
                  </a:moveTo>
                  <a:lnTo>
                    <a:pt x="33" y="0"/>
                  </a:lnTo>
                  <a:lnTo>
                    <a:pt x="128" y="0"/>
                  </a:lnTo>
                  <a:lnTo>
                    <a:pt x="226" y="18"/>
                  </a:lnTo>
                  <a:lnTo>
                    <a:pt x="259" y="18"/>
                  </a:lnTo>
                  <a:lnTo>
                    <a:pt x="308" y="18"/>
                  </a:lnTo>
                  <a:lnTo>
                    <a:pt x="341" y="18"/>
                  </a:lnTo>
                  <a:lnTo>
                    <a:pt x="357" y="18"/>
                  </a:lnTo>
                  <a:lnTo>
                    <a:pt x="390" y="18"/>
                  </a:lnTo>
                  <a:lnTo>
                    <a:pt x="423" y="18"/>
                  </a:lnTo>
                  <a:lnTo>
                    <a:pt x="456" y="18"/>
                  </a:lnTo>
                  <a:lnTo>
                    <a:pt x="505" y="18"/>
                  </a:lnTo>
                  <a:lnTo>
                    <a:pt x="505" y="74"/>
                  </a:lnTo>
                  <a:lnTo>
                    <a:pt x="505" y="92"/>
                  </a:lnTo>
                  <a:lnTo>
                    <a:pt x="505" y="111"/>
                  </a:lnTo>
                  <a:lnTo>
                    <a:pt x="488" y="111"/>
                  </a:lnTo>
                  <a:lnTo>
                    <a:pt x="488" y="129"/>
                  </a:lnTo>
                  <a:lnTo>
                    <a:pt x="488" y="148"/>
                  </a:lnTo>
                  <a:lnTo>
                    <a:pt x="488" y="166"/>
                  </a:lnTo>
                  <a:lnTo>
                    <a:pt x="488" y="185"/>
                  </a:lnTo>
                  <a:lnTo>
                    <a:pt x="488" y="222"/>
                  </a:lnTo>
                  <a:lnTo>
                    <a:pt x="488" y="240"/>
                  </a:lnTo>
                  <a:lnTo>
                    <a:pt x="488" y="277"/>
                  </a:lnTo>
                  <a:lnTo>
                    <a:pt x="488" y="314"/>
                  </a:lnTo>
                  <a:lnTo>
                    <a:pt x="488" y="351"/>
                  </a:lnTo>
                  <a:lnTo>
                    <a:pt x="488" y="370"/>
                  </a:lnTo>
                  <a:lnTo>
                    <a:pt x="488" y="407"/>
                  </a:lnTo>
                  <a:lnTo>
                    <a:pt x="488" y="425"/>
                  </a:lnTo>
                  <a:lnTo>
                    <a:pt x="472" y="425"/>
                  </a:lnTo>
                  <a:lnTo>
                    <a:pt x="456" y="407"/>
                  </a:lnTo>
                  <a:lnTo>
                    <a:pt x="423" y="407"/>
                  </a:lnTo>
                  <a:lnTo>
                    <a:pt x="390" y="407"/>
                  </a:lnTo>
                  <a:lnTo>
                    <a:pt x="341" y="407"/>
                  </a:lnTo>
                  <a:lnTo>
                    <a:pt x="308" y="407"/>
                  </a:lnTo>
                  <a:lnTo>
                    <a:pt x="275" y="407"/>
                  </a:lnTo>
                  <a:lnTo>
                    <a:pt x="243" y="407"/>
                  </a:lnTo>
                  <a:lnTo>
                    <a:pt x="210" y="407"/>
                  </a:lnTo>
                  <a:lnTo>
                    <a:pt x="194" y="407"/>
                  </a:lnTo>
                  <a:lnTo>
                    <a:pt x="144" y="407"/>
                  </a:lnTo>
                  <a:lnTo>
                    <a:pt x="128" y="407"/>
                  </a:lnTo>
                  <a:lnTo>
                    <a:pt x="82" y="388"/>
                  </a:lnTo>
                  <a:lnTo>
                    <a:pt x="49" y="388"/>
                  </a:lnTo>
                  <a:lnTo>
                    <a:pt x="33" y="388"/>
                  </a:lnTo>
                  <a:lnTo>
                    <a:pt x="16" y="388"/>
                  </a:lnTo>
                  <a:lnTo>
                    <a:pt x="0" y="388"/>
                  </a:lnTo>
                  <a:lnTo>
                    <a:pt x="0" y="203"/>
                  </a:lnTo>
                  <a:lnTo>
                    <a:pt x="16" y="74"/>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570"/>
            <p:cNvSpPr>
              <a:spLocks/>
            </p:cNvSpPr>
            <p:nvPr/>
          </p:nvSpPr>
          <p:spPr bwMode="auto">
            <a:xfrm>
              <a:off x="4197" y="98"/>
              <a:ext cx="505" cy="425"/>
            </a:xfrm>
            <a:custGeom>
              <a:avLst/>
              <a:gdLst/>
              <a:ahLst/>
              <a:cxnLst>
                <a:cxn ang="0">
                  <a:pos x="16" y="0"/>
                </a:cxn>
                <a:cxn ang="0">
                  <a:pos x="33" y="0"/>
                </a:cxn>
                <a:cxn ang="0">
                  <a:pos x="128" y="0"/>
                </a:cxn>
                <a:cxn ang="0">
                  <a:pos x="226" y="18"/>
                </a:cxn>
                <a:cxn ang="0">
                  <a:pos x="259" y="18"/>
                </a:cxn>
                <a:cxn ang="0">
                  <a:pos x="308" y="18"/>
                </a:cxn>
                <a:cxn ang="0">
                  <a:pos x="341" y="18"/>
                </a:cxn>
                <a:cxn ang="0">
                  <a:pos x="357" y="18"/>
                </a:cxn>
                <a:cxn ang="0">
                  <a:pos x="390" y="18"/>
                </a:cxn>
                <a:cxn ang="0">
                  <a:pos x="423" y="18"/>
                </a:cxn>
                <a:cxn ang="0">
                  <a:pos x="456" y="18"/>
                </a:cxn>
                <a:cxn ang="0">
                  <a:pos x="505" y="18"/>
                </a:cxn>
                <a:cxn ang="0">
                  <a:pos x="505" y="74"/>
                </a:cxn>
                <a:cxn ang="0">
                  <a:pos x="505" y="92"/>
                </a:cxn>
                <a:cxn ang="0">
                  <a:pos x="505" y="111"/>
                </a:cxn>
                <a:cxn ang="0">
                  <a:pos x="488" y="111"/>
                </a:cxn>
                <a:cxn ang="0">
                  <a:pos x="488" y="129"/>
                </a:cxn>
                <a:cxn ang="0">
                  <a:pos x="488" y="148"/>
                </a:cxn>
                <a:cxn ang="0">
                  <a:pos x="488" y="166"/>
                </a:cxn>
                <a:cxn ang="0">
                  <a:pos x="488" y="185"/>
                </a:cxn>
                <a:cxn ang="0">
                  <a:pos x="488" y="222"/>
                </a:cxn>
                <a:cxn ang="0">
                  <a:pos x="488" y="240"/>
                </a:cxn>
                <a:cxn ang="0">
                  <a:pos x="488" y="277"/>
                </a:cxn>
                <a:cxn ang="0">
                  <a:pos x="488" y="314"/>
                </a:cxn>
                <a:cxn ang="0">
                  <a:pos x="488" y="351"/>
                </a:cxn>
                <a:cxn ang="0">
                  <a:pos x="488" y="370"/>
                </a:cxn>
                <a:cxn ang="0">
                  <a:pos x="488" y="407"/>
                </a:cxn>
                <a:cxn ang="0">
                  <a:pos x="488" y="425"/>
                </a:cxn>
                <a:cxn ang="0">
                  <a:pos x="472" y="425"/>
                </a:cxn>
                <a:cxn ang="0">
                  <a:pos x="456" y="407"/>
                </a:cxn>
                <a:cxn ang="0">
                  <a:pos x="423" y="407"/>
                </a:cxn>
                <a:cxn ang="0">
                  <a:pos x="390" y="407"/>
                </a:cxn>
                <a:cxn ang="0">
                  <a:pos x="341" y="407"/>
                </a:cxn>
                <a:cxn ang="0">
                  <a:pos x="308" y="407"/>
                </a:cxn>
                <a:cxn ang="0">
                  <a:pos x="275" y="407"/>
                </a:cxn>
                <a:cxn ang="0">
                  <a:pos x="243" y="407"/>
                </a:cxn>
                <a:cxn ang="0">
                  <a:pos x="210" y="407"/>
                </a:cxn>
                <a:cxn ang="0">
                  <a:pos x="194" y="407"/>
                </a:cxn>
                <a:cxn ang="0">
                  <a:pos x="144" y="407"/>
                </a:cxn>
                <a:cxn ang="0">
                  <a:pos x="128" y="407"/>
                </a:cxn>
                <a:cxn ang="0">
                  <a:pos x="82" y="388"/>
                </a:cxn>
                <a:cxn ang="0">
                  <a:pos x="49" y="388"/>
                </a:cxn>
                <a:cxn ang="0">
                  <a:pos x="33" y="388"/>
                </a:cxn>
                <a:cxn ang="0">
                  <a:pos x="16" y="388"/>
                </a:cxn>
                <a:cxn ang="0">
                  <a:pos x="0" y="388"/>
                </a:cxn>
                <a:cxn ang="0">
                  <a:pos x="0" y="203"/>
                </a:cxn>
                <a:cxn ang="0">
                  <a:pos x="16" y="74"/>
                </a:cxn>
                <a:cxn ang="0">
                  <a:pos x="16" y="0"/>
                </a:cxn>
              </a:cxnLst>
              <a:rect l="0" t="0" r="r" b="b"/>
              <a:pathLst>
                <a:path w="505" h="425">
                  <a:moveTo>
                    <a:pt x="16" y="0"/>
                  </a:moveTo>
                  <a:lnTo>
                    <a:pt x="33" y="0"/>
                  </a:lnTo>
                  <a:lnTo>
                    <a:pt x="128" y="0"/>
                  </a:lnTo>
                  <a:lnTo>
                    <a:pt x="226" y="18"/>
                  </a:lnTo>
                  <a:lnTo>
                    <a:pt x="259" y="18"/>
                  </a:lnTo>
                  <a:lnTo>
                    <a:pt x="308" y="18"/>
                  </a:lnTo>
                  <a:lnTo>
                    <a:pt x="341" y="18"/>
                  </a:lnTo>
                  <a:lnTo>
                    <a:pt x="357" y="18"/>
                  </a:lnTo>
                  <a:lnTo>
                    <a:pt x="390" y="18"/>
                  </a:lnTo>
                  <a:lnTo>
                    <a:pt x="423" y="18"/>
                  </a:lnTo>
                  <a:lnTo>
                    <a:pt x="456" y="18"/>
                  </a:lnTo>
                  <a:lnTo>
                    <a:pt x="505" y="18"/>
                  </a:lnTo>
                  <a:lnTo>
                    <a:pt x="505" y="74"/>
                  </a:lnTo>
                  <a:lnTo>
                    <a:pt x="505" y="92"/>
                  </a:lnTo>
                  <a:lnTo>
                    <a:pt x="505" y="111"/>
                  </a:lnTo>
                  <a:lnTo>
                    <a:pt x="488" y="111"/>
                  </a:lnTo>
                  <a:lnTo>
                    <a:pt x="488" y="129"/>
                  </a:lnTo>
                  <a:lnTo>
                    <a:pt x="488" y="148"/>
                  </a:lnTo>
                  <a:lnTo>
                    <a:pt x="488" y="166"/>
                  </a:lnTo>
                  <a:lnTo>
                    <a:pt x="488" y="185"/>
                  </a:lnTo>
                  <a:lnTo>
                    <a:pt x="488" y="222"/>
                  </a:lnTo>
                  <a:lnTo>
                    <a:pt x="488" y="240"/>
                  </a:lnTo>
                  <a:lnTo>
                    <a:pt x="488" y="277"/>
                  </a:lnTo>
                  <a:lnTo>
                    <a:pt x="488" y="314"/>
                  </a:lnTo>
                  <a:lnTo>
                    <a:pt x="488" y="351"/>
                  </a:lnTo>
                  <a:lnTo>
                    <a:pt x="488" y="370"/>
                  </a:lnTo>
                  <a:lnTo>
                    <a:pt x="488" y="407"/>
                  </a:lnTo>
                  <a:lnTo>
                    <a:pt x="488" y="425"/>
                  </a:lnTo>
                  <a:lnTo>
                    <a:pt x="472" y="425"/>
                  </a:lnTo>
                  <a:lnTo>
                    <a:pt x="456" y="407"/>
                  </a:lnTo>
                  <a:lnTo>
                    <a:pt x="423" y="407"/>
                  </a:lnTo>
                  <a:lnTo>
                    <a:pt x="390" y="407"/>
                  </a:lnTo>
                  <a:lnTo>
                    <a:pt x="341" y="407"/>
                  </a:lnTo>
                  <a:lnTo>
                    <a:pt x="308" y="407"/>
                  </a:lnTo>
                  <a:lnTo>
                    <a:pt x="275" y="407"/>
                  </a:lnTo>
                  <a:lnTo>
                    <a:pt x="243" y="407"/>
                  </a:lnTo>
                  <a:lnTo>
                    <a:pt x="210" y="407"/>
                  </a:lnTo>
                  <a:lnTo>
                    <a:pt x="194" y="407"/>
                  </a:lnTo>
                  <a:lnTo>
                    <a:pt x="144" y="407"/>
                  </a:lnTo>
                  <a:lnTo>
                    <a:pt x="128" y="407"/>
                  </a:lnTo>
                  <a:lnTo>
                    <a:pt x="82" y="388"/>
                  </a:lnTo>
                  <a:lnTo>
                    <a:pt x="49" y="388"/>
                  </a:lnTo>
                  <a:lnTo>
                    <a:pt x="33" y="388"/>
                  </a:lnTo>
                  <a:lnTo>
                    <a:pt x="16" y="388"/>
                  </a:lnTo>
                  <a:lnTo>
                    <a:pt x="0" y="388"/>
                  </a:lnTo>
                  <a:lnTo>
                    <a:pt x="0" y="203"/>
                  </a:lnTo>
                  <a:lnTo>
                    <a:pt x="16" y="74"/>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7" name="Group 566"/>
          <p:cNvGrpSpPr>
            <a:grpSpLocks/>
          </p:cNvGrpSpPr>
          <p:nvPr/>
        </p:nvGrpSpPr>
        <p:grpSpPr bwMode="auto">
          <a:xfrm>
            <a:off x="7472113" y="1344214"/>
            <a:ext cx="233007" cy="514470"/>
            <a:chOff x="5665" y="115"/>
            <a:chExt cx="226" cy="499"/>
          </a:xfrm>
          <a:solidFill>
            <a:schemeClr val="accent5">
              <a:lumMod val="60000"/>
              <a:lumOff val="40000"/>
            </a:schemeClr>
          </a:solidFill>
        </p:grpSpPr>
        <p:sp>
          <p:nvSpPr>
            <p:cNvPr id="38" name="Freeform 568"/>
            <p:cNvSpPr>
              <a:spLocks/>
            </p:cNvSpPr>
            <p:nvPr/>
          </p:nvSpPr>
          <p:spPr bwMode="auto">
            <a:xfrm>
              <a:off x="5665" y="115"/>
              <a:ext cx="226" cy="499"/>
            </a:xfrm>
            <a:custGeom>
              <a:avLst/>
              <a:gdLst/>
              <a:ahLst/>
              <a:cxnLst>
                <a:cxn ang="0">
                  <a:pos x="65" y="0"/>
                </a:cxn>
                <a:cxn ang="0">
                  <a:pos x="161" y="0"/>
                </a:cxn>
                <a:cxn ang="0">
                  <a:pos x="177" y="19"/>
                </a:cxn>
                <a:cxn ang="0">
                  <a:pos x="177" y="56"/>
                </a:cxn>
                <a:cxn ang="0">
                  <a:pos x="194" y="93"/>
                </a:cxn>
                <a:cxn ang="0">
                  <a:pos x="194" y="130"/>
                </a:cxn>
                <a:cxn ang="0">
                  <a:pos x="194" y="167"/>
                </a:cxn>
                <a:cxn ang="0">
                  <a:pos x="210" y="204"/>
                </a:cxn>
                <a:cxn ang="0">
                  <a:pos x="210" y="241"/>
                </a:cxn>
                <a:cxn ang="0">
                  <a:pos x="210" y="278"/>
                </a:cxn>
                <a:cxn ang="0">
                  <a:pos x="226" y="315"/>
                </a:cxn>
                <a:cxn ang="0">
                  <a:pos x="210" y="333"/>
                </a:cxn>
                <a:cxn ang="0">
                  <a:pos x="194" y="370"/>
                </a:cxn>
                <a:cxn ang="0">
                  <a:pos x="177" y="389"/>
                </a:cxn>
                <a:cxn ang="0">
                  <a:pos x="161" y="407"/>
                </a:cxn>
                <a:cxn ang="0">
                  <a:pos x="131" y="407"/>
                </a:cxn>
                <a:cxn ang="0">
                  <a:pos x="98" y="463"/>
                </a:cxn>
                <a:cxn ang="0">
                  <a:pos x="98" y="499"/>
                </a:cxn>
                <a:cxn ang="0">
                  <a:pos x="65" y="499"/>
                </a:cxn>
                <a:cxn ang="0">
                  <a:pos x="33" y="499"/>
                </a:cxn>
                <a:cxn ang="0">
                  <a:pos x="16" y="481"/>
                </a:cxn>
                <a:cxn ang="0">
                  <a:pos x="0" y="444"/>
                </a:cxn>
                <a:cxn ang="0">
                  <a:pos x="0" y="407"/>
                </a:cxn>
                <a:cxn ang="0">
                  <a:pos x="0" y="352"/>
                </a:cxn>
                <a:cxn ang="0">
                  <a:pos x="0" y="296"/>
                </a:cxn>
                <a:cxn ang="0">
                  <a:pos x="0" y="167"/>
                </a:cxn>
                <a:cxn ang="0">
                  <a:pos x="0" y="74"/>
                </a:cxn>
                <a:cxn ang="0">
                  <a:pos x="0" y="38"/>
                </a:cxn>
                <a:cxn ang="0">
                  <a:pos x="16" y="19"/>
                </a:cxn>
                <a:cxn ang="0">
                  <a:pos x="16" y="19"/>
                </a:cxn>
                <a:cxn ang="0">
                  <a:pos x="16" y="19"/>
                </a:cxn>
                <a:cxn ang="0">
                  <a:pos x="33" y="0"/>
                </a:cxn>
              </a:cxnLst>
              <a:rect l="0" t="0" r="r" b="b"/>
              <a:pathLst>
                <a:path w="226" h="499">
                  <a:moveTo>
                    <a:pt x="49" y="0"/>
                  </a:moveTo>
                  <a:lnTo>
                    <a:pt x="65" y="0"/>
                  </a:lnTo>
                  <a:lnTo>
                    <a:pt x="115" y="0"/>
                  </a:lnTo>
                  <a:lnTo>
                    <a:pt x="161" y="0"/>
                  </a:lnTo>
                  <a:lnTo>
                    <a:pt x="177" y="0"/>
                  </a:lnTo>
                  <a:lnTo>
                    <a:pt x="177" y="19"/>
                  </a:lnTo>
                  <a:lnTo>
                    <a:pt x="177" y="38"/>
                  </a:lnTo>
                  <a:lnTo>
                    <a:pt x="177" y="56"/>
                  </a:lnTo>
                  <a:lnTo>
                    <a:pt x="177" y="74"/>
                  </a:lnTo>
                  <a:lnTo>
                    <a:pt x="194" y="93"/>
                  </a:lnTo>
                  <a:lnTo>
                    <a:pt x="194" y="111"/>
                  </a:lnTo>
                  <a:lnTo>
                    <a:pt x="194" y="130"/>
                  </a:lnTo>
                  <a:lnTo>
                    <a:pt x="194" y="149"/>
                  </a:lnTo>
                  <a:lnTo>
                    <a:pt x="194" y="167"/>
                  </a:lnTo>
                  <a:lnTo>
                    <a:pt x="210" y="185"/>
                  </a:lnTo>
                  <a:lnTo>
                    <a:pt x="210" y="204"/>
                  </a:lnTo>
                  <a:lnTo>
                    <a:pt x="210" y="222"/>
                  </a:lnTo>
                  <a:lnTo>
                    <a:pt x="210" y="241"/>
                  </a:lnTo>
                  <a:lnTo>
                    <a:pt x="210" y="259"/>
                  </a:lnTo>
                  <a:lnTo>
                    <a:pt x="210" y="278"/>
                  </a:lnTo>
                  <a:lnTo>
                    <a:pt x="210" y="296"/>
                  </a:lnTo>
                  <a:lnTo>
                    <a:pt x="226" y="315"/>
                  </a:lnTo>
                  <a:lnTo>
                    <a:pt x="210" y="315"/>
                  </a:lnTo>
                  <a:lnTo>
                    <a:pt x="210" y="333"/>
                  </a:lnTo>
                  <a:lnTo>
                    <a:pt x="194" y="352"/>
                  </a:lnTo>
                  <a:lnTo>
                    <a:pt x="194" y="370"/>
                  </a:lnTo>
                  <a:lnTo>
                    <a:pt x="177" y="370"/>
                  </a:lnTo>
                  <a:lnTo>
                    <a:pt x="177" y="389"/>
                  </a:lnTo>
                  <a:lnTo>
                    <a:pt x="161" y="389"/>
                  </a:lnTo>
                  <a:lnTo>
                    <a:pt x="161" y="407"/>
                  </a:lnTo>
                  <a:lnTo>
                    <a:pt x="145" y="407"/>
                  </a:lnTo>
                  <a:lnTo>
                    <a:pt x="131" y="407"/>
                  </a:lnTo>
                  <a:lnTo>
                    <a:pt x="115" y="444"/>
                  </a:lnTo>
                  <a:lnTo>
                    <a:pt x="98" y="463"/>
                  </a:lnTo>
                  <a:lnTo>
                    <a:pt x="98" y="481"/>
                  </a:lnTo>
                  <a:lnTo>
                    <a:pt x="98" y="499"/>
                  </a:lnTo>
                  <a:lnTo>
                    <a:pt x="82" y="499"/>
                  </a:lnTo>
                  <a:lnTo>
                    <a:pt x="65" y="499"/>
                  </a:lnTo>
                  <a:lnTo>
                    <a:pt x="49" y="499"/>
                  </a:lnTo>
                  <a:lnTo>
                    <a:pt x="33" y="499"/>
                  </a:lnTo>
                  <a:lnTo>
                    <a:pt x="33" y="481"/>
                  </a:lnTo>
                  <a:lnTo>
                    <a:pt x="16" y="481"/>
                  </a:lnTo>
                  <a:lnTo>
                    <a:pt x="0" y="481"/>
                  </a:lnTo>
                  <a:lnTo>
                    <a:pt x="0" y="444"/>
                  </a:lnTo>
                  <a:lnTo>
                    <a:pt x="0" y="425"/>
                  </a:lnTo>
                  <a:lnTo>
                    <a:pt x="0" y="407"/>
                  </a:lnTo>
                  <a:lnTo>
                    <a:pt x="0" y="370"/>
                  </a:lnTo>
                  <a:lnTo>
                    <a:pt x="0" y="352"/>
                  </a:lnTo>
                  <a:lnTo>
                    <a:pt x="0" y="315"/>
                  </a:lnTo>
                  <a:lnTo>
                    <a:pt x="0" y="296"/>
                  </a:lnTo>
                  <a:lnTo>
                    <a:pt x="0" y="241"/>
                  </a:lnTo>
                  <a:lnTo>
                    <a:pt x="0" y="167"/>
                  </a:lnTo>
                  <a:lnTo>
                    <a:pt x="0" y="111"/>
                  </a:lnTo>
                  <a:lnTo>
                    <a:pt x="0" y="74"/>
                  </a:lnTo>
                  <a:lnTo>
                    <a:pt x="0" y="56"/>
                  </a:lnTo>
                  <a:lnTo>
                    <a:pt x="0" y="38"/>
                  </a:lnTo>
                  <a:lnTo>
                    <a:pt x="16" y="38"/>
                  </a:lnTo>
                  <a:lnTo>
                    <a:pt x="16" y="19"/>
                  </a:lnTo>
                  <a:lnTo>
                    <a:pt x="16" y="38"/>
                  </a:lnTo>
                  <a:lnTo>
                    <a:pt x="16" y="19"/>
                  </a:lnTo>
                  <a:lnTo>
                    <a:pt x="16" y="38"/>
                  </a:lnTo>
                  <a:lnTo>
                    <a:pt x="16" y="19"/>
                  </a:lnTo>
                  <a:lnTo>
                    <a:pt x="33" y="19"/>
                  </a:lnTo>
                  <a:lnTo>
                    <a:pt x="33" y="0"/>
                  </a:lnTo>
                  <a:lnTo>
                    <a:pt x="4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567"/>
            <p:cNvSpPr>
              <a:spLocks/>
            </p:cNvSpPr>
            <p:nvPr/>
          </p:nvSpPr>
          <p:spPr bwMode="auto">
            <a:xfrm>
              <a:off x="5665" y="115"/>
              <a:ext cx="226" cy="499"/>
            </a:xfrm>
            <a:custGeom>
              <a:avLst/>
              <a:gdLst/>
              <a:ahLst/>
              <a:cxnLst>
                <a:cxn ang="0">
                  <a:pos x="65" y="0"/>
                </a:cxn>
                <a:cxn ang="0">
                  <a:pos x="161" y="0"/>
                </a:cxn>
                <a:cxn ang="0">
                  <a:pos x="177" y="19"/>
                </a:cxn>
                <a:cxn ang="0">
                  <a:pos x="177" y="56"/>
                </a:cxn>
                <a:cxn ang="0">
                  <a:pos x="194" y="93"/>
                </a:cxn>
                <a:cxn ang="0">
                  <a:pos x="194" y="130"/>
                </a:cxn>
                <a:cxn ang="0">
                  <a:pos x="194" y="167"/>
                </a:cxn>
                <a:cxn ang="0">
                  <a:pos x="210" y="204"/>
                </a:cxn>
                <a:cxn ang="0">
                  <a:pos x="210" y="241"/>
                </a:cxn>
                <a:cxn ang="0">
                  <a:pos x="210" y="278"/>
                </a:cxn>
                <a:cxn ang="0">
                  <a:pos x="226" y="315"/>
                </a:cxn>
                <a:cxn ang="0">
                  <a:pos x="210" y="333"/>
                </a:cxn>
                <a:cxn ang="0">
                  <a:pos x="194" y="370"/>
                </a:cxn>
                <a:cxn ang="0">
                  <a:pos x="177" y="389"/>
                </a:cxn>
                <a:cxn ang="0">
                  <a:pos x="161" y="407"/>
                </a:cxn>
                <a:cxn ang="0">
                  <a:pos x="131" y="407"/>
                </a:cxn>
                <a:cxn ang="0">
                  <a:pos x="98" y="463"/>
                </a:cxn>
                <a:cxn ang="0">
                  <a:pos x="98" y="499"/>
                </a:cxn>
                <a:cxn ang="0">
                  <a:pos x="65" y="499"/>
                </a:cxn>
                <a:cxn ang="0">
                  <a:pos x="33" y="499"/>
                </a:cxn>
                <a:cxn ang="0">
                  <a:pos x="16" y="481"/>
                </a:cxn>
                <a:cxn ang="0">
                  <a:pos x="0" y="444"/>
                </a:cxn>
                <a:cxn ang="0">
                  <a:pos x="0" y="407"/>
                </a:cxn>
                <a:cxn ang="0">
                  <a:pos x="0" y="352"/>
                </a:cxn>
                <a:cxn ang="0">
                  <a:pos x="0" y="296"/>
                </a:cxn>
                <a:cxn ang="0">
                  <a:pos x="0" y="167"/>
                </a:cxn>
                <a:cxn ang="0">
                  <a:pos x="0" y="74"/>
                </a:cxn>
                <a:cxn ang="0">
                  <a:pos x="0" y="38"/>
                </a:cxn>
                <a:cxn ang="0">
                  <a:pos x="16" y="19"/>
                </a:cxn>
                <a:cxn ang="0">
                  <a:pos x="16" y="19"/>
                </a:cxn>
                <a:cxn ang="0">
                  <a:pos x="16" y="19"/>
                </a:cxn>
                <a:cxn ang="0">
                  <a:pos x="33" y="0"/>
                </a:cxn>
              </a:cxnLst>
              <a:rect l="0" t="0" r="r" b="b"/>
              <a:pathLst>
                <a:path w="226" h="499">
                  <a:moveTo>
                    <a:pt x="49" y="0"/>
                  </a:moveTo>
                  <a:lnTo>
                    <a:pt x="65" y="0"/>
                  </a:lnTo>
                  <a:lnTo>
                    <a:pt x="115" y="0"/>
                  </a:lnTo>
                  <a:lnTo>
                    <a:pt x="161" y="0"/>
                  </a:lnTo>
                  <a:lnTo>
                    <a:pt x="177" y="0"/>
                  </a:lnTo>
                  <a:lnTo>
                    <a:pt x="177" y="19"/>
                  </a:lnTo>
                  <a:lnTo>
                    <a:pt x="177" y="38"/>
                  </a:lnTo>
                  <a:lnTo>
                    <a:pt x="177" y="56"/>
                  </a:lnTo>
                  <a:lnTo>
                    <a:pt x="177" y="74"/>
                  </a:lnTo>
                  <a:lnTo>
                    <a:pt x="194" y="93"/>
                  </a:lnTo>
                  <a:lnTo>
                    <a:pt x="194" y="111"/>
                  </a:lnTo>
                  <a:lnTo>
                    <a:pt x="194" y="130"/>
                  </a:lnTo>
                  <a:lnTo>
                    <a:pt x="194" y="149"/>
                  </a:lnTo>
                  <a:lnTo>
                    <a:pt x="194" y="167"/>
                  </a:lnTo>
                  <a:lnTo>
                    <a:pt x="210" y="185"/>
                  </a:lnTo>
                  <a:lnTo>
                    <a:pt x="210" y="204"/>
                  </a:lnTo>
                  <a:lnTo>
                    <a:pt x="210" y="222"/>
                  </a:lnTo>
                  <a:lnTo>
                    <a:pt x="210" y="241"/>
                  </a:lnTo>
                  <a:lnTo>
                    <a:pt x="210" y="259"/>
                  </a:lnTo>
                  <a:lnTo>
                    <a:pt x="210" y="278"/>
                  </a:lnTo>
                  <a:lnTo>
                    <a:pt x="210" y="296"/>
                  </a:lnTo>
                  <a:lnTo>
                    <a:pt x="226" y="315"/>
                  </a:lnTo>
                  <a:lnTo>
                    <a:pt x="210" y="315"/>
                  </a:lnTo>
                  <a:lnTo>
                    <a:pt x="210" y="333"/>
                  </a:lnTo>
                  <a:lnTo>
                    <a:pt x="194" y="352"/>
                  </a:lnTo>
                  <a:lnTo>
                    <a:pt x="194" y="370"/>
                  </a:lnTo>
                  <a:lnTo>
                    <a:pt x="177" y="370"/>
                  </a:lnTo>
                  <a:lnTo>
                    <a:pt x="177" y="389"/>
                  </a:lnTo>
                  <a:lnTo>
                    <a:pt x="161" y="389"/>
                  </a:lnTo>
                  <a:lnTo>
                    <a:pt x="161" y="407"/>
                  </a:lnTo>
                  <a:lnTo>
                    <a:pt x="145" y="407"/>
                  </a:lnTo>
                  <a:lnTo>
                    <a:pt x="131" y="407"/>
                  </a:lnTo>
                  <a:lnTo>
                    <a:pt x="115" y="444"/>
                  </a:lnTo>
                  <a:lnTo>
                    <a:pt x="98" y="463"/>
                  </a:lnTo>
                  <a:lnTo>
                    <a:pt x="98" y="481"/>
                  </a:lnTo>
                  <a:lnTo>
                    <a:pt x="98" y="499"/>
                  </a:lnTo>
                  <a:lnTo>
                    <a:pt x="82" y="499"/>
                  </a:lnTo>
                  <a:lnTo>
                    <a:pt x="65" y="499"/>
                  </a:lnTo>
                  <a:lnTo>
                    <a:pt x="49" y="499"/>
                  </a:lnTo>
                  <a:lnTo>
                    <a:pt x="33" y="499"/>
                  </a:lnTo>
                  <a:lnTo>
                    <a:pt x="33" y="481"/>
                  </a:lnTo>
                  <a:lnTo>
                    <a:pt x="16" y="481"/>
                  </a:lnTo>
                  <a:lnTo>
                    <a:pt x="0" y="481"/>
                  </a:lnTo>
                  <a:lnTo>
                    <a:pt x="0" y="444"/>
                  </a:lnTo>
                  <a:lnTo>
                    <a:pt x="0" y="425"/>
                  </a:lnTo>
                  <a:lnTo>
                    <a:pt x="0" y="407"/>
                  </a:lnTo>
                  <a:lnTo>
                    <a:pt x="0" y="370"/>
                  </a:lnTo>
                  <a:lnTo>
                    <a:pt x="0" y="352"/>
                  </a:lnTo>
                  <a:lnTo>
                    <a:pt x="0" y="315"/>
                  </a:lnTo>
                  <a:lnTo>
                    <a:pt x="0" y="296"/>
                  </a:lnTo>
                  <a:lnTo>
                    <a:pt x="0" y="241"/>
                  </a:lnTo>
                  <a:lnTo>
                    <a:pt x="0" y="167"/>
                  </a:lnTo>
                  <a:lnTo>
                    <a:pt x="0" y="111"/>
                  </a:lnTo>
                  <a:lnTo>
                    <a:pt x="0" y="74"/>
                  </a:lnTo>
                  <a:lnTo>
                    <a:pt x="0" y="56"/>
                  </a:lnTo>
                  <a:lnTo>
                    <a:pt x="0" y="38"/>
                  </a:lnTo>
                  <a:lnTo>
                    <a:pt x="16" y="38"/>
                  </a:lnTo>
                  <a:lnTo>
                    <a:pt x="16" y="19"/>
                  </a:lnTo>
                  <a:lnTo>
                    <a:pt x="16" y="38"/>
                  </a:lnTo>
                  <a:lnTo>
                    <a:pt x="16" y="19"/>
                  </a:lnTo>
                  <a:lnTo>
                    <a:pt x="16" y="38"/>
                  </a:lnTo>
                  <a:lnTo>
                    <a:pt x="16" y="19"/>
                  </a:lnTo>
                  <a:lnTo>
                    <a:pt x="33" y="19"/>
                  </a:lnTo>
                  <a:lnTo>
                    <a:pt x="33" y="0"/>
                  </a:lnTo>
                  <a:lnTo>
                    <a:pt x="4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0" name="Group 563"/>
          <p:cNvGrpSpPr>
            <a:grpSpLocks/>
          </p:cNvGrpSpPr>
          <p:nvPr/>
        </p:nvGrpSpPr>
        <p:grpSpPr bwMode="auto">
          <a:xfrm>
            <a:off x="7168997" y="1344214"/>
            <a:ext cx="353635" cy="720670"/>
            <a:chOff x="5371" y="115"/>
            <a:chExt cx="343" cy="699"/>
          </a:xfrm>
          <a:solidFill>
            <a:schemeClr val="accent5">
              <a:lumMod val="60000"/>
              <a:lumOff val="40000"/>
            </a:schemeClr>
          </a:solidFill>
        </p:grpSpPr>
        <p:sp>
          <p:nvSpPr>
            <p:cNvPr id="41" name="Freeform 565"/>
            <p:cNvSpPr>
              <a:spLocks/>
            </p:cNvSpPr>
            <p:nvPr/>
          </p:nvSpPr>
          <p:spPr bwMode="auto">
            <a:xfrm>
              <a:off x="5371" y="115"/>
              <a:ext cx="343" cy="699"/>
            </a:xfrm>
            <a:custGeom>
              <a:avLst/>
              <a:gdLst/>
              <a:ahLst/>
              <a:cxnLst>
                <a:cxn ang="0">
                  <a:pos x="49" y="0"/>
                </a:cxn>
                <a:cxn ang="0">
                  <a:pos x="131" y="0"/>
                </a:cxn>
                <a:cxn ang="0">
                  <a:pos x="163" y="0"/>
                </a:cxn>
                <a:cxn ang="0">
                  <a:pos x="212" y="0"/>
                </a:cxn>
                <a:cxn ang="0">
                  <a:pos x="245" y="0"/>
                </a:cxn>
                <a:cxn ang="0">
                  <a:pos x="278" y="0"/>
                </a:cxn>
                <a:cxn ang="0">
                  <a:pos x="310" y="0"/>
                </a:cxn>
                <a:cxn ang="0">
                  <a:pos x="343" y="0"/>
                </a:cxn>
                <a:cxn ang="0">
                  <a:pos x="327" y="19"/>
                </a:cxn>
                <a:cxn ang="0">
                  <a:pos x="310" y="38"/>
                </a:cxn>
                <a:cxn ang="0">
                  <a:pos x="310" y="38"/>
                </a:cxn>
                <a:cxn ang="0">
                  <a:pos x="310" y="38"/>
                </a:cxn>
                <a:cxn ang="0">
                  <a:pos x="294" y="56"/>
                </a:cxn>
                <a:cxn ang="0">
                  <a:pos x="294" y="111"/>
                </a:cxn>
                <a:cxn ang="0">
                  <a:pos x="294" y="241"/>
                </a:cxn>
                <a:cxn ang="0">
                  <a:pos x="294" y="314"/>
                </a:cxn>
                <a:cxn ang="0">
                  <a:pos x="294" y="370"/>
                </a:cxn>
                <a:cxn ang="0">
                  <a:pos x="294" y="425"/>
                </a:cxn>
                <a:cxn ang="0">
                  <a:pos x="294" y="481"/>
                </a:cxn>
                <a:cxn ang="0">
                  <a:pos x="278" y="552"/>
                </a:cxn>
                <a:cxn ang="0">
                  <a:pos x="261" y="663"/>
                </a:cxn>
                <a:cxn ang="0">
                  <a:pos x="228" y="681"/>
                </a:cxn>
                <a:cxn ang="0">
                  <a:pos x="179" y="663"/>
                </a:cxn>
                <a:cxn ang="0">
                  <a:pos x="147" y="644"/>
                </a:cxn>
                <a:cxn ang="0">
                  <a:pos x="114" y="626"/>
                </a:cxn>
                <a:cxn ang="0">
                  <a:pos x="82" y="626"/>
                </a:cxn>
                <a:cxn ang="0">
                  <a:pos x="49" y="626"/>
                </a:cxn>
                <a:cxn ang="0">
                  <a:pos x="32" y="607"/>
                </a:cxn>
                <a:cxn ang="0">
                  <a:pos x="16" y="626"/>
                </a:cxn>
                <a:cxn ang="0">
                  <a:pos x="0" y="607"/>
                </a:cxn>
                <a:cxn ang="0">
                  <a:pos x="16" y="588"/>
                </a:cxn>
                <a:cxn ang="0">
                  <a:pos x="16" y="533"/>
                </a:cxn>
                <a:cxn ang="0">
                  <a:pos x="16" y="462"/>
                </a:cxn>
                <a:cxn ang="0">
                  <a:pos x="16" y="407"/>
                </a:cxn>
                <a:cxn ang="0">
                  <a:pos x="16" y="370"/>
                </a:cxn>
                <a:cxn ang="0">
                  <a:pos x="16" y="314"/>
                </a:cxn>
                <a:cxn ang="0">
                  <a:pos x="16" y="241"/>
                </a:cxn>
                <a:cxn ang="0">
                  <a:pos x="16" y="167"/>
                </a:cxn>
                <a:cxn ang="0">
                  <a:pos x="16" y="111"/>
                </a:cxn>
                <a:cxn ang="0">
                  <a:pos x="16" y="56"/>
                </a:cxn>
                <a:cxn ang="0">
                  <a:pos x="16" y="19"/>
                </a:cxn>
              </a:cxnLst>
              <a:rect l="0" t="0" r="r" b="b"/>
              <a:pathLst>
                <a:path w="343" h="699">
                  <a:moveTo>
                    <a:pt x="16" y="0"/>
                  </a:moveTo>
                  <a:lnTo>
                    <a:pt x="49" y="0"/>
                  </a:lnTo>
                  <a:lnTo>
                    <a:pt x="82" y="0"/>
                  </a:lnTo>
                  <a:lnTo>
                    <a:pt x="131" y="0"/>
                  </a:lnTo>
                  <a:lnTo>
                    <a:pt x="147" y="0"/>
                  </a:lnTo>
                  <a:lnTo>
                    <a:pt x="163" y="0"/>
                  </a:lnTo>
                  <a:lnTo>
                    <a:pt x="196" y="0"/>
                  </a:lnTo>
                  <a:lnTo>
                    <a:pt x="212" y="0"/>
                  </a:lnTo>
                  <a:lnTo>
                    <a:pt x="228" y="0"/>
                  </a:lnTo>
                  <a:lnTo>
                    <a:pt x="245" y="0"/>
                  </a:lnTo>
                  <a:lnTo>
                    <a:pt x="261" y="0"/>
                  </a:lnTo>
                  <a:lnTo>
                    <a:pt x="278" y="0"/>
                  </a:lnTo>
                  <a:lnTo>
                    <a:pt x="294" y="0"/>
                  </a:lnTo>
                  <a:lnTo>
                    <a:pt x="310" y="0"/>
                  </a:lnTo>
                  <a:lnTo>
                    <a:pt x="327" y="0"/>
                  </a:lnTo>
                  <a:lnTo>
                    <a:pt x="343" y="0"/>
                  </a:lnTo>
                  <a:lnTo>
                    <a:pt x="327" y="0"/>
                  </a:lnTo>
                  <a:lnTo>
                    <a:pt x="327" y="19"/>
                  </a:lnTo>
                  <a:lnTo>
                    <a:pt x="310" y="19"/>
                  </a:lnTo>
                  <a:lnTo>
                    <a:pt x="310" y="38"/>
                  </a:lnTo>
                  <a:lnTo>
                    <a:pt x="310" y="19"/>
                  </a:lnTo>
                  <a:lnTo>
                    <a:pt x="310" y="38"/>
                  </a:lnTo>
                  <a:lnTo>
                    <a:pt x="310" y="19"/>
                  </a:lnTo>
                  <a:lnTo>
                    <a:pt x="310" y="38"/>
                  </a:lnTo>
                  <a:lnTo>
                    <a:pt x="294" y="38"/>
                  </a:lnTo>
                  <a:lnTo>
                    <a:pt x="294" y="56"/>
                  </a:lnTo>
                  <a:lnTo>
                    <a:pt x="294" y="74"/>
                  </a:lnTo>
                  <a:lnTo>
                    <a:pt x="294" y="111"/>
                  </a:lnTo>
                  <a:lnTo>
                    <a:pt x="294" y="167"/>
                  </a:lnTo>
                  <a:lnTo>
                    <a:pt x="294" y="241"/>
                  </a:lnTo>
                  <a:lnTo>
                    <a:pt x="294" y="296"/>
                  </a:lnTo>
                  <a:lnTo>
                    <a:pt x="294" y="314"/>
                  </a:lnTo>
                  <a:lnTo>
                    <a:pt x="294" y="352"/>
                  </a:lnTo>
                  <a:lnTo>
                    <a:pt x="294" y="370"/>
                  </a:lnTo>
                  <a:lnTo>
                    <a:pt x="294" y="407"/>
                  </a:lnTo>
                  <a:lnTo>
                    <a:pt x="294" y="425"/>
                  </a:lnTo>
                  <a:lnTo>
                    <a:pt x="294" y="444"/>
                  </a:lnTo>
                  <a:lnTo>
                    <a:pt x="294" y="481"/>
                  </a:lnTo>
                  <a:lnTo>
                    <a:pt x="310" y="481"/>
                  </a:lnTo>
                  <a:lnTo>
                    <a:pt x="278" y="552"/>
                  </a:lnTo>
                  <a:lnTo>
                    <a:pt x="261" y="607"/>
                  </a:lnTo>
                  <a:lnTo>
                    <a:pt x="261" y="663"/>
                  </a:lnTo>
                  <a:lnTo>
                    <a:pt x="261" y="699"/>
                  </a:lnTo>
                  <a:lnTo>
                    <a:pt x="228" y="681"/>
                  </a:lnTo>
                  <a:lnTo>
                    <a:pt x="212" y="663"/>
                  </a:lnTo>
                  <a:lnTo>
                    <a:pt x="179" y="663"/>
                  </a:lnTo>
                  <a:lnTo>
                    <a:pt x="163" y="644"/>
                  </a:lnTo>
                  <a:lnTo>
                    <a:pt x="147" y="644"/>
                  </a:lnTo>
                  <a:lnTo>
                    <a:pt x="131" y="626"/>
                  </a:lnTo>
                  <a:lnTo>
                    <a:pt x="114" y="626"/>
                  </a:lnTo>
                  <a:lnTo>
                    <a:pt x="98" y="626"/>
                  </a:lnTo>
                  <a:lnTo>
                    <a:pt x="82" y="626"/>
                  </a:lnTo>
                  <a:lnTo>
                    <a:pt x="65" y="626"/>
                  </a:lnTo>
                  <a:lnTo>
                    <a:pt x="49" y="626"/>
                  </a:lnTo>
                  <a:lnTo>
                    <a:pt x="32" y="626"/>
                  </a:lnTo>
                  <a:lnTo>
                    <a:pt x="32" y="607"/>
                  </a:lnTo>
                  <a:lnTo>
                    <a:pt x="16" y="607"/>
                  </a:lnTo>
                  <a:lnTo>
                    <a:pt x="16" y="626"/>
                  </a:lnTo>
                  <a:lnTo>
                    <a:pt x="16" y="607"/>
                  </a:lnTo>
                  <a:lnTo>
                    <a:pt x="0" y="607"/>
                  </a:lnTo>
                  <a:lnTo>
                    <a:pt x="16" y="607"/>
                  </a:lnTo>
                  <a:lnTo>
                    <a:pt x="16" y="588"/>
                  </a:lnTo>
                  <a:lnTo>
                    <a:pt x="16" y="552"/>
                  </a:lnTo>
                  <a:lnTo>
                    <a:pt x="16" y="533"/>
                  </a:lnTo>
                  <a:lnTo>
                    <a:pt x="16" y="499"/>
                  </a:lnTo>
                  <a:lnTo>
                    <a:pt x="16" y="462"/>
                  </a:lnTo>
                  <a:lnTo>
                    <a:pt x="16" y="425"/>
                  </a:lnTo>
                  <a:lnTo>
                    <a:pt x="16" y="407"/>
                  </a:lnTo>
                  <a:lnTo>
                    <a:pt x="16" y="389"/>
                  </a:lnTo>
                  <a:lnTo>
                    <a:pt x="16" y="370"/>
                  </a:lnTo>
                  <a:lnTo>
                    <a:pt x="16" y="352"/>
                  </a:lnTo>
                  <a:lnTo>
                    <a:pt x="16" y="314"/>
                  </a:lnTo>
                  <a:lnTo>
                    <a:pt x="16" y="278"/>
                  </a:lnTo>
                  <a:lnTo>
                    <a:pt x="16" y="241"/>
                  </a:lnTo>
                  <a:lnTo>
                    <a:pt x="16" y="204"/>
                  </a:lnTo>
                  <a:lnTo>
                    <a:pt x="16" y="167"/>
                  </a:lnTo>
                  <a:lnTo>
                    <a:pt x="16" y="148"/>
                  </a:lnTo>
                  <a:lnTo>
                    <a:pt x="16" y="111"/>
                  </a:lnTo>
                  <a:lnTo>
                    <a:pt x="16" y="74"/>
                  </a:lnTo>
                  <a:lnTo>
                    <a:pt x="16" y="56"/>
                  </a:lnTo>
                  <a:lnTo>
                    <a:pt x="16" y="38"/>
                  </a:lnTo>
                  <a:lnTo>
                    <a:pt x="16" y="19"/>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564"/>
            <p:cNvSpPr>
              <a:spLocks/>
            </p:cNvSpPr>
            <p:nvPr/>
          </p:nvSpPr>
          <p:spPr bwMode="auto">
            <a:xfrm>
              <a:off x="5371" y="115"/>
              <a:ext cx="343" cy="699"/>
            </a:xfrm>
            <a:custGeom>
              <a:avLst/>
              <a:gdLst/>
              <a:ahLst/>
              <a:cxnLst>
                <a:cxn ang="0">
                  <a:pos x="49" y="0"/>
                </a:cxn>
                <a:cxn ang="0">
                  <a:pos x="131" y="0"/>
                </a:cxn>
                <a:cxn ang="0">
                  <a:pos x="163" y="0"/>
                </a:cxn>
                <a:cxn ang="0">
                  <a:pos x="212" y="0"/>
                </a:cxn>
                <a:cxn ang="0">
                  <a:pos x="245" y="0"/>
                </a:cxn>
                <a:cxn ang="0">
                  <a:pos x="278" y="0"/>
                </a:cxn>
                <a:cxn ang="0">
                  <a:pos x="310" y="0"/>
                </a:cxn>
                <a:cxn ang="0">
                  <a:pos x="343" y="0"/>
                </a:cxn>
                <a:cxn ang="0">
                  <a:pos x="327" y="19"/>
                </a:cxn>
                <a:cxn ang="0">
                  <a:pos x="310" y="38"/>
                </a:cxn>
                <a:cxn ang="0">
                  <a:pos x="310" y="38"/>
                </a:cxn>
                <a:cxn ang="0">
                  <a:pos x="310" y="38"/>
                </a:cxn>
                <a:cxn ang="0">
                  <a:pos x="294" y="56"/>
                </a:cxn>
                <a:cxn ang="0">
                  <a:pos x="294" y="111"/>
                </a:cxn>
                <a:cxn ang="0">
                  <a:pos x="294" y="241"/>
                </a:cxn>
                <a:cxn ang="0">
                  <a:pos x="294" y="314"/>
                </a:cxn>
                <a:cxn ang="0">
                  <a:pos x="294" y="370"/>
                </a:cxn>
                <a:cxn ang="0">
                  <a:pos x="294" y="425"/>
                </a:cxn>
                <a:cxn ang="0">
                  <a:pos x="294" y="481"/>
                </a:cxn>
                <a:cxn ang="0">
                  <a:pos x="278" y="552"/>
                </a:cxn>
                <a:cxn ang="0">
                  <a:pos x="261" y="663"/>
                </a:cxn>
                <a:cxn ang="0">
                  <a:pos x="228" y="681"/>
                </a:cxn>
                <a:cxn ang="0">
                  <a:pos x="179" y="663"/>
                </a:cxn>
                <a:cxn ang="0">
                  <a:pos x="147" y="644"/>
                </a:cxn>
                <a:cxn ang="0">
                  <a:pos x="114" y="626"/>
                </a:cxn>
                <a:cxn ang="0">
                  <a:pos x="82" y="626"/>
                </a:cxn>
                <a:cxn ang="0">
                  <a:pos x="49" y="626"/>
                </a:cxn>
                <a:cxn ang="0">
                  <a:pos x="32" y="607"/>
                </a:cxn>
                <a:cxn ang="0">
                  <a:pos x="16" y="626"/>
                </a:cxn>
                <a:cxn ang="0">
                  <a:pos x="0" y="607"/>
                </a:cxn>
                <a:cxn ang="0">
                  <a:pos x="16" y="588"/>
                </a:cxn>
                <a:cxn ang="0">
                  <a:pos x="16" y="533"/>
                </a:cxn>
                <a:cxn ang="0">
                  <a:pos x="16" y="462"/>
                </a:cxn>
                <a:cxn ang="0">
                  <a:pos x="16" y="407"/>
                </a:cxn>
                <a:cxn ang="0">
                  <a:pos x="16" y="370"/>
                </a:cxn>
                <a:cxn ang="0">
                  <a:pos x="16" y="314"/>
                </a:cxn>
                <a:cxn ang="0">
                  <a:pos x="16" y="241"/>
                </a:cxn>
                <a:cxn ang="0">
                  <a:pos x="16" y="167"/>
                </a:cxn>
                <a:cxn ang="0">
                  <a:pos x="16" y="111"/>
                </a:cxn>
                <a:cxn ang="0">
                  <a:pos x="16" y="56"/>
                </a:cxn>
                <a:cxn ang="0">
                  <a:pos x="16" y="19"/>
                </a:cxn>
              </a:cxnLst>
              <a:rect l="0" t="0" r="r" b="b"/>
              <a:pathLst>
                <a:path w="343" h="699">
                  <a:moveTo>
                    <a:pt x="16" y="0"/>
                  </a:moveTo>
                  <a:lnTo>
                    <a:pt x="49" y="0"/>
                  </a:lnTo>
                  <a:lnTo>
                    <a:pt x="82" y="0"/>
                  </a:lnTo>
                  <a:lnTo>
                    <a:pt x="131" y="0"/>
                  </a:lnTo>
                  <a:lnTo>
                    <a:pt x="147" y="0"/>
                  </a:lnTo>
                  <a:lnTo>
                    <a:pt x="163" y="0"/>
                  </a:lnTo>
                  <a:lnTo>
                    <a:pt x="196" y="0"/>
                  </a:lnTo>
                  <a:lnTo>
                    <a:pt x="212" y="0"/>
                  </a:lnTo>
                  <a:lnTo>
                    <a:pt x="228" y="0"/>
                  </a:lnTo>
                  <a:lnTo>
                    <a:pt x="245" y="0"/>
                  </a:lnTo>
                  <a:lnTo>
                    <a:pt x="261" y="0"/>
                  </a:lnTo>
                  <a:lnTo>
                    <a:pt x="278" y="0"/>
                  </a:lnTo>
                  <a:lnTo>
                    <a:pt x="294" y="0"/>
                  </a:lnTo>
                  <a:lnTo>
                    <a:pt x="310" y="0"/>
                  </a:lnTo>
                  <a:lnTo>
                    <a:pt x="327" y="0"/>
                  </a:lnTo>
                  <a:lnTo>
                    <a:pt x="343" y="0"/>
                  </a:lnTo>
                  <a:lnTo>
                    <a:pt x="327" y="0"/>
                  </a:lnTo>
                  <a:lnTo>
                    <a:pt x="327" y="19"/>
                  </a:lnTo>
                  <a:lnTo>
                    <a:pt x="310" y="19"/>
                  </a:lnTo>
                  <a:lnTo>
                    <a:pt x="310" y="38"/>
                  </a:lnTo>
                  <a:lnTo>
                    <a:pt x="310" y="19"/>
                  </a:lnTo>
                  <a:lnTo>
                    <a:pt x="310" y="38"/>
                  </a:lnTo>
                  <a:lnTo>
                    <a:pt x="310" y="19"/>
                  </a:lnTo>
                  <a:lnTo>
                    <a:pt x="310" y="38"/>
                  </a:lnTo>
                  <a:lnTo>
                    <a:pt x="294" y="38"/>
                  </a:lnTo>
                  <a:lnTo>
                    <a:pt x="294" y="56"/>
                  </a:lnTo>
                  <a:lnTo>
                    <a:pt x="294" y="74"/>
                  </a:lnTo>
                  <a:lnTo>
                    <a:pt x="294" y="111"/>
                  </a:lnTo>
                  <a:lnTo>
                    <a:pt x="294" y="167"/>
                  </a:lnTo>
                  <a:lnTo>
                    <a:pt x="294" y="241"/>
                  </a:lnTo>
                  <a:lnTo>
                    <a:pt x="294" y="296"/>
                  </a:lnTo>
                  <a:lnTo>
                    <a:pt x="294" y="314"/>
                  </a:lnTo>
                  <a:lnTo>
                    <a:pt x="294" y="352"/>
                  </a:lnTo>
                  <a:lnTo>
                    <a:pt x="294" y="370"/>
                  </a:lnTo>
                  <a:lnTo>
                    <a:pt x="294" y="407"/>
                  </a:lnTo>
                  <a:lnTo>
                    <a:pt x="294" y="425"/>
                  </a:lnTo>
                  <a:lnTo>
                    <a:pt x="294" y="444"/>
                  </a:lnTo>
                  <a:lnTo>
                    <a:pt x="294" y="481"/>
                  </a:lnTo>
                  <a:lnTo>
                    <a:pt x="310" y="481"/>
                  </a:lnTo>
                  <a:lnTo>
                    <a:pt x="278" y="552"/>
                  </a:lnTo>
                  <a:lnTo>
                    <a:pt x="261" y="607"/>
                  </a:lnTo>
                  <a:lnTo>
                    <a:pt x="261" y="663"/>
                  </a:lnTo>
                  <a:lnTo>
                    <a:pt x="261" y="699"/>
                  </a:lnTo>
                  <a:lnTo>
                    <a:pt x="228" y="681"/>
                  </a:lnTo>
                  <a:lnTo>
                    <a:pt x="212" y="663"/>
                  </a:lnTo>
                  <a:lnTo>
                    <a:pt x="179" y="663"/>
                  </a:lnTo>
                  <a:lnTo>
                    <a:pt x="163" y="644"/>
                  </a:lnTo>
                  <a:lnTo>
                    <a:pt x="147" y="644"/>
                  </a:lnTo>
                  <a:lnTo>
                    <a:pt x="131" y="626"/>
                  </a:lnTo>
                  <a:lnTo>
                    <a:pt x="114" y="626"/>
                  </a:lnTo>
                  <a:lnTo>
                    <a:pt x="98" y="626"/>
                  </a:lnTo>
                  <a:lnTo>
                    <a:pt x="82" y="626"/>
                  </a:lnTo>
                  <a:lnTo>
                    <a:pt x="65" y="626"/>
                  </a:lnTo>
                  <a:lnTo>
                    <a:pt x="49" y="626"/>
                  </a:lnTo>
                  <a:lnTo>
                    <a:pt x="32" y="626"/>
                  </a:lnTo>
                  <a:lnTo>
                    <a:pt x="32" y="607"/>
                  </a:lnTo>
                  <a:lnTo>
                    <a:pt x="16" y="607"/>
                  </a:lnTo>
                  <a:lnTo>
                    <a:pt x="16" y="626"/>
                  </a:lnTo>
                  <a:lnTo>
                    <a:pt x="16" y="607"/>
                  </a:lnTo>
                  <a:lnTo>
                    <a:pt x="0" y="607"/>
                  </a:lnTo>
                  <a:lnTo>
                    <a:pt x="16" y="607"/>
                  </a:lnTo>
                  <a:lnTo>
                    <a:pt x="16" y="588"/>
                  </a:lnTo>
                  <a:lnTo>
                    <a:pt x="16" y="552"/>
                  </a:lnTo>
                  <a:lnTo>
                    <a:pt x="16" y="533"/>
                  </a:lnTo>
                  <a:lnTo>
                    <a:pt x="16" y="499"/>
                  </a:lnTo>
                  <a:lnTo>
                    <a:pt x="16" y="462"/>
                  </a:lnTo>
                  <a:lnTo>
                    <a:pt x="16" y="425"/>
                  </a:lnTo>
                  <a:lnTo>
                    <a:pt x="16" y="407"/>
                  </a:lnTo>
                  <a:lnTo>
                    <a:pt x="16" y="389"/>
                  </a:lnTo>
                  <a:lnTo>
                    <a:pt x="16" y="370"/>
                  </a:lnTo>
                  <a:lnTo>
                    <a:pt x="16" y="352"/>
                  </a:lnTo>
                  <a:lnTo>
                    <a:pt x="16" y="314"/>
                  </a:lnTo>
                  <a:lnTo>
                    <a:pt x="16" y="278"/>
                  </a:lnTo>
                  <a:lnTo>
                    <a:pt x="16" y="241"/>
                  </a:lnTo>
                  <a:lnTo>
                    <a:pt x="16" y="204"/>
                  </a:lnTo>
                  <a:lnTo>
                    <a:pt x="16" y="167"/>
                  </a:lnTo>
                  <a:lnTo>
                    <a:pt x="16" y="148"/>
                  </a:lnTo>
                  <a:lnTo>
                    <a:pt x="16" y="111"/>
                  </a:lnTo>
                  <a:lnTo>
                    <a:pt x="16" y="74"/>
                  </a:lnTo>
                  <a:lnTo>
                    <a:pt x="16" y="56"/>
                  </a:lnTo>
                  <a:lnTo>
                    <a:pt x="16" y="38"/>
                  </a:lnTo>
                  <a:lnTo>
                    <a:pt x="16" y="19"/>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3" name="Group 560"/>
          <p:cNvGrpSpPr>
            <a:grpSpLocks/>
          </p:cNvGrpSpPr>
          <p:nvPr/>
        </p:nvGrpSpPr>
        <p:grpSpPr bwMode="auto">
          <a:xfrm>
            <a:off x="6462759" y="1344215"/>
            <a:ext cx="386627" cy="420649"/>
            <a:chOff x="4686" y="115"/>
            <a:chExt cx="375" cy="408"/>
          </a:xfrm>
          <a:solidFill>
            <a:schemeClr val="accent5">
              <a:lumMod val="60000"/>
              <a:lumOff val="40000"/>
            </a:schemeClr>
          </a:solidFill>
        </p:grpSpPr>
        <p:sp>
          <p:nvSpPr>
            <p:cNvPr id="44" name="Freeform 562"/>
            <p:cNvSpPr>
              <a:spLocks/>
            </p:cNvSpPr>
            <p:nvPr/>
          </p:nvSpPr>
          <p:spPr bwMode="auto">
            <a:xfrm>
              <a:off x="4686" y="115"/>
              <a:ext cx="375" cy="408"/>
            </a:xfrm>
            <a:custGeom>
              <a:avLst/>
              <a:gdLst/>
              <a:ahLst/>
              <a:cxnLst>
                <a:cxn ang="0">
                  <a:pos x="17" y="0"/>
                </a:cxn>
                <a:cxn ang="0">
                  <a:pos x="66" y="0"/>
                </a:cxn>
                <a:cxn ang="0">
                  <a:pos x="82" y="0"/>
                </a:cxn>
                <a:cxn ang="0">
                  <a:pos x="131" y="0"/>
                </a:cxn>
                <a:cxn ang="0">
                  <a:pos x="164" y="0"/>
                </a:cxn>
                <a:cxn ang="0">
                  <a:pos x="246" y="0"/>
                </a:cxn>
                <a:cxn ang="0">
                  <a:pos x="263" y="0"/>
                </a:cxn>
                <a:cxn ang="0">
                  <a:pos x="295" y="0"/>
                </a:cxn>
                <a:cxn ang="0">
                  <a:pos x="312" y="0"/>
                </a:cxn>
                <a:cxn ang="0">
                  <a:pos x="328" y="0"/>
                </a:cxn>
                <a:cxn ang="0">
                  <a:pos x="344" y="0"/>
                </a:cxn>
                <a:cxn ang="0">
                  <a:pos x="375" y="0"/>
                </a:cxn>
                <a:cxn ang="0">
                  <a:pos x="375" y="56"/>
                </a:cxn>
                <a:cxn ang="0">
                  <a:pos x="375" y="74"/>
                </a:cxn>
                <a:cxn ang="0">
                  <a:pos x="375" y="93"/>
                </a:cxn>
                <a:cxn ang="0">
                  <a:pos x="375" y="111"/>
                </a:cxn>
                <a:cxn ang="0">
                  <a:pos x="375" y="149"/>
                </a:cxn>
                <a:cxn ang="0">
                  <a:pos x="361" y="186"/>
                </a:cxn>
                <a:cxn ang="0">
                  <a:pos x="361" y="204"/>
                </a:cxn>
                <a:cxn ang="0">
                  <a:pos x="361" y="241"/>
                </a:cxn>
                <a:cxn ang="0">
                  <a:pos x="361" y="260"/>
                </a:cxn>
                <a:cxn ang="0">
                  <a:pos x="361" y="334"/>
                </a:cxn>
                <a:cxn ang="0">
                  <a:pos x="361" y="371"/>
                </a:cxn>
                <a:cxn ang="0">
                  <a:pos x="361" y="390"/>
                </a:cxn>
                <a:cxn ang="0">
                  <a:pos x="361" y="408"/>
                </a:cxn>
                <a:cxn ang="0">
                  <a:pos x="328" y="408"/>
                </a:cxn>
                <a:cxn ang="0">
                  <a:pos x="312" y="408"/>
                </a:cxn>
                <a:cxn ang="0">
                  <a:pos x="295" y="408"/>
                </a:cxn>
                <a:cxn ang="0">
                  <a:pos x="279" y="408"/>
                </a:cxn>
                <a:cxn ang="0">
                  <a:pos x="279" y="390"/>
                </a:cxn>
                <a:cxn ang="0">
                  <a:pos x="263" y="390"/>
                </a:cxn>
                <a:cxn ang="0">
                  <a:pos x="230" y="390"/>
                </a:cxn>
                <a:cxn ang="0">
                  <a:pos x="197" y="390"/>
                </a:cxn>
                <a:cxn ang="0">
                  <a:pos x="164" y="390"/>
                </a:cxn>
                <a:cxn ang="0">
                  <a:pos x="148" y="390"/>
                </a:cxn>
                <a:cxn ang="0">
                  <a:pos x="82" y="390"/>
                </a:cxn>
                <a:cxn ang="0">
                  <a:pos x="0" y="390"/>
                </a:cxn>
                <a:cxn ang="0">
                  <a:pos x="0" y="352"/>
                </a:cxn>
                <a:cxn ang="0">
                  <a:pos x="0" y="334"/>
                </a:cxn>
                <a:cxn ang="0">
                  <a:pos x="0" y="297"/>
                </a:cxn>
                <a:cxn ang="0">
                  <a:pos x="0" y="260"/>
                </a:cxn>
                <a:cxn ang="0">
                  <a:pos x="0" y="223"/>
                </a:cxn>
                <a:cxn ang="0">
                  <a:pos x="0" y="204"/>
                </a:cxn>
                <a:cxn ang="0">
                  <a:pos x="0" y="167"/>
                </a:cxn>
                <a:cxn ang="0">
                  <a:pos x="0" y="149"/>
                </a:cxn>
                <a:cxn ang="0">
                  <a:pos x="0" y="130"/>
                </a:cxn>
                <a:cxn ang="0">
                  <a:pos x="0" y="111"/>
                </a:cxn>
                <a:cxn ang="0">
                  <a:pos x="0" y="93"/>
                </a:cxn>
                <a:cxn ang="0">
                  <a:pos x="17" y="93"/>
                </a:cxn>
                <a:cxn ang="0">
                  <a:pos x="17" y="74"/>
                </a:cxn>
                <a:cxn ang="0">
                  <a:pos x="17" y="56"/>
                </a:cxn>
                <a:cxn ang="0">
                  <a:pos x="17" y="0"/>
                </a:cxn>
              </a:cxnLst>
              <a:rect l="0" t="0" r="r" b="b"/>
              <a:pathLst>
                <a:path w="375" h="408">
                  <a:moveTo>
                    <a:pt x="17" y="0"/>
                  </a:moveTo>
                  <a:lnTo>
                    <a:pt x="66" y="0"/>
                  </a:lnTo>
                  <a:lnTo>
                    <a:pt x="82" y="0"/>
                  </a:lnTo>
                  <a:lnTo>
                    <a:pt x="131" y="0"/>
                  </a:lnTo>
                  <a:lnTo>
                    <a:pt x="164" y="0"/>
                  </a:lnTo>
                  <a:lnTo>
                    <a:pt x="246" y="0"/>
                  </a:lnTo>
                  <a:lnTo>
                    <a:pt x="263" y="0"/>
                  </a:lnTo>
                  <a:lnTo>
                    <a:pt x="295" y="0"/>
                  </a:lnTo>
                  <a:lnTo>
                    <a:pt x="312" y="0"/>
                  </a:lnTo>
                  <a:lnTo>
                    <a:pt x="328" y="0"/>
                  </a:lnTo>
                  <a:lnTo>
                    <a:pt x="344" y="0"/>
                  </a:lnTo>
                  <a:lnTo>
                    <a:pt x="375" y="0"/>
                  </a:lnTo>
                  <a:lnTo>
                    <a:pt x="375" y="56"/>
                  </a:lnTo>
                  <a:lnTo>
                    <a:pt x="375" y="74"/>
                  </a:lnTo>
                  <a:lnTo>
                    <a:pt x="375" y="93"/>
                  </a:lnTo>
                  <a:lnTo>
                    <a:pt x="375" y="111"/>
                  </a:lnTo>
                  <a:lnTo>
                    <a:pt x="375" y="149"/>
                  </a:lnTo>
                  <a:lnTo>
                    <a:pt x="361" y="186"/>
                  </a:lnTo>
                  <a:lnTo>
                    <a:pt x="361" y="204"/>
                  </a:lnTo>
                  <a:lnTo>
                    <a:pt x="361" y="241"/>
                  </a:lnTo>
                  <a:lnTo>
                    <a:pt x="361" y="260"/>
                  </a:lnTo>
                  <a:lnTo>
                    <a:pt x="361" y="334"/>
                  </a:lnTo>
                  <a:lnTo>
                    <a:pt x="361" y="371"/>
                  </a:lnTo>
                  <a:lnTo>
                    <a:pt x="361" y="390"/>
                  </a:lnTo>
                  <a:lnTo>
                    <a:pt x="361" y="408"/>
                  </a:lnTo>
                  <a:lnTo>
                    <a:pt x="328" y="408"/>
                  </a:lnTo>
                  <a:lnTo>
                    <a:pt x="312" y="408"/>
                  </a:lnTo>
                  <a:lnTo>
                    <a:pt x="295" y="408"/>
                  </a:lnTo>
                  <a:lnTo>
                    <a:pt x="279" y="408"/>
                  </a:lnTo>
                  <a:lnTo>
                    <a:pt x="279" y="390"/>
                  </a:lnTo>
                  <a:lnTo>
                    <a:pt x="263" y="390"/>
                  </a:lnTo>
                  <a:lnTo>
                    <a:pt x="230" y="390"/>
                  </a:lnTo>
                  <a:lnTo>
                    <a:pt x="197" y="390"/>
                  </a:lnTo>
                  <a:lnTo>
                    <a:pt x="164" y="390"/>
                  </a:lnTo>
                  <a:lnTo>
                    <a:pt x="148" y="390"/>
                  </a:lnTo>
                  <a:lnTo>
                    <a:pt x="82" y="390"/>
                  </a:lnTo>
                  <a:lnTo>
                    <a:pt x="0" y="390"/>
                  </a:lnTo>
                  <a:lnTo>
                    <a:pt x="0" y="352"/>
                  </a:lnTo>
                  <a:lnTo>
                    <a:pt x="0" y="334"/>
                  </a:lnTo>
                  <a:lnTo>
                    <a:pt x="0" y="297"/>
                  </a:lnTo>
                  <a:lnTo>
                    <a:pt x="0" y="260"/>
                  </a:lnTo>
                  <a:lnTo>
                    <a:pt x="0" y="223"/>
                  </a:lnTo>
                  <a:lnTo>
                    <a:pt x="0" y="204"/>
                  </a:lnTo>
                  <a:lnTo>
                    <a:pt x="0" y="167"/>
                  </a:lnTo>
                  <a:lnTo>
                    <a:pt x="0" y="149"/>
                  </a:lnTo>
                  <a:lnTo>
                    <a:pt x="0" y="130"/>
                  </a:lnTo>
                  <a:lnTo>
                    <a:pt x="0" y="111"/>
                  </a:lnTo>
                  <a:lnTo>
                    <a:pt x="0" y="93"/>
                  </a:lnTo>
                  <a:lnTo>
                    <a:pt x="17" y="93"/>
                  </a:lnTo>
                  <a:lnTo>
                    <a:pt x="17" y="74"/>
                  </a:lnTo>
                  <a:lnTo>
                    <a:pt x="17" y="56"/>
                  </a:lnTo>
                  <a:lnTo>
                    <a:pt x="1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561"/>
            <p:cNvSpPr>
              <a:spLocks/>
            </p:cNvSpPr>
            <p:nvPr/>
          </p:nvSpPr>
          <p:spPr bwMode="auto">
            <a:xfrm>
              <a:off x="4686" y="115"/>
              <a:ext cx="375" cy="408"/>
            </a:xfrm>
            <a:custGeom>
              <a:avLst/>
              <a:gdLst/>
              <a:ahLst/>
              <a:cxnLst>
                <a:cxn ang="0">
                  <a:pos x="17" y="0"/>
                </a:cxn>
                <a:cxn ang="0">
                  <a:pos x="66" y="0"/>
                </a:cxn>
                <a:cxn ang="0">
                  <a:pos x="82" y="0"/>
                </a:cxn>
                <a:cxn ang="0">
                  <a:pos x="131" y="0"/>
                </a:cxn>
                <a:cxn ang="0">
                  <a:pos x="164" y="0"/>
                </a:cxn>
                <a:cxn ang="0">
                  <a:pos x="246" y="0"/>
                </a:cxn>
                <a:cxn ang="0">
                  <a:pos x="263" y="0"/>
                </a:cxn>
                <a:cxn ang="0">
                  <a:pos x="295" y="0"/>
                </a:cxn>
                <a:cxn ang="0">
                  <a:pos x="312" y="0"/>
                </a:cxn>
                <a:cxn ang="0">
                  <a:pos x="328" y="0"/>
                </a:cxn>
                <a:cxn ang="0">
                  <a:pos x="344" y="0"/>
                </a:cxn>
                <a:cxn ang="0">
                  <a:pos x="375" y="0"/>
                </a:cxn>
                <a:cxn ang="0">
                  <a:pos x="375" y="56"/>
                </a:cxn>
                <a:cxn ang="0">
                  <a:pos x="375" y="74"/>
                </a:cxn>
                <a:cxn ang="0">
                  <a:pos x="375" y="93"/>
                </a:cxn>
                <a:cxn ang="0">
                  <a:pos x="375" y="111"/>
                </a:cxn>
                <a:cxn ang="0">
                  <a:pos x="375" y="149"/>
                </a:cxn>
                <a:cxn ang="0">
                  <a:pos x="361" y="186"/>
                </a:cxn>
                <a:cxn ang="0">
                  <a:pos x="361" y="204"/>
                </a:cxn>
                <a:cxn ang="0">
                  <a:pos x="361" y="241"/>
                </a:cxn>
                <a:cxn ang="0">
                  <a:pos x="361" y="260"/>
                </a:cxn>
                <a:cxn ang="0">
                  <a:pos x="361" y="334"/>
                </a:cxn>
                <a:cxn ang="0">
                  <a:pos x="361" y="371"/>
                </a:cxn>
                <a:cxn ang="0">
                  <a:pos x="361" y="390"/>
                </a:cxn>
                <a:cxn ang="0">
                  <a:pos x="361" y="408"/>
                </a:cxn>
                <a:cxn ang="0">
                  <a:pos x="328" y="408"/>
                </a:cxn>
                <a:cxn ang="0">
                  <a:pos x="312" y="408"/>
                </a:cxn>
                <a:cxn ang="0">
                  <a:pos x="295" y="408"/>
                </a:cxn>
                <a:cxn ang="0">
                  <a:pos x="279" y="408"/>
                </a:cxn>
                <a:cxn ang="0">
                  <a:pos x="279" y="390"/>
                </a:cxn>
                <a:cxn ang="0">
                  <a:pos x="263" y="390"/>
                </a:cxn>
                <a:cxn ang="0">
                  <a:pos x="230" y="390"/>
                </a:cxn>
                <a:cxn ang="0">
                  <a:pos x="197" y="390"/>
                </a:cxn>
                <a:cxn ang="0">
                  <a:pos x="164" y="390"/>
                </a:cxn>
                <a:cxn ang="0">
                  <a:pos x="148" y="390"/>
                </a:cxn>
                <a:cxn ang="0">
                  <a:pos x="82" y="390"/>
                </a:cxn>
                <a:cxn ang="0">
                  <a:pos x="0" y="390"/>
                </a:cxn>
                <a:cxn ang="0">
                  <a:pos x="0" y="352"/>
                </a:cxn>
                <a:cxn ang="0">
                  <a:pos x="0" y="334"/>
                </a:cxn>
                <a:cxn ang="0">
                  <a:pos x="0" y="297"/>
                </a:cxn>
                <a:cxn ang="0">
                  <a:pos x="0" y="260"/>
                </a:cxn>
                <a:cxn ang="0">
                  <a:pos x="0" y="223"/>
                </a:cxn>
                <a:cxn ang="0">
                  <a:pos x="0" y="204"/>
                </a:cxn>
                <a:cxn ang="0">
                  <a:pos x="0" y="167"/>
                </a:cxn>
                <a:cxn ang="0">
                  <a:pos x="0" y="149"/>
                </a:cxn>
                <a:cxn ang="0">
                  <a:pos x="0" y="130"/>
                </a:cxn>
                <a:cxn ang="0">
                  <a:pos x="0" y="111"/>
                </a:cxn>
                <a:cxn ang="0">
                  <a:pos x="0" y="93"/>
                </a:cxn>
                <a:cxn ang="0">
                  <a:pos x="17" y="93"/>
                </a:cxn>
                <a:cxn ang="0">
                  <a:pos x="17" y="74"/>
                </a:cxn>
                <a:cxn ang="0">
                  <a:pos x="17" y="56"/>
                </a:cxn>
                <a:cxn ang="0">
                  <a:pos x="17" y="0"/>
                </a:cxn>
              </a:cxnLst>
              <a:rect l="0" t="0" r="r" b="b"/>
              <a:pathLst>
                <a:path w="375" h="408">
                  <a:moveTo>
                    <a:pt x="17" y="0"/>
                  </a:moveTo>
                  <a:lnTo>
                    <a:pt x="66" y="0"/>
                  </a:lnTo>
                  <a:lnTo>
                    <a:pt x="82" y="0"/>
                  </a:lnTo>
                  <a:lnTo>
                    <a:pt x="131" y="0"/>
                  </a:lnTo>
                  <a:lnTo>
                    <a:pt x="164" y="0"/>
                  </a:lnTo>
                  <a:lnTo>
                    <a:pt x="246" y="0"/>
                  </a:lnTo>
                  <a:lnTo>
                    <a:pt x="263" y="0"/>
                  </a:lnTo>
                  <a:lnTo>
                    <a:pt x="295" y="0"/>
                  </a:lnTo>
                  <a:lnTo>
                    <a:pt x="312" y="0"/>
                  </a:lnTo>
                  <a:lnTo>
                    <a:pt x="328" y="0"/>
                  </a:lnTo>
                  <a:lnTo>
                    <a:pt x="344" y="0"/>
                  </a:lnTo>
                  <a:lnTo>
                    <a:pt x="375" y="0"/>
                  </a:lnTo>
                  <a:lnTo>
                    <a:pt x="375" y="56"/>
                  </a:lnTo>
                  <a:lnTo>
                    <a:pt x="375" y="74"/>
                  </a:lnTo>
                  <a:lnTo>
                    <a:pt x="375" y="93"/>
                  </a:lnTo>
                  <a:lnTo>
                    <a:pt x="375" y="111"/>
                  </a:lnTo>
                  <a:lnTo>
                    <a:pt x="375" y="149"/>
                  </a:lnTo>
                  <a:lnTo>
                    <a:pt x="361" y="186"/>
                  </a:lnTo>
                  <a:lnTo>
                    <a:pt x="361" y="204"/>
                  </a:lnTo>
                  <a:lnTo>
                    <a:pt x="361" y="241"/>
                  </a:lnTo>
                  <a:lnTo>
                    <a:pt x="361" y="260"/>
                  </a:lnTo>
                  <a:lnTo>
                    <a:pt x="361" y="334"/>
                  </a:lnTo>
                  <a:lnTo>
                    <a:pt x="361" y="371"/>
                  </a:lnTo>
                  <a:lnTo>
                    <a:pt x="361" y="390"/>
                  </a:lnTo>
                  <a:lnTo>
                    <a:pt x="361" y="408"/>
                  </a:lnTo>
                  <a:lnTo>
                    <a:pt x="328" y="408"/>
                  </a:lnTo>
                  <a:lnTo>
                    <a:pt x="312" y="408"/>
                  </a:lnTo>
                  <a:lnTo>
                    <a:pt x="295" y="408"/>
                  </a:lnTo>
                  <a:lnTo>
                    <a:pt x="279" y="408"/>
                  </a:lnTo>
                  <a:lnTo>
                    <a:pt x="279" y="390"/>
                  </a:lnTo>
                  <a:lnTo>
                    <a:pt x="263" y="390"/>
                  </a:lnTo>
                  <a:lnTo>
                    <a:pt x="230" y="390"/>
                  </a:lnTo>
                  <a:lnTo>
                    <a:pt x="197" y="390"/>
                  </a:lnTo>
                  <a:lnTo>
                    <a:pt x="164" y="390"/>
                  </a:lnTo>
                  <a:lnTo>
                    <a:pt x="148" y="390"/>
                  </a:lnTo>
                  <a:lnTo>
                    <a:pt x="82" y="390"/>
                  </a:lnTo>
                  <a:lnTo>
                    <a:pt x="0" y="390"/>
                  </a:lnTo>
                  <a:lnTo>
                    <a:pt x="0" y="352"/>
                  </a:lnTo>
                  <a:lnTo>
                    <a:pt x="0" y="334"/>
                  </a:lnTo>
                  <a:lnTo>
                    <a:pt x="0" y="297"/>
                  </a:lnTo>
                  <a:lnTo>
                    <a:pt x="0" y="260"/>
                  </a:lnTo>
                  <a:lnTo>
                    <a:pt x="0" y="223"/>
                  </a:lnTo>
                  <a:lnTo>
                    <a:pt x="0" y="204"/>
                  </a:lnTo>
                  <a:lnTo>
                    <a:pt x="0" y="167"/>
                  </a:lnTo>
                  <a:lnTo>
                    <a:pt x="0" y="149"/>
                  </a:lnTo>
                  <a:lnTo>
                    <a:pt x="0" y="130"/>
                  </a:lnTo>
                  <a:lnTo>
                    <a:pt x="0" y="111"/>
                  </a:lnTo>
                  <a:lnTo>
                    <a:pt x="0" y="93"/>
                  </a:lnTo>
                  <a:lnTo>
                    <a:pt x="17" y="93"/>
                  </a:lnTo>
                  <a:lnTo>
                    <a:pt x="17" y="74"/>
                  </a:lnTo>
                  <a:lnTo>
                    <a:pt x="17" y="56"/>
                  </a:lnTo>
                  <a:lnTo>
                    <a:pt x="1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557"/>
          <p:cNvGrpSpPr>
            <a:grpSpLocks/>
          </p:cNvGrpSpPr>
          <p:nvPr/>
        </p:nvGrpSpPr>
        <p:grpSpPr bwMode="auto">
          <a:xfrm>
            <a:off x="6834952" y="1344215"/>
            <a:ext cx="349511" cy="420649"/>
            <a:chOff x="5047" y="115"/>
            <a:chExt cx="339" cy="408"/>
          </a:xfrm>
          <a:solidFill>
            <a:schemeClr val="accent5">
              <a:lumMod val="60000"/>
              <a:lumOff val="40000"/>
            </a:schemeClr>
          </a:solidFill>
        </p:grpSpPr>
        <p:sp>
          <p:nvSpPr>
            <p:cNvPr id="47" name="Freeform 559"/>
            <p:cNvSpPr>
              <a:spLocks/>
            </p:cNvSpPr>
            <p:nvPr/>
          </p:nvSpPr>
          <p:spPr bwMode="auto">
            <a:xfrm>
              <a:off x="5047" y="115"/>
              <a:ext cx="339" cy="408"/>
            </a:xfrm>
            <a:custGeom>
              <a:avLst/>
              <a:gdLst/>
              <a:ahLst/>
              <a:cxnLst>
                <a:cxn ang="0">
                  <a:pos x="13" y="0"/>
                </a:cxn>
                <a:cxn ang="0">
                  <a:pos x="30" y="0"/>
                </a:cxn>
                <a:cxn ang="0">
                  <a:pos x="79" y="0"/>
                </a:cxn>
                <a:cxn ang="0">
                  <a:pos x="144" y="0"/>
                </a:cxn>
                <a:cxn ang="0">
                  <a:pos x="242" y="0"/>
                </a:cxn>
                <a:cxn ang="0">
                  <a:pos x="339" y="0"/>
                </a:cxn>
                <a:cxn ang="0">
                  <a:pos x="339" y="19"/>
                </a:cxn>
                <a:cxn ang="0">
                  <a:pos x="339" y="37"/>
                </a:cxn>
                <a:cxn ang="0">
                  <a:pos x="339" y="56"/>
                </a:cxn>
                <a:cxn ang="0">
                  <a:pos x="339" y="74"/>
                </a:cxn>
                <a:cxn ang="0">
                  <a:pos x="339" y="111"/>
                </a:cxn>
                <a:cxn ang="0">
                  <a:pos x="339" y="149"/>
                </a:cxn>
                <a:cxn ang="0">
                  <a:pos x="339" y="167"/>
                </a:cxn>
                <a:cxn ang="0">
                  <a:pos x="339" y="204"/>
                </a:cxn>
                <a:cxn ang="0">
                  <a:pos x="339" y="241"/>
                </a:cxn>
                <a:cxn ang="0">
                  <a:pos x="339" y="278"/>
                </a:cxn>
                <a:cxn ang="0">
                  <a:pos x="339" y="315"/>
                </a:cxn>
                <a:cxn ang="0">
                  <a:pos x="339" y="352"/>
                </a:cxn>
                <a:cxn ang="0">
                  <a:pos x="339" y="371"/>
                </a:cxn>
                <a:cxn ang="0">
                  <a:pos x="339" y="390"/>
                </a:cxn>
                <a:cxn ang="0">
                  <a:pos x="339" y="408"/>
                </a:cxn>
                <a:cxn ang="0">
                  <a:pos x="258" y="408"/>
                </a:cxn>
                <a:cxn ang="0">
                  <a:pos x="209" y="408"/>
                </a:cxn>
                <a:cxn ang="0">
                  <a:pos x="193" y="408"/>
                </a:cxn>
                <a:cxn ang="0">
                  <a:pos x="160" y="408"/>
                </a:cxn>
                <a:cxn ang="0">
                  <a:pos x="144" y="408"/>
                </a:cxn>
                <a:cxn ang="0">
                  <a:pos x="128" y="408"/>
                </a:cxn>
                <a:cxn ang="0">
                  <a:pos x="111" y="408"/>
                </a:cxn>
                <a:cxn ang="0">
                  <a:pos x="62" y="408"/>
                </a:cxn>
                <a:cxn ang="0">
                  <a:pos x="30" y="408"/>
                </a:cxn>
                <a:cxn ang="0">
                  <a:pos x="0" y="408"/>
                </a:cxn>
                <a:cxn ang="0">
                  <a:pos x="0" y="390"/>
                </a:cxn>
                <a:cxn ang="0">
                  <a:pos x="0" y="371"/>
                </a:cxn>
                <a:cxn ang="0">
                  <a:pos x="0" y="334"/>
                </a:cxn>
                <a:cxn ang="0">
                  <a:pos x="0" y="260"/>
                </a:cxn>
                <a:cxn ang="0">
                  <a:pos x="0" y="241"/>
                </a:cxn>
                <a:cxn ang="0">
                  <a:pos x="0" y="204"/>
                </a:cxn>
                <a:cxn ang="0">
                  <a:pos x="0" y="186"/>
                </a:cxn>
                <a:cxn ang="0">
                  <a:pos x="13" y="149"/>
                </a:cxn>
                <a:cxn ang="0">
                  <a:pos x="13" y="111"/>
                </a:cxn>
                <a:cxn ang="0">
                  <a:pos x="13" y="93"/>
                </a:cxn>
                <a:cxn ang="0">
                  <a:pos x="13" y="74"/>
                </a:cxn>
                <a:cxn ang="0">
                  <a:pos x="13" y="56"/>
                </a:cxn>
                <a:cxn ang="0">
                  <a:pos x="13" y="0"/>
                </a:cxn>
              </a:cxnLst>
              <a:rect l="0" t="0" r="r" b="b"/>
              <a:pathLst>
                <a:path w="339" h="408">
                  <a:moveTo>
                    <a:pt x="13" y="0"/>
                  </a:moveTo>
                  <a:lnTo>
                    <a:pt x="30" y="0"/>
                  </a:lnTo>
                  <a:lnTo>
                    <a:pt x="79" y="0"/>
                  </a:lnTo>
                  <a:lnTo>
                    <a:pt x="144" y="0"/>
                  </a:lnTo>
                  <a:lnTo>
                    <a:pt x="242" y="0"/>
                  </a:lnTo>
                  <a:lnTo>
                    <a:pt x="339" y="0"/>
                  </a:lnTo>
                  <a:lnTo>
                    <a:pt x="339" y="19"/>
                  </a:lnTo>
                  <a:lnTo>
                    <a:pt x="339" y="37"/>
                  </a:lnTo>
                  <a:lnTo>
                    <a:pt x="339" y="56"/>
                  </a:lnTo>
                  <a:lnTo>
                    <a:pt x="339" y="74"/>
                  </a:lnTo>
                  <a:lnTo>
                    <a:pt x="339" y="111"/>
                  </a:lnTo>
                  <a:lnTo>
                    <a:pt x="339" y="149"/>
                  </a:lnTo>
                  <a:lnTo>
                    <a:pt x="339" y="167"/>
                  </a:lnTo>
                  <a:lnTo>
                    <a:pt x="339" y="204"/>
                  </a:lnTo>
                  <a:lnTo>
                    <a:pt x="339" y="241"/>
                  </a:lnTo>
                  <a:lnTo>
                    <a:pt x="339" y="278"/>
                  </a:lnTo>
                  <a:lnTo>
                    <a:pt x="339" y="315"/>
                  </a:lnTo>
                  <a:lnTo>
                    <a:pt x="339" y="352"/>
                  </a:lnTo>
                  <a:lnTo>
                    <a:pt x="339" y="371"/>
                  </a:lnTo>
                  <a:lnTo>
                    <a:pt x="339" y="390"/>
                  </a:lnTo>
                  <a:lnTo>
                    <a:pt x="339" y="408"/>
                  </a:lnTo>
                  <a:lnTo>
                    <a:pt x="258" y="408"/>
                  </a:lnTo>
                  <a:lnTo>
                    <a:pt x="209" y="408"/>
                  </a:lnTo>
                  <a:lnTo>
                    <a:pt x="193" y="408"/>
                  </a:lnTo>
                  <a:lnTo>
                    <a:pt x="160" y="408"/>
                  </a:lnTo>
                  <a:lnTo>
                    <a:pt x="144" y="408"/>
                  </a:lnTo>
                  <a:lnTo>
                    <a:pt x="128" y="408"/>
                  </a:lnTo>
                  <a:lnTo>
                    <a:pt x="111" y="408"/>
                  </a:lnTo>
                  <a:lnTo>
                    <a:pt x="62" y="408"/>
                  </a:lnTo>
                  <a:lnTo>
                    <a:pt x="30" y="408"/>
                  </a:lnTo>
                  <a:lnTo>
                    <a:pt x="0" y="408"/>
                  </a:lnTo>
                  <a:lnTo>
                    <a:pt x="0" y="390"/>
                  </a:lnTo>
                  <a:lnTo>
                    <a:pt x="0" y="371"/>
                  </a:lnTo>
                  <a:lnTo>
                    <a:pt x="0" y="334"/>
                  </a:lnTo>
                  <a:lnTo>
                    <a:pt x="0" y="260"/>
                  </a:lnTo>
                  <a:lnTo>
                    <a:pt x="0" y="241"/>
                  </a:lnTo>
                  <a:lnTo>
                    <a:pt x="0" y="204"/>
                  </a:lnTo>
                  <a:lnTo>
                    <a:pt x="0" y="186"/>
                  </a:lnTo>
                  <a:lnTo>
                    <a:pt x="13" y="149"/>
                  </a:lnTo>
                  <a:lnTo>
                    <a:pt x="13" y="111"/>
                  </a:lnTo>
                  <a:lnTo>
                    <a:pt x="13" y="93"/>
                  </a:lnTo>
                  <a:lnTo>
                    <a:pt x="13" y="74"/>
                  </a:lnTo>
                  <a:lnTo>
                    <a:pt x="13" y="56"/>
                  </a:lnTo>
                  <a:lnTo>
                    <a:pt x="1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558"/>
            <p:cNvSpPr>
              <a:spLocks/>
            </p:cNvSpPr>
            <p:nvPr/>
          </p:nvSpPr>
          <p:spPr bwMode="auto">
            <a:xfrm>
              <a:off x="5047" y="115"/>
              <a:ext cx="339" cy="408"/>
            </a:xfrm>
            <a:custGeom>
              <a:avLst/>
              <a:gdLst/>
              <a:ahLst/>
              <a:cxnLst>
                <a:cxn ang="0">
                  <a:pos x="13" y="0"/>
                </a:cxn>
                <a:cxn ang="0">
                  <a:pos x="30" y="0"/>
                </a:cxn>
                <a:cxn ang="0">
                  <a:pos x="79" y="0"/>
                </a:cxn>
                <a:cxn ang="0">
                  <a:pos x="144" y="0"/>
                </a:cxn>
                <a:cxn ang="0">
                  <a:pos x="242" y="0"/>
                </a:cxn>
                <a:cxn ang="0">
                  <a:pos x="339" y="0"/>
                </a:cxn>
                <a:cxn ang="0">
                  <a:pos x="339" y="19"/>
                </a:cxn>
                <a:cxn ang="0">
                  <a:pos x="339" y="37"/>
                </a:cxn>
                <a:cxn ang="0">
                  <a:pos x="339" y="56"/>
                </a:cxn>
                <a:cxn ang="0">
                  <a:pos x="339" y="74"/>
                </a:cxn>
                <a:cxn ang="0">
                  <a:pos x="339" y="111"/>
                </a:cxn>
                <a:cxn ang="0">
                  <a:pos x="339" y="149"/>
                </a:cxn>
                <a:cxn ang="0">
                  <a:pos x="339" y="167"/>
                </a:cxn>
                <a:cxn ang="0">
                  <a:pos x="339" y="204"/>
                </a:cxn>
                <a:cxn ang="0">
                  <a:pos x="339" y="241"/>
                </a:cxn>
                <a:cxn ang="0">
                  <a:pos x="339" y="278"/>
                </a:cxn>
                <a:cxn ang="0">
                  <a:pos x="339" y="315"/>
                </a:cxn>
                <a:cxn ang="0">
                  <a:pos x="339" y="352"/>
                </a:cxn>
                <a:cxn ang="0">
                  <a:pos x="339" y="371"/>
                </a:cxn>
                <a:cxn ang="0">
                  <a:pos x="339" y="390"/>
                </a:cxn>
                <a:cxn ang="0">
                  <a:pos x="339" y="408"/>
                </a:cxn>
                <a:cxn ang="0">
                  <a:pos x="258" y="408"/>
                </a:cxn>
                <a:cxn ang="0">
                  <a:pos x="209" y="408"/>
                </a:cxn>
                <a:cxn ang="0">
                  <a:pos x="193" y="408"/>
                </a:cxn>
                <a:cxn ang="0">
                  <a:pos x="160" y="408"/>
                </a:cxn>
                <a:cxn ang="0">
                  <a:pos x="144" y="408"/>
                </a:cxn>
                <a:cxn ang="0">
                  <a:pos x="128" y="408"/>
                </a:cxn>
                <a:cxn ang="0">
                  <a:pos x="111" y="408"/>
                </a:cxn>
                <a:cxn ang="0">
                  <a:pos x="62" y="408"/>
                </a:cxn>
                <a:cxn ang="0">
                  <a:pos x="30" y="408"/>
                </a:cxn>
                <a:cxn ang="0">
                  <a:pos x="0" y="408"/>
                </a:cxn>
                <a:cxn ang="0">
                  <a:pos x="0" y="390"/>
                </a:cxn>
                <a:cxn ang="0">
                  <a:pos x="0" y="371"/>
                </a:cxn>
                <a:cxn ang="0">
                  <a:pos x="0" y="334"/>
                </a:cxn>
                <a:cxn ang="0">
                  <a:pos x="0" y="260"/>
                </a:cxn>
                <a:cxn ang="0">
                  <a:pos x="0" y="241"/>
                </a:cxn>
                <a:cxn ang="0">
                  <a:pos x="0" y="204"/>
                </a:cxn>
                <a:cxn ang="0">
                  <a:pos x="0" y="186"/>
                </a:cxn>
                <a:cxn ang="0">
                  <a:pos x="13" y="149"/>
                </a:cxn>
                <a:cxn ang="0">
                  <a:pos x="13" y="111"/>
                </a:cxn>
                <a:cxn ang="0">
                  <a:pos x="13" y="93"/>
                </a:cxn>
                <a:cxn ang="0">
                  <a:pos x="13" y="74"/>
                </a:cxn>
                <a:cxn ang="0">
                  <a:pos x="13" y="56"/>
                </a:cxn>
                <a:cxn ang="0">
                  <a:pos x="13" y="0"/>
                </a:cxn>
              </a:cxnLst>
              <a:rect l="0" t="0" r="r" b="b"/>
              <a:pathLst>
                <a:path w="339" h="408">
                  <a:moveTo>
                    <a:pt x="13" y="0"/>
                  </a:moveTo>
                  <a:lnTo>
                    <a:pt x="30" y="0"/>
                  </a:lnTo>
                  <a:lnTo>
                    <a:pt x="79" y="0"/>
                  </a:lnTo>
                  <a:lnTo>
                    <a:pt x="144" y="0"/>
                  </a:lnTo>
                  <a:lnTo>
                    <a:pt x="242" y="0"/>
                  </a:lnTo>
                  <a:lnTo>
                    <a:pt x="339" y="0"/>
                  </a:lnTo>
                  <a:lnTo>
                    <a:pt x="339" y="19"/>
                  </a:lnTo>
                  <a:lnTo>
                    <a:pt x="339" y="37"/>
                  </a:lnTo>
                  <a:lnTo>
                    <a:pt x="339" y="56"/>
                  </a:lnTo>
                  <a:lnTo>
                    <a:pt x="339" y="74"/>
                  </a:lnTo>
                  <a:lnTo>
                    <a:pt x="339" y="111"/>
                  </a:lnTo>
                  <a:lnTo>
                    <a:pt x="339" y="149"/>
                  </a:lnTo>
                  <a:lnTo>
                    <a:pt x="339" y="167"/>
                  </a:lnTo>
                  <a:lnTo>
                    <a:pt x="339" y="204"/>
                  </a:lnTo>
                  <a:lnTo>
                    <a:pt x="339" y="241"/>
                  </a:lnTo>
                  <a:lnTo>
                    <a:pt x="339" y="278"/>
                  </a:lnTo>
                  <a:lnTo>
                    <a:pt x="339" y="315"/>
                  </a:lnTo>
                  <a:lnTo>
                    <a:pt x="339" y="352"/>
                  </a:lnTo>
                  <a:lnTo>
                    <a:pt x="339" y="371"/>
                  </a:lnTo>
                  <a:lnTo>
                    <a:pt x="339" y="390"/>
                  </a:lnTo>
                  <a:lnTo>
                    <a:pt x="339" y="408"/>
                  </a:lnTo>
                  <a:lnTo>
                    <a:pt x="258" y="408"/>
                  </a:lnTo>
                  <a:lnTo>
                    <a:pt x="209" y="408"/>
                  </a:lnTo>
                  <a:lnTo>
                    <a:pt x="193" y="408"/>
                  </a:lnTo>
                  <a:lnTo>
                    <a:pt x="160" y="408"/>
                  </a:lnTo>
                  <a:lnTo>
                    <a:pt x="144" y="408"/>
                  </a:lnTo>
                  <a:lnTo>
                    <a:pt x="128" y="408"/>
                  </a:lnTo>
                  <a:lnTo>
                    <a:pt x="111" y="408"/>
                  </a:lnTo>
                  <a:lnTo>
                    <a:pt x="62" y="408"/>
                  </a:lnTo>
                  <a:lnTo>
                    <a:pt x="30" y="408"/>
                  </a:lnTo>
                  <a:lnTo>
                    <a:pt x="0" y="408"/>
                  </a:lnTo>
                  <a:lnTo>
                    <a:pt x="0" y="390"/>
                  </a:lnTo>
                  <a:lnTo>
                    <a:pt x="0" y="371"/>
                  </a:lnTo>
                  <a:lnTo>
                    <a:pt x="0" y="334"/>
                  </a:lnTo>
                  <a:lnTo>
                    <a:pt x="0" y="260"/>
                  </a:lnTo>
                  <a:lnTo>
                    <a:pt x="0" y="241"/>
                  </a:lnTo>
                  <a:lnTo>
                    <a:pt x="0" y="204"/>
                  </a:lnTo>
                  <a:lnTo>
                    <a:pt x="0" y="186"/>
                  </a:lnTo>
                  <a:lnTo>
                    <a:pt x="13" y="149"/>
                  </a:lnTo>
                  <a:lnTo>
                    <a:pt x="13" y="111"/>
                  </a:lnTo>
                  <a:lnTo>
                    <a:pt x="13" y="93"/>
                  </a:lnTo>
                  <a:lnTo>
                    <a:pt x="13" y="74"/>
                  </a:lnTo>
                  <a:lnTo>
                    <a:pt x="13" y="56"/>
                  </a:lnTo>
                  <a:lnTo>
                    <a:pt x="1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9" name="Group 554"/>
          <p:cNvGrpSpPr>
            <a:grpSpLocks/>
          </p:cNvGrpSpPr>
          <p:nvPr/>
        </p:nvGrpSpPr>
        <p:grpSpPr bwMode="auto">
          <a:xfrm>
            <a:off x="9456796" y="1344214"/>
            <a:ext cx="485603" cy="607260"/>
            <a:chOff x="7590" y="115"/>
            <a:chExt cx="471" cy="589"/>
          </a:xfrm>
          <a:solidFill>
            <a:schemeClr val="accent5">
              <a:lumMod val="60000"/>
              <a:lumOff val="40000"/>
            </a:schemeClr>
          </a:solidFill>
        </p:grpSpPr>
        <p:sp>
          <p:nvSpPr>
            <p:cNvPr id="50" name="Freeform 556"/>
            <p:cNvSpPr>
              <a:spLocks/>
            </p:cNvSpPr>
            <p:nvPr/>
          </p:nvSpPr>
          <p:spPr bwMode="auto">
            <a:xfrm>
              <a:off x="7590" y="115"/>
              <a:ext cx="471" cy="589"/>
            </a:xfrm>
            <a:custGeom>
              <a:avLst/>
              <a:gdLst/>
              <a:ahLst/>
              <a:cxnLst>
                <a:cxn ang="0">
                  <a:pos x="49" y="167"/>
                </a:cxn>
                <a:cxn ang="0">
                  <a:pos x="32" y="130"/>
                </a:cxn>
                <a:cxn ang="0">
                  <a:pos x="16" y="93"/>
                </a:cxn>
                <a:cxn ang="0">
                  <a:pos x="0" y="56"/>
                </a:cxn>
                <a:cxn ang="0">
                  <a:pos x="0" y="19"/>
                </a:cxn>
                <a:cxn ang="0">
                  <a:pos x="16" y="19"/>
                </a:cxn>
                <a:cxn ang="0">
                  <a:pos x="49" y="38"/>
                </a:cxn>
                <a:cxn ang="0">
                  <a:pos x="65" y="56"/>
                </a:cxn>
                <a:cxn ang="0">
                  <a:pos x="82" y="74"/>
                </a:cxn>
                <a:cxn ang="0">
                  <a:pos x="114" y="93"/>
                </a:cxn>
                <a:cxn ang="0">
                  <a:pos x="114" y="93"/>
                </a:cxn>
                <a:cxn ang="0">
                  <a:pos x="131" y="111"/>
                </a:cxn>
                <a:cxn ang="0">
                  <a:pos x="163" y="111"/>
                </a:cxn>
                <a:cxn ang="0">
                  <a:pos x="163" y="111"/>
                </a:cxn>
                <a:cxn ang="0">
                  <a:pos x="179" y="130"/>
                </a:cxn>
                <a:cxn ang="0">
                  <a:pos x="196" y="149"/>
                </a:cxn>
                <a:cxn ang="0">
                  <a:pos x="212" y="167"/>
                </a:cxn>
                <a:cxn ang="0">
                  <a:pos x="228" y="185"/>
                </a:cxn>
                <a:cxn ang="0">
                  <a:pos x="245" y="204"/>
                </a:cxn>
                <a:cxn ang="0">
                  <a:pos x="261" y="185"/>
                </a:cxn>
                <a:cxn ang="0">
                  <a:pos x="261" y="222"/>
                </a:cxn>
                <a:cxn ang="0">
                  <a:pos x="278" y="241"/>
                </a:cxn>
                <a:cxn ang="0">
                  <a:pos x="310" y="241"/>
                </a:cxn>
                <a:cxn ang="0">
                  <a:pos x="294" y="259"/>
                </a:cxn>
                <a:cxn ang="0">
                  <a:pos x="278" y="278"/>
                </a:cxn>
                <a:cxn ang="0">
                  <a:pos x="294" y="296"/>
                </a:cxn>
                <a:cxn ang="0">
                  <a:pos x="327" y="296"/>
                </a:cxn>
                <a:cxn ang="0">
                  <a:pos x="343" y="315"/>
                </a:cxn>
                <a:cxn ang="0">
                  <a:pos x="359" y="333"/>
                </a:cxn>
                <a:cxn ang="0">
                  <a:pos x="376" y="352"/>
                </a:cxn>
                <a:cxn ang="0">
                  <a:pos x="392" y="370"/>
                </a:cxn>
                <a:cxn ang="0">
                  <a:pos x="409" y="389"/>
                </a:cxn>
                <a:cxn ang="0">
                  <a:pos x="425" y="407"/>
                </a:cxn>
                <a:cxn ang="0">
                  <a:pos x="441" y="425"/>
                </a:cxn>
                <a:cxn ang="0">
                  <a:pos x="455" y="444"/>
                </a:cxn>
                <a:cxn ang="0">
                  <a:pos x="455" y="481"/>
                </a:cxn>
                <a:cxn ang="0">
                  <a:pos x="471" y="499"/>
                </a:cxn>
                <a:cxn ang="0">
                  <a:pos x="471" y="533"/>
                </a:cxn>
                <a:cxn ang="0">
                  <a:pos x="455" y="552"/>
                </a:cxn>
                <a:cxn ang="0">
                  <a:pos x="441" y="570"/>
                </a:cxn>
                <a:cxn ang="0">
                  <a:pos x="409" y="570"/>
                </a:cxn>
                <a:cxn ang="0">
                  <a:pos x="392" y="589"/>
                </a:cxn>
                <a:cxn ang="0">
                  <a:pos x="359" y="589"/>
                </a:cxn>
                <a:cxn ang="0">
                  <a:pos x="343" y="570"/>
                </a:cxn>
                <a:cxn ang="0">
                  <a:pos x="327" y="552"/>
                </a:cxn>
                <a:cxn ang="0">
                  <a:pos x="310" y="533"/>
                </a:cxn>
                <a:cxn ang="0">
                  <a:pos x="294" y="518"/>
                </a:cxn>
                <a:cxn ang="0">
                  <a:pos x="278" y="499"/>
                </a:cxn>
                <a:cxn ang="0">
                  <a:pos x="261" y="481"/>
                </a:cxn>
                <a:cxn ang="0">
                  <a:pos x="245" y="463"/>
                </a:cxn>
                <a:cxn ang="0">
                  <a:pos x="228" y="444"/>
                </a:cxn>
                <a:cxn ang="0">
                  <a:pos x="212" y="425"/>
                </a:cxn>
                <a:cxn ang="0">
                  <a:pos x="212" y="389"/>
                </a:cxn>
                <a:cxn ang="0">
                  <a:pos x="196" y="370"/>
                </a:cxn>
                <a:cxn ang="0">
                  <a:pos x="163" y="370"/>
                </a:cxn>
                <a:cxn ang="0">
                  <a:pos x="163" y="370"/>
                </a:cxn>
                <a:cxn ang="0">
                  <a:pos x="147" y="352"/>
                </a:cxn>
                <a:cxn ang="0">
                  <a:pos x="131" y="333"/>
                </a:cxn>
                <a:cxn ang="0">
                  <a:pos x="114" y="315"/>
                </a:cxn>
                <a:cxn ang="0">
                  <a:pos x="98" y="296"/>
                </a:cxn>
                <a:cxn ang="0">
                  <a:pos x="82" y="259"/>
                </a:cxn>
                <a:cxn ang="0">
                  <a:pos x="65" y="222"/>
                </a:cxn>
                <a:cxn ang="0">
                  <a:pos x="49" y="185"/>
                </a:cxn>
              </a:cxnLst>
              <a:rect l="0" t="0" r="r" b="b"/>
              <a:pathLst>
                <a:path w="471" h="589">
                  <a:moveTo>
                    <a:pt x="49" y="185"/>
                  </a:moveTo>
                  <a:lnTo>
                    <a:pt x="49" y="167"/>
                  </a:lnTo>
                  <a:lnTo>
                    <a:pt x="32" y="149"/>
                  </a:lnTo>
                  <a:lnTo>
                    <a:pt x="32" y="130"/>
                  </a:lnTo>
                  <a:lnTo>
                    <a:pt x="16" y="111"/>
                  </a:lnTo>
                  <a:lnTo>
                    <a:pt x="16" y="93"/>
                  </a:lnTo>
                  <a:lnTo>
                    <a:pt x="16" y="74"/>
                  </a:lnTo>
                  <a:lnTo>
                    <a:pt x="0" y="56"/>
                  </a:lnTo>
                  <a:lnTo>
                    <a:pt x="0" y="38"/>
                  </a:lnTo>
                  <a:lnTo>
                    <a:pt x="0" y="19"/>
                  </a:lnTo>
                  <a:lnTo>
                    <a:pt x="0" y="0"/>
                  </a:lnTo>
                  <a:lnTo>
                    <a:pt x="16" y="19"/>
                  </a:lnTo>
                  <a:lnTo>
                    <a:pt x="32" y="38"/>
                  </a:lnTo>
                  <a:lnTo>
                    <a:pt x="49" y="38"/>
                  </a:lnTo>
                  <a:lnTo>
                    <a:pt x="49" y="56"/>
                  </a:lnTo>
                  <a:lnTo>
                    <a:pt x="65" y="56"/>
                  </a:lnTo>
                  <a:lnTo>
                    <a:pt x="82" y="56"/>
                  </a:lnTo>
                  <a:lnTo>
                    <a:pt x="82" y="74"/>
                  </a:lnTo>
                  <a:lnTo>
                    <a:pt x="98" y="74"/>
                  </a:lnTo>
                  <a:lnTo>
                    <a:pt x="114" y="93"/>
                  </a:lnTo>
                  <a:lnTo>
                    <a:pt x="131" y="93"/>
                  </a:lnTo>
                  <a:lnTo>
                    <a:pt x="114" y="93"/>
                  </a:lnTo>
                  <a:lnTo>
                    <a:pt x="131" y="93"/>
                  </a:lnTo>
                  <a:lnTo>
                    <a:pt x="131" y="111"/>
                  </a:lnTo>
                  <a:lnTo>
                    <a:pt x="147" y="111"/>
                  </a:lnTo>
                  <a:lnTo>
                    <a:pt x="163" y="111"/>
                  </a:lnTo>
                  <a:lnTo>
                    <a:pt x="179" y="111"/>
                  </a:lnTo>
                  <a:lnTo>
                    <a:pt x="163" y="111"/>
                  </a:lnTo>
                  <a:lnTo>
                    <a:pt x="163" y="130"/>
                  </a:lnTo>
                  <a:lnTo>
                    <a:pt x="179" y="130"/>
                  </a:lnTo>
                  <a:lnTo>
                    <a:pt x="179" y="149"/>
                  </a:lnTo>
                  <a:lnTo>
                    <a:pt x="196" y="149"/>
                  </a:lnTo>
                  <a:lnTo>
                    <a:pt x="196" y="167"/>
                  </a:lnTo>
                  <a:lnTo>
                    <a:pt x="212" y="167"/>
                  </a:lnTo>
                  <a:lnTo>
                    <a:pt x="228" y="167"/>
                  </a:lnTo>
                  <a:lnTo>
                    <a:pt x="228" y="185"/>
                  </a:lnTo>
                  <a:lnTo>
                    <a:pt x="228" y="204"/>
                  </a:lnTo>
                  <a:lnTo>
                    <a:pt x="245" y="204"/>
                  </a:lnTo>
                  <a:lnTo>
                    <a:pt x="245" y="185"/>
                  </a:lnTo>
                  <a:lnTo>
                    <a:pt x="261" y="185"/>
                  </a:lnTo>
                  <a:lnTo>
                    <a:pt x="261" y="204"/>
                  </a:lnTo>
                  <a:lnTo>
                    <a:pt x="261" y="222"/>
                  </a:lnTo>
                  <a:lnTo>
                    <a:pt x="278" y="222"/>
                  </a:lnTo>
                  <a:lnTo>
                    <a:pt x="278" y="241"/>
                  </a:lnTo>
                  <a:lnTo>
                    <a:pt x="294" y="241"/>
                  </a:lnTo>
                  <a:lnTo>
                    <a:pt x="310" y="241"/>
                  </a:lnTo>
                  <a:lnTo>
                    <a:pt x="310" y="259"/>
                  </a:lnTo>
                  <a:lnTo>
                    <a:pt x="294" y="259"/>
                  </a:lnTo>
                  <a:lnTo>
                    <a:pt x="294" y="278"/>
                  </a:lnTo>
                  <a:lnTo>
                    <a:pt x="278" y="278"/>
                  </a:lnTo>
                  <a:lnTo>
                    <a:pt x="294" y="278"/>
                  </a:lnTo>
                  <a:lnTo>
                    <a:pt x="294" y="296"/>
                  </a:lnTo>
                  <a:lnTo>
                    <a:pt x="310" y="296"/>
                  </a:lnTo>
                  <a:lnTo>
                    <a:pt x="327" y="296"/>
                  </a:lnTo>
                  <a:lnTo>
                    <a:pt x="327" y="315"/>
                  </a:lnTo>
                  <a:lnTo>
                    <a:pt x="343" y="315"/>
                  </a:lnTo>
                  <a:lnTo>
                    <a:pt x="359" y="315"/>
                  </a:lnTo>
                  <a:lnTo>
                    <a:pt x="359" y="333"/>
                  </a:lnTo>
                  <a:lnTo>
                    <a:pt x="376" y="333"/>
                  </a:lnTo>
                  <a:lnTo>
                    <a:pt x="376" y="352"/>
                  </a:lnTo>
                  <a:lnTo>
                    <a:pt x="392" y="352"/>
                  </a:lnTo>
                  <a:lnTo>
                    <a:pt x="392" y="370"/>
                  </a:lnTo>
                  <a:lnTo>
                    <a:pt x="409" y="370"/>
                  </a:lnTo>
                  <a:lnTo>
                    <a:pt x="409" y="389"/>
                  </a:lnTo>
                  <a:lnTo>
                    <a:pt x="425" y="389"/>
                  </a:lnTo>
                  <a:lnTo>
                    <a:pt x="425" y="407"/>
                  </a:lnTo>
                  <a:lnTo>
                    <a:pt x="441" y="407"/>
                  </a:lnTo>
                  <a:lnTo>
                    <a:pt x="441" y="425"/>
                  </a:lnTo>
                  <a:lnTo>
                    <a:pt x="441" y="444"/>
                  </a:lnTo>
                  <a:lnTo>
                    <a:pt x="455" y="444"/>
                  </a:lnTo>
                  <a:lnTo>
                    <a:pt x="455" y="463"/>
                  </a:lnTo>
                  <a:lnTo>
                    <a:pt x="455" y="481"/>
                  </a:lnTo>
                  <a:lnTo>
                    <a:pt x="471" y="481"/>
                  </a:lnTo>
                  <a:lnTo>
                    <a:pt x="471" y="499"/>
                  </a:lnTo>
                  <a:lnTo>
                    <a:pt x="471" y="518"/>
                  </a:lnTo>
                  <a:lnTo>
                    <a:pt x="471" y="533"/>
                  </a:lnTo>
                  <a:lnTo>
                    <a:pt x="471" y="552"/>
                  </a:lnTo>
                  <a:lnTo>
                    <a:pt x="455" y="552"/>
                  </a:lnTo>
                  <a:lnTo>
                    <a:pt x="441" y="552"/>
                  </a:lnTo>
                  <a:lnTo>
                    <a:pt x="441" y="570"/>
                  </a:lnTo>
                  <a:lnTo>
                    <a:pt x="425" y="570"/>
                  </a:lnTo>
                  <a:lnTo>
                    <a:pt x="409" y="570"/>
                  </a:lnTo>
                  <a:lnTo>
                    <a:pt x="409" y="589"/>
                  </a:lnTo>
                  <a:lnTo>
                    <a:pt x="392" y="589"/>
                  </a:lnTo>
                  <a:lnTo>
                    <a:pt x="376" y="589"/>
                  </a:lnTo>
                  <a:lnTo>
                    <a:pt x="359" y="589"/>
                  </a:lnTo>
                  <a:lnTo>
                    <a:pt x="343" y="589"/>
                  </a:lnTo>
                  <a:lnTo>
                    <a:pt x="343" y="570"/>
                  </a:lnTo>
                  <a:lnTo>
                    <a:pt x="327" y="570"/>
                  </a:lnTo>
                  <a:lnTo>
                    <a:pt x="327" y="552"/>
                  </a:lnTo>
                  <a:lnTo>
                    <a:pt x="327" y="533"/>
                  </a:lnTo>
                  <a:lnTo>
                    <a:pt x="310" y="533"/>
                  </a:lnTo>
                  <a:lnTo>
                    <a:pt x="310" y="518"/>
                  </a:lnTo>
                  <a:lnTo>
                    <a:pt x="294" y="518"/>
                  </a:lnTo>
                  <a:lnTo>
                    <a:pt x="278" y="518"/>
                  </a:lnTo>
                  <a:lnTo>
                    <a:pt x="278" y="499"/>
                  </a:lnTo>
                  <a:lnTo>
                    <a:pt x="278" y="481"/>
                  </a:lnTo>
                  <a:lnTo>
                    <a:pt x="261" y="481"/>
                  </a:lnTo>
                  <a:lnTo>
                    <a:pt x="261" y="463"/>
                  </a:lnTo>
                  <a:lnTo>
                    <a:pt x="245" y="463"/>
                  </a:lnTo>
                  <a:lnTo>
                    <a:pt x="245" y="444"/>
                  </a:lnTo>
                  <a:lnTo>
                    <a:pt x="228" y="444"/>
                  </a:lnTo>
                  <a:lnTo>
                    <a:pt x="228" y="425"/>
                  </a:lnTo>
                  <a:lnTo>
                    <a:pt x="212" y="425"/>
                  </a:lnTo>
                  <a:lnTo>
                    <a:pt x="212" y="407"/>
                  </a:lnTo>
                  <a:lnTo>
                    <a:pt x="212" y="389"/>
                  </a:lnTo>
                  <a:lnTo>
                    <a:pt x="196" y="389"/>
                  </a:lnTo>
                  <a:lnTo>
                    <a:pt x="196" y="370"/>
                  </a:lnTo>
                  <a:lnTo>
                    <a:pt x="179" y="370"/>
                  </a:lnTo>
                  <a:lnTo>
                    <a:pt x="163" y="370"/>
                  </a:lnTo>
                  <a:lnTo>
                    <a:pt x="163" y="352"/>
                  </a:lnTo>
                  <a:lnTo>
                    <a:pt x="163" y="370"/>
                  </a:lnTo>
                  <a:lnTo>
                    <a:pt x="163" y="352"/>
                  </a:lnTo>
                  <a:lnTo>
                    <a:pt x="147" y="352"/>
                  </a:lnTo>
                  <a:lnTo>
                    <a:pt x="131" y="352"/>
                  </a:lnTo>
                  <a:lnTo>
                    <a:pt x="131" y="333"/>
                  </a:lnTo>
                  <a:lnTo>
                    <a:pt x="131" y="315"/>
                  </a:lnTo>
                  <a:lnTo>
                    <a:pt x="114" y="315"/>
                  </a:lnTo>
                  <a:lnTo>
                    <a:pt x="114" y="296"/>
                  </a:lnTo>
                  <a:lnTo>
                    <a:pt x="98" y="296"/>
                  </a:lnTo>
                  <a:lnTo>
                    <a:pt x="98" y="278"/>
                  </a:lnTo>
                  <a:lnTo>
                    <a:pt x="82" y="259"/>
                  </a:lnTo>
                  <a:lnTo>
                    <a:pt x="82" y="241"/>
                  </a:lnTo>
                  <a:lnTo>
                    <a:pt x="65" y="222"/>
                  </a:lnTo>
                  <a:lnTo>
                    <a:pt x="49" y="204"/>
                  </a:lnTo>
                  <a:lnTo>
                    <a:pt x="49" y="18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55"/>
            <p:cNvSpPr>
              <a:spLocks/>
            </p:cNvSpPr>
            <p:nvPr/>
          </p:nvSpPr>
          <p:spPr bwMode="auto">
            <a:xfrm>
              <a:off x="7590" y="115"/>
              <a:ext cx="471" cy="589"/>
            </a:xfrm>
            <a:custGeom>
              <a:avLst/>
              <a:gdLst/>
              <a:ahLst/>
              <a:cxnLst>
                <a:cxn ang="0">
                  <a:pos x="49" y="167"/>
                </a:cxn>
                <a:cxn ang="0">
                  <a:pos x="32" y="130"/>
                </a:cxn>
                <a:cxn ang="0">
                  <a:pos x="16" y="93"/>
                </a:cxn>
                <a:cxn ang="0">
                  <a:pos x="0" y="56"/>
                </a:cxn>
                <a:cxn ang="0">
                  <a:pos x="0" y="19"/>
                </a:cxn>
                <a:cxn ang="0">
                  <a:pos x="16" y="19"/>
                </a:cxn>
                <a:cxn ang="0">
                  <a:pos x="49" y="38"/>
                </a:cxn>
                <a:cxn ang="0">
                  <a:pos x="65" y="56"/>
                </a:cxn>
                <a:cxn ang="0">
                  <a:pos x="82" y="74"/>
                </a:cxn>
                <a:cxn ang="0">
                  <a:pos x="114" y="93"/>
                </a:cxn>
                <a:cxn ang="0">
                  <a:pos x="114" y="93"/>
                </a:cxn>
                <a:cxn ang="0">
                  <a:pos x="131" y="111"/>
                </a:cxn>
                <a:cxn ang="0">
                  <a:pos x="163" y="111"/>
                </a:cxn>
                <a:cxn ang="0">
                  <a:pos x="163" y="111"/>
                </a:cxn>
                <a:cxn ang="0">
                  <a:pos x="179" y="130"/>
                </a:cxn>
                <a:cxn ang="0">
                  <a:pos x="196" y="149"/>
                </a:cxn>
                <a:cxn ang="0">
                  <a:pos x="212" y="167"/>
                </a:cxn>
                <a:cxn ang="0">
                  <a:pos x="228" y="185"/>
                </a:cxn>
                <a:cxn ang="0">
                  <a:pos x="245" y="204"/>
                </a:cxn>
                <a:cxn ang="0">
                  <a:pos x="261" y="185"/>
                </a:cxn>
                <a:cxn ang="0">
                  <a:pos x="261" y="222"/>
                </a:cxn>
                <a:cxn ang="0">
                  <a:pos x="278" y="241"/>
                </a:cxn>
                <a:cxn ang="0">
                  <a:pos x="310" y="241"/>
                </a:cxn>
                <a:cxn ang="0">
                  <a:pos x="294" y="259"/>
                </a:cxn>
                <a:cxn ang="0">
                  <a:pos x="278" y="278"/>
                </a:cxn>
                <a:cxn ang="0">
                  <a:pos x="294" y="296"/>
                </a:cxn>
                <a:cxn ang="0">
                  <a:pos x="327" y="296"/>
                </a:cxn>
                <a:cxn ang="0">
                  <a:pos x="343" y="315"/>
                </a:cxn>
                <a:cxn ang="0">
                  <a:pos x="359" y="333"/>
                </a:cxn>
                <a:cxn ang="0">
                  <a:pos x="376" y="352"/>
                </a:cxn>
                <a:cxn ang="0">
                  <a:pos x="392" y="370"/>
                </a:cxn>
                <a:cxn ang="0">
                  <a:pos x="409" y="389"/>
                </a:cxn>
                <a:cxn ang="0">
                  <a:pos x="425" y="407"/>
                </a:cxn>
                <a:cxn ang="0">
                  <a:pos x="441" y="425"/>
                </a:cxn>
                <a:cxn ang="0">
                  <a:pos x="455" y="444"/>
                </a:cxn>
                <a:cxn ang="0">
                  <a:pos x="455" y="481"/>
                </a:cxn>
                <a:cxn ang="0">
                  <a:pos x="471" y="499"/>
                </a:cxn>
                <a:cxn ang="0">
                  <a:pos x="471" y="533"/>
                </a:cxn>
                <a:cxn ang="0">
                  <a:pos x="455" y="552"/>
                </a:cxn>
                <a:cxn ang="0">
                  <a:pos x="441" y="570"/>
                </a:cxn>
                <a:cxn ang="0">
                  <a:pos x="409" y="570"/>
                </a:cxn>
                <a:cxn ang="0">
                  <a:pos x="392" y="589"/>
                </a:cxn>
                <a:cxn ang="0">
                  <a:pos x="359" y="589"/>
                </a:cxn>
                <a:cxn ang="0">
                  <a:pos x="343" y="570"/>
                </a:cxn>
                <a:cxn ang="0">
                  <a:pos x="327" y="552"/>
                </a:cxn>
                <a:cxn ang="0">
                  <a:pos x="310" y="533"/>
                </a:cxn>
                <a:cxn ang="0">
                  <a:pos x="294" y="518"/>
                </a:cxn>
                <a:cxn ang="0">
                  <a:pos x="278" y="499"/>
                </a:cxn>
                <a:cxn ang="0">
                  <a:pos x="261" y="481"/>
                </a:cxn>
                <a:cxn ang="0">
                  <a:pos x="245" y="463"/>
                </a:cxn>
                <a:cxn ang="0">
                  <a:pos x="228" y="444"/>
                </a:cxn>
                <a:cxn ang="0">
                  <a:pos x="212" y="425"/>
                </a:cxn>
                <a:cxn ang="0">
                  <a:pos x="212" y="389"/>
                </a:cxn>
                <a:cxn ang="0">
                  <a:pos x="196" y="370"/>
                </a:cxn>
                <a:cxn ang="0">
                  <a:pos x="163" y="370"/>
                </a:cxn>
                <a:cxn ang="0">
                  <a:pos x="163" y="370"/>
                </a:cxn>
                <a:cxn ang="0">
                  <a:pos x="147" y="352"/>
                </a:cxn>
                <a:cxn ang="0">
                  <a:pos x="131" y="333"/>
                </a:cxn>
                <a:cxn ang="0">
                  <a:pos x="114" y="315"/>
                </a:cxn>
                <a:cxn ang="0">
                  <a:pos x="98" y="296"/>
                </a:cxn>
                <a:cxn ang="0">
                  <a:pos x="82" y="259"/>
                </a:cxn>
                <a:cxn ang="0">
                  <a:pos x="65" y="222"/>
                </a:cxn>
                <a:cxn ang="0">
                  <a:pos x="49" y="185"/>
                </a:cxn>
              </a:cxnLst>
              <a:rect l="0" t="0" r="r" b="b"/>
              <a:pathLst>
                <a:path w="471" h="589">
                  <a:moveTo>
                    <a:pt x="49" y="185"/>
                  </a:moveTo>
                  <a:lnTo>
                    <a:pt x="49" y="167"/>
                  </a:lnTo>
                  <a:lnTo>
                    <a:pt x="32" y="149"/>
                  </a:lnTo>
                  <a:lnTo>
                    <a:pt x="32" y="130"/>
                  </a:lnTo>
                  <a:lnTo>
                    <a:pt x="16" y="111"/>
                  </a:lnTo>
                  <a:lnTo>
                    <a:pt x="16" y="93"/>
                  </a:lnTo>
                  <a:lnTo>
                    <a:pt x="16" y="74"/>
                  </a:lnTo>
                  <a:lnTo>
                    <a:pt x="0" y="56"/>
                  </a:lnTo>
                  <a:lnTo>
                    <a:pt x="0" y="38"/>
                  </a:lnTo>
                  <a:lnTo>
                    <a:pt x="0" y="19"/>
                  </a:lnTo>
                  <a:lnTo>
                    <a:pt x="0" y="0"/>
                  </a:lnTo>
                  <a:lnTo>
                    <a:pt x="16" y="19"/>
                  </a:lnTo>
                  <a:lnTo>
                    <a:pt x="32" y="38"/>
                  </a:lnTo>
                  <a:lnTo>
                    <a:pt x="49" y="38"/>
                  </a:lnTo>
                  <a:lnTo>
                    <a:pt x="49" y="56"/>
                  </a:lnTo>
                  <a:lnTo>
                    <a:pt x="65" y="56"/>
                  </a:lnTo>
                  <a:lnTo>
                    <a:pt x="82" y="56"/>
                  </a:lnTo>
                  <a:lnTo>
                    <a:pt x="82" y="74"/>
                  </a:lnTo>
                  <a:lnTo>
                    <a:pt x="98" y="74"/>
                  </a:lnTo>
                  <a:lnTo>
                    <a:pt x="114" y="93"/>
                  </a:lnTo>
                  <a:lnTo>
                    <a:pt x="131" y="93"/>
                  </a:lnTo>
                  <a:lnTo>
                    <a:pt x="114" y="93"/>
                  </a:lnTo>
                  <a:lnTo>
                    <a:pt x="131" y="93"/>
                  </a:lnTo>
                  <a:lnTo>
                    <a:pt x="131" y="111"/>
                  </a:lnTo>
                  <a:lnTo>
                    <a:pt x="147" y="111"/>
                  </a:lnTo>
                  <a:lnTo>
                    <a:pt x="163" y="111"/>
                  </a:lnTo>
                  <a:lnTo>
                    <a:pt x="179" y="111"/>
                  </a:lnTo>
                  <a:lnTo>
                    <a:pt x="163" y="111"/>
                  </a:lnTo>
                  <a:lnTo>
                    <a:pt x="163" y="130"/>
                  </a:lnTo>
                  <a:lnTo>
                    <a:pt x="179" y="130"/>
                  </a:lnTo>
                  <a:lnTo>
                    <a:pt x="179" y="149"/>
                  </a:lnTo>
                  <a:lnTo>
                    <a:pt x="196" y="149"/>
                  </a:lnTo>
                  <a:lnTo>
                    <a:pt x="196" y="167"/>
                  </a:lnTo>
                  <a:lnTo>
                    <a:pt x="212" y="167"/>
                  </a:lnTo>
                  <a:lnTo>
                    <a:pt x="228" y="167"/>
                  </a:lnTo>
                  <a:lnTo>
                    <a:pt x="228" y="185"/>
                  </a:lnTo>
                  <a:lnTo>
                    <a:pt x="228" y="204"/>
                  </a:lnTo>
                  <a:lnTo>
                    <a:pt x="245" y="204"/>
                  </a:lnTo>
                  <a:lnTo>
                    <a:pt x="245" y="185"/>
                  </a:lnTo>
                  <a:lnTo>
                    <a:pt x="261" y="185"/>
                  </a:lnTo>
                  <a:lnTo>
                    <a:pt x="261" y="204"/>
                  </a:lnTo>
                  <a:lnTo>
                    <a:pt x="261" y="222"/>
                  </a:lnTo>
                  <a:lnTo>
                    <a:pt x="278" y="222"/>
                  </a:lnTo>
                  <a:lnTo>
                    <a:pt x="278" y="241"/>
                  </a:lnTo>
                  <a:lnTo>
                    <a:pt x="294" y="241"/>
                  </a:lnTo>
                  <a:lnTo>
                    <a:pt x="310" y="241"/>
                  </a:lnTo>
                  <a:lnTo>
                    <a:pt x="310" y="259"/>
                  </a:lnTo>
                  <a:lnTo>
                    <a:pt x="294" y="259"/>
                  </a:lnTo>
                  <a:lnTo>
                    <a:pt x="294" y="278"/>
                  </a:lnTo>
                  <a:lnTo>
                    <a:pt x="278" y="278"/>
                  </a:lnTo>
                  <a:lnTo>
                    <a:pt x="294" y="278"/>
                  </a:lnTo>
                  <a:lnTo>
                    <a:pt x="294" y="296"/>
                  </a:lnTo>
                  <a:lnTo>
                    <a:pt x="310" y="296"/>
                  </a:lnTo>
                  <a:lnTo>
                    <a:pt x="327" y="296"/>
                  </a:lnTo>
                  <a:lnTo>
                    <a:pt x="327" y="315"/>
                  </a:lnTo>
                  <a:lnTo>
                    <a:pt x="343" y="315"/>
                  </a:lnTo>
                  <a:lnTo>
                    <a:pt x="359" y="315"/>
                  </a:lnTo>
                  <a:lnTo>
                    <a:pt x="359" y="333"/>
                  </a:lnTo>
                  <a:lnTo>
                    <a:pt x="376" y="333"/>
                  </a:lnTo>
                  <a:lnTo>
                    <a:pt x="376" y="352"/>
                  </a:lnTo>
                  <a:lnTo>
                    <a:pt x="392" y="352"/>
                  </a:lnTo>
                  <a:lnTo>
                    <a:pt x="392" y="370"/>
                  </a:lnTo>
                  <a:lnTo>
                    <a:pt x="409" y="370"/>
                  </a:lnTo>
                  <a:lnTo>
                    <a:pt x="409" y="389"/>
                  </a:lnTo>
                  <a:lnTo>
                    <a:pt x="425" y="389"/>
                  </a:lnTo>
                  <a:lnTo>
                    <a:pt x="425" y="407"/>
                  </a:lnTo>
                  <a:lnTo>
                    <a:pt x="441" y="407"/>
                  </a:lnTo>
                  <a:lnTo>
                    <a:pt x="441" y="425"/>
                  </a:lnTo>
                  <a:lnTo>
                    <a:pt x="441" y="444"/>
                  </a:lnTo>
                  <a:lnTo>
                    <a:pt x="455" y="444"/>
                  </a:lnTo>
                  <a:lnTo>
                    <a:pt x="455" y="463"/>
                  </a:lnTo>
                  <a:lnTo>
                    <a:pt x="455" y="481"/>
                  </a:lnTo>
                  <a:lnTo>
                    <a:pt x="471" y="481"/>
                  </a:lnTo>
                  <a:lnTo>
                    <a:pt x="471" y="499"/>
                  </a:lnTo>
                  <a:lnTo>
                    <a:pt x="471" y="518"/>
                  </a:lnTo>
                  <a:lnTo>
                    <a:pt x="471" y="533"/>
                  </a:lnTo>
                  <a:lnTo>
                    <a:pt x="471" y="552"/>
                  </a:lnTo>
                  <a:lnTo>
                    <a:pt x="455" y="552"/>
                  </a:lnTo>
                  <a:lnTo>
                    <a:pt x="441" y="552"/>
                  </a:lnTo>
                  <a:lnTo>
                    <a:pt x="441" y="570"/>
                  </a:lnTo>
                  <a:lnTo>
                    <a:pt x="425" y="570"/>
                  </a:lnTo>
                  <a:lnTo>
                    <a:pt x="409" y="570"/>
                  </a:lnTo>
                  <a:lnTo>
                    <a:pt x="409" y="589"/>
                  </a:lnTo>
                  <a:lnTo>
                    <a:pt x="392" y="589"/>
                  </a:lnTo>
                  <a:lnTo>
                    <a:pt x="376" y="589"/>
                  </a:lnTo>
                  <a:lnTo>
                    <a:pt x="359" y="589"/>
                  </a:lnTo>
                  <a:lnTo>
                    <a:pt x="343" y="589"/>
                  </a:lnTo>
                  <a:lnTo>
                    <a:pt x="343" y="570"/>
                  </a:lnTo>
                  <a:lnTo>
                    <a:pt x="327" y="570"/>
                  </a:lnTo>
                  <a:lnTo>
                    <a:pt x="327" y="552"/>
                  </a:lnTo>
                  <a:lnTo>
                    <a:pt x="327" y="533"/>
                  </a:lnTo>
                  <a:lnTo>
                    <a:pt x="310" y="533"/>
                  </a:lnTo>
                  <a:lnTo>
                    <a:pt x="310" y="518"/>
                  </a:lnTo>
                  <a:lnTo>
                    <a:pt x="294" y="518"/>
                  </a:lnTo>
                  <a:lnTo>
                    <a:pt x="278" y="518"/>
                  </a:lnTo>
                  <a:lnTo>
                    <a:pt x="278" y="499"/>
                  </a:lnTo>
                  <a:lnTo>
                    <a:pt x="278" y="481"/>
                  </a:lnTo>
                  <a:lnTo>
                    <a:pt x="261" y="481"/>
                  </a:lnTo>
                  <a:lnTo>
                    <a:pt x="261" y="463"/>
                  </a:lnTo>
                  <a:lnTo>
                    <a:pt x="245" y="463"/>
                  </a:lnTo>
                  <a:lnTo>
                    <a:pt x="245" y="444"/>
                  </a:lnTo>
                  <a:lnTo>
                    <a:pt x="228" y="444"/>
                  </a:lnTo>
                  <a:lnTo>
                    <a:pt x="228" y="425"/>
                  </a:lnTo>
                  <a:lnTo>
                    <a:pt x="212" y="425"/>
                  </a:lnTo>
                  <a:lnTo>
                    <a:pt x="212" y="407"/>
                  </a:lnTo>
                  <a:lnTo>
                    <a:pt x="212" y="389"/>
                  </a:lnTo>
                  <a:lnTo>
                    <a:pt x="196" y="389"/>
                  </a:lnTo>
                  <a:lnTo>
                    <a:pt x="196" y="370"/>
                  </a:lnTo>
                  <a:lnTo>
                    <a:pt x="179" y="370"/>
                  </a:lnTo>
                  <a:lnTo>
                    <a:pt x="163" y="370"/>
                  </a:lnTo>
                  <a:lnTo>
                    <a:pt x="163" y="352"/>
                  </a:lnTo>
                  <a:lnTo>
                    <a:pt x="163" y="370"/>
                  </a:lnTo>
                  <a:lnTo>
                    <a:pt x="163" y="352"/>
                  </a:lnTo>
                  <a:lnTo>
                    <a:pt x="147" y="352"/>
                  </a:lnTo>
                  <a:lnTo>
                    <a:pt x="131" y="352"/>
                  </a:lnTo>
                  <a:lnTo>
                    <a:pt x="131" y="333"/>
                  </a:lnTo>
                  <a:lnTo>
                    <a:pt x="131" y="315"/>
                  </a:lnTo>
                  <a:lnTo>
                    <a:pt x="114" y="315"/>
                  </a:lnTo>
                  <a:lnTo>
                    <a:pt x="114" y="296"/>
                  </a:lnTo>
                  <a:lnTo>
                    <a:pt x="98" y="296"/>
                  </a:lnTo>
                  <a:lnTo>
                    <a:pt x="98" y="278"/>
                  </a:lnTo>
                  <a:lnTo>
                    <a:pt x="82" y="259"/>
                  </a:lnTo>
                  <a:lnTo>
                    <a:pt x="82" y="241"/>
                  </a:lnTo>
                  <a:lnTo>
                    <a:pt x="65" y="222"/>
                  </a:lnTo>
                  <a:lnTo>
                    <a:pt x="49" y="204"/>
                  </a:lnTo>
                  <a:lnTo>
                    <a:pt x="49" y="18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51"/>
          <p:cNvGrpSpPr>
            <a:grpSpLocks/>
          </p:cNvGrpSpPr>
          <p:nvPr/>
        </p:nvGrpSpPr>
        <p:grpSpPr bwMode="auto">
          <a:xfrm>
            <a:off x="7976273" y="1382362"/>
            <a:ext cx="772222" cy="682523"/>
            <a:chOff x="6154" y="152"/>
            <a:chExt cx="749" cy="662"/>
          </a:xfrm>
          <a:solidFill>
            <a:schemeClr val="accent5">
              <a:lumMod val="60000"/>
              <a:lumOff val="40000"/>
            </a:schemeClr>
          </a:solidFill>
        </p:grpSpPr>
        <p:sp>
          <p:nvSpPr>
            <p:cNvPr id="53" name="Freeform 553"/>
            <p:cNvSpPr>
              <a:spLocks/>
            </p:cNvSpPr>
            <p:nvPr/>
          </p:nvSpPr>
          <p:spPr bwMode="auto">
            <a:xfrm>
              <a:off x="6154" y="152"/>
              <a:ext cx="749" cy="662"/>
            </a:xfrm>
            <a:custGeom>
              <a:avLst/>
              <a:gdLst/>
              <a:ahLst/>
              <a:cxnLst>
                <a:cxn ang="0">
                  <a:pos x="147" y="0"/>
                </a:cxn>
                <a:cxn ang="0">
                  <a:pos x="197" y="19"/>
                </a:cxn>
                <a:cxn ang="0">
                  <a:pos x="246" y="37"/>
                </a:cxn>
                <a:cxn ang="0">
                  <a:pos x="278" y="37"/>
                </a:cxn>
                <a:cxn ang="0">
                  <a:pos x="343" y="37"/>
                </a:cxn>
                <a:cxn ang="0">
                  <a:pos x="376" y="74"/>
                </a:cxn>
                <a:cxn ang="0">
                  <a:pos x="406" y="111"/>
                </a:cxn>
                <a:cxn ang="0">
                  <a:pos x="439" y="148"/>
                </a:cxn>
                <a:cxn ang="0">
                  <a:pos x="406" y="185"/>
                </a:cxn>
                <a:cxn ang="0">
                  <a:pos x="406" y="241"/>
                </a:cxn>
                <a:cxn ang="0">
                  <a:pos x="439" y="259"/>
                </a:cxn>
                <a:cxn ang="0">
                  <a:pos x="488" y="241"/>
                </a:cxn>
                <a:cxn ang="0">
                  <a:pos x="537" y="259"/>
                </a:cxn>
                <a:cxn ang="0">
                  <a:pos x="553" y="296"/>
                </a:cxn>
                <a:cxn ang="0">
                  <a:pos x="569" y="315"/>
                </a:cxn>
                <a:cxn ang="0">
                  <a:pos x="602" y="352"/>
                </a:cxn>
                <a:cxn ang="0">
                  <a:pos x="602" y="388"/>
                </a:cxn>
                <a:cxn ang="0">
                  <a:pos x="635" y="425"/>
                </a:cxn>
                <a:cxn ang="0">
                  <a:pos x="668" y="425"/>
                </a:cxn>
                <a:cxn ang="0">
                  <a:pos x="716" y="462"/>
                </a:cxn>
                <a:cxn ang="0">
                  <a:pos x="716" y="496"/>
                </a:cxn>
                <a:cxn ang="0">
                  <a:pos x="733" y="515"/>
                </a:cxn>
                <a:cxn ang="0">
                  <a:pos x="700" y="533"/>
                </a:cxn>
                <a:cxn ang="0">
                  <a:pos x="651" y="551"/>
                </a:cxn>
                <a:cxn ang="0">
                  <a:pos x="619" y="626"/>
                </a:cxn>
                <a:cxn ang="0">
                  <a:pos x="537" y="662"/>
                </a:cxn>
                <a:cxn ang="0">
                  <a:pos x="504" y="626"/>
                </a:cxn>
                <a:cxn ang="0">
                  <a:pos x="455" y="607"/>
                </a:cxn>
                <a:cxn ang="0">
                  <a:pos x="439" y="589"/>
                </a:cxn>
                <a:cxn ang="0">
                  <a:pos x="439" y="551"/>
                </a:cxn>
                <a:cxn ang="0">
                  <a:pos x="423" y="533"/>
                </a:cxn>
                <a:cxn ang="0">
                  <a:pos x="406" y="551"/>
                </a:cxn>
                <a:cxn ang="0">
                  <a:pos x="393" y="533"/>
                </a:cxn>
                <a:cxn ang="0">
                  <a:pos x="360" y="533"/>
                </a:cxn>
                <a:cxn ang="0">
                  <a:pos x="360" y="496"/>
                </a:cxn>
                <a:cxn ang="0">
                  <a:pos x="327" y="496"/>
                </a:cxn>
                <a:cxn ang="0">
                  <a:pos x="311" y="481"/>
                </a:cxn>
                <a:cxn ang="0">
                  <a:pos x="278" y="481"/>
                </a:cxn>
                <a:cxn ang="0">
                  <a:pos x="246" y="481"/>
                </a:cxn>
                <a:cxn ang="0">
                  <a:pos x="246" y="481"/>
                </a:cxn>
                <a:cxn ang="0">
                  <a:pos x="180" y="481"/>
                </a:cxn>
                <a:cxn ang="0">
                  <a:pos x="180" y="481"/>
                </a:cxn>
                <a:cxn ang="0">
                  <a:pos x="115" y="481"/>
                </a:cxn>
                <a:cxn ang="0">
                  <a:pos x="82" y="444"/>
                </a:cxn>
                <a:cxn ang="0">
                  <a:pos x="66" y="425"/>
                </a:cxn>
                <a:cxn ang="0">
                  <a:pos x="33" y="425"/>
                </a:cxn>
                <a:cxn ang="0">
                  <a:pos x="0" y="425"/>
                </a:cxn>
                <a:cxn ang="0">
                  <a:pos x="33" y="315"/>
                </a:cxn>
                <a:cxn ang="0">
                  <a:pos x="82" y="185"/>
                </a:cxn>
                <a:cxn ang="0">
                  <a:pos x="82" y="111"/>
                </a:cxn>
                <a:cxn ang="0">
                  <a:pos x="82" y="19"/>
                </a:cxn>
              </a:cxnLst>
              <a:rect l="0" t="0" r="r" b="b"/>
              <a:pathLst>
                <a:path w="749" h="662">
                  <a:moveTo>
                    <a:pt x="99" y="0"/>
                  </a:moveTo>
                  <a:lnTo>
                    <a:pt x="115" y="0"/>
                  </a:lnTo>
                  <a:lnTo>
                    <a:pt x="131" y="0"/>
                  </a:lnTo>
                  <a:lnTo>
                    <a:pt x="147" y="0"/>
                  </a:lnTo>
                  <a:lnTo>
                    <a:pt x="164" y="0"/>
                  </a:lnTo>
                  <a:lnTo>
                    <a:pt x="180" y="0"/>
                  </a:lnTo>
                  <a:lnTo>
                    <a:pt x="180" y="19"/>
                  </a:lnTo>
                  <a:lnTo>
                    <a:pt x="197" y="19"/>
                  </a:lnTo>
                  <a:lnTo>
                    <a:pt x="213" y="19"/>
                  </a:lnTo>
                  <a:lnTo>
                    <a:pt x="213" y="37"/>
                  </a:lnTo>
                  <a:lnTo>
                    <a:pt x="229" y="37"/>
                  </a:lnTo>
                  <a:lnTo>
                    <a:pt x="246" y="37"/>
                  </a:lnTo>
                  <a:lnTo>
                    <a:pt x="246" y="19"/>
                  </a:lnTo>
                  <a:lnTo>
                    <a:pt x="262" y="19"/>
                  </a:lnTo>
                  <a:lnTo>
                    <a:pt x="278" y="19"/>
                  </a:lnTo>
                  <a:lnTo>
                    <a:pt x="278" y="37"/>
                  </a:lnTo>
                  <a:lnTo>
                    <a:pt x="294" y="37"/>
                  </a:lnTo>
                  <a:lnTo>
                    <a:pt x="311" y="37"/>
                  </a:lnTo>
                  <a:lnTo>
                    <a:pt x="327" y="37"/>
                  </a:lnTo>
                  <a:lnTo>
                    <a:pt x="343" y="37"/>
                  </a:lnTo>
                  <a:lnTo>
                    <a:pt x="343" y="56"/>
                  </a:lnTo>
                  <a:lnTo>
                    <a:pt x="343" y="74"/>
                  </a:lnTo>
                  <a:lnTo>
                    <a:pt x="360" y="74"/>
                  </a:lnTo>
                  <a:lnTo>
                    <a:pt x="376" y="74"/>
                  </a:lnTo>
                  <a:lnTo>
                    <a:pt x="376" y="93"/>
                  </a:lnTo>
                  <a:lnTo>
                    <a:pt x="393" y="93"/>
                  </a:lnTo>
                  <a:lnTo>
                    <a:pt x="393" y="111"/>
                  </a:lnTo>
                  <a:lnTo>
                    <a:pt x="406" y="111"/>
                  </a:lnTo>
                  <a:lnTo>
                    <a:pt x="423" y="111"/>
                  </a:lnTo>
                  <a:lnTo>
                    <a:pt x="423" y="130"/>
                  </a:lnTo>
                  <a:lnTo>
                    <a:pt x="439" y="130"/>
                  </a:lnTo>
                  <a:lnTo>
                    <a:pt x="439" y="148"/>
                  </a:lnTo>
                  <a:lnTo>
                    <a:pt x="439" y="167"/>
                  </a:lnTo>
                  <a:lnTo>
                    <a:pt x="423" y="167"/>
                  </a:lnTo>
                  <a:lnTo>
                    <a:pt x="423" y="185"/>
                  </a:lnTo>
                  <a:lnTo>
                    <a:pt x="406" y="185"/>
                  </a:lnTo>
                  <a:lnTo>
                    <a:pt x="406" y="204"/>
                  </a:lnTo>
                  <a:lnTo>
                    <a:pt x="393" y="222"/>
                  </a:lnTo>
                  <a:lnTo>
                    <a:pt x="406" y="222"/>
                  </a:lnTo>
                  <a:lnTo>
                    <a:pt x="406" y="241"/>
                  </a:lnTo>
                  <a:lnTo>
                    <a:pt x="406" y="259"/>
                  </a:lnTo>
                  <a:lnTo>
                    <a:pt x="423" y="259"/>
                  </a:lnTo>
                  <a:lnTo>
                    <a:pt x="439" y="277"/>
                  </a:lnTo>
                  <a:lnTo>
                    <a:pt x="439" y="259"/>
                  </a:lnTo>
                  <a:lnTo>
                    <a:pt x="455" y="259"/>
                  </a:lnTo>
                  <a:lnTo>
                    <a:pt x="472" y="259"/>
                  </a:lnTo>
                  <a:lnTo>
                    <a:pt x="488" y="259"/>
                  </a:lnTo>
                  <a:lnTo>
                    <a:pt x="488" y="241"/>
                  </a:lnTo>
                  <a:lnTo>
                    <a:pt x="504" y="241"/>
                  </a:lnTo>
                  <a:lnTo>
                    <a:pt x="520" y="241"/>
                  </a:lnTo>
                  <a:lnTo>
                    <a:pt x="537" y="241"/>
                  </a:lnTo>
                  <a:lnTo>
                    <a:pt x="537" y="259"/>
                  </a:lnTo>
                  <a:lnTo>
                    <a:pt x="553" y="259"/>
                  </a:lnTo>
                  <a:lnTo>
                    <a:pt x="553" y="277"/>
                  </a:lnTo>
                  <a:lnTo>
                    <a:pt x="569" y="296"/>
                  </a:lnTo>
                  <a:lnTo>
                    <a:pt x="553" y="296"/>
                  </a:lnTo>
                  <a:lnTo>
                    <a:pt x="569" y="296"/>
                  </a:lnTo>
                  <a:lnTo>
                    <a:pt x="553" y="296"/>
                  </a:lnTo>
                  <a:lnTo>
                    <a:pt x="569" y="296"/>
                  </a:lnTo>
                  <a:lnTo>
                    <a:pt x="569" y="315"/>
                  </a:lnTo>
                  <a:lnTo>
                    <a:pt x="569" y="333"/>
                  </a:lnTo>
                  <a:lnTo>
                    <a:pt x="586" y="333"/>
                  </a:lnTo>
                  <a:lnTo>
                    <a:pt x="602" y="333"/>
                  </a:lnTo>
                  <a:lnTo>
                    <a:pt x="602" y="352"/>
                  </a:lnTo>
                  <a:lnTo>
                    <a:pt x="602" y="370"/>
                  </a:lnTo>
                  <a:lnTo>
                    <a:pt x="586" y="370"/>
                  </a:lnTo>
                  <a:lnTo>
                    <a:pt x="586" y="388"/>
                  </a:lnTo>
                  <a:lnTo>
                    <a:pt x="602" y="388"/>
                  </a:lnTo>
                  <a:lnTo>
                    <a:pt x="602" y="407"/>
                  </a:lnTo>
                  <a:lnTo>
                    <a:pt x="619" y="407"/>
                  </a:lnTo>
                  <a:lnTo>
                    <a:pt x="619" y="425"/>
                  </a:lnTo>
                  <a:lnTo>
                    <a:pt x="635" y="425"/>
                  </a:lnTo>
                  <a:lnTo>
                    <a:pt x="635" y="407"/>
                  </a:lnTo>
                  <a:lnTo>
                    <a:pt x="651" y="407"/>
                  </a:lnTo>
                  <a:lnTo>
                    <a:pt x="651" y="425"/>
                  </a:lnTo>
                  <a:lnTo>
                    <a:pt x="668" y="425"/>
                  </a:lnTo>
                  <a:lnTo>
                    <a:pt x="668" y="444"/>
                  </a:lnTo>
                  <a:lnTo>
                    <a:pt x="684" y="444"/>
                  </a:lnTo>
                  <a:lnTo>
                    <a:pt x="700" y="462"/>
                  </a:lnTo>
                  <a:lnTo>
                    <a:pt x="716" y="462"/>
                  </a:lnTo>
                  <a:lnTo>
                    <a:pt x="700" y="462"/>
                  </a:lnTo>
                  <a:lnTo>
                    <a:pt x="700" y="481"/>
                  </a:lnTo>
                  <a:lnTo>
                    <a:pt x="716" y="481"/>
                  </a:lnTo>
                  <a:lnTo>
                    <a:pt x="716" y="496"/>
                  </a:lnTo>
                  <a:lnTo>
                    <a:pt x="733" y="496"/>
                  </a:lnTo>
                  <a:lnTo>
                    <a:pt x="733" y="515"/>
                  </a:lnTo>
                  <a:lnTo>
                    <a:pt x="716" y="515"/>
                  </a:lnTo>
                  <a:lnTo>
                    <a:pt x="733" y="515"/>
                  </a:lnTo>
                  <a:lnTo>
                    <a:pt x="749" y="533"/>
                  </a:lnTo>
                  <a:lnTo>
                    <a:pt x="733" y="533"/>
                  </a:lnTo>
                  <a:lnTo>
                    <a:pt x="716" y="533"/>
                  </a:lnTo>
                  <a:lnTo>
                    <a:pt x="700" y="533"/>
                  </a:lnTo>
                  <a:lnTo>
                    <a:pt x="684" y="533"/>
                  </a:lnTo>
                  <a:lnTo>
                    <a:pt x="684" y="551"/>
                  </a:lnTo>
                  <a:lnTo>
                    <a:pt x="668" y="551"/>
                  </a:lnTo>
                  <a:lnTo>
                    <a:pt x="651" y="551"/>
                  </a:lnTo>
                  <a:lnTo>
                    <a:pt x="651" y="570"/>
                  </a:lnTo>
                  <a:lnTo>
                    <a:pt x="635" y="570"/>
                  </a:lnTo>
                  <a:lnTo>
                    <a:pt x="635" y="589"/>
                  </a:lnTo>
                  <a:lnTo>
                    <a:pt x="619" y="626"/>
                  </a:lnTo>
                  <a:lnTo>
                    <a:pt x="586" y="644"/>
                  </a:lnTo>
                  <a:lnTo>
                    <a:pt x="569" y="662"/>
                  </a:lnTo>
                  <a:lnTo>
                    <a:pt x="553" y="662"/>
                  </a:lnTo>
                  <a:lnTo>
                    <a:pt x="537" y="662"/>
                  </a:lnTo>
                  <a:lnTo>
                    <a:pt x="537" y="644"/>
                  </a:lnTo>
                  <a:lnTo>
                    <a:pt x="537" y="626"/>
                  </a:lnTo>
                  <a:lnTo>
                    <a:pt x="520" y="626"/>
                  </a:lnTo>
                  <a:lnTo>
                    <a:pt x="504" y="626"/>
                  </a:lnTo>
                  <a:lnTo>
                    <a:pt x="488" y="626"/>
                  </a:lnTo>
                  <a:lnTo>
                    <a:pt x="472" y="626"/>
                  </a:lnTo>
                  <a:lnTo>
                    <a:pt x="455" y="626"/>
                  </a:lnTo>
                  <a:lnTo>
                    <a:pt x="455" y="607"/>
                  </a:lnTo>
                  <a:lnTo>
                    <a:pt x="455" y="589"/>
                  </a:lnTo>
                  <a:lnTo>
                    <a:pt x="455" y="607"/>
                  </a:lnTo>
                  <a:lnTo>
                    <a:pt x="455" y="589"/>
                  </a:lnTo>
                  <a:lnTo>
                    <a:pt x="439" y="589"/>
                  </a:lnTo>
                  <a:lnTo>
                    <a:pt x="455" y="589"/>
                  </a:lnTo>
                  <a:lnTo>
                    <a:pt x="455" y="570"/>
                  </a:lnTo>
                  <a:lnTo>
                    <a:pt x="455" y="551"/>
                  </a:lnTo>
                  <a:lnTo>
                    <a:pt x="439" y="551"/>
                  </a:lnTo>
                  <a:lnTo>
                    <a:pt x="439" y="533"/>
                  </a:lnTo>
                  <a:lnTo>
                    <a:pt x="423" y="533"/>
                  </a:lnTo>
                  <a:lnTo>
                    <a:pt x="423" y="551"/>
                  </a:lnTo>
                  <a:lnTo>
                    <a:pt x="423" y="533"/>
                  </a:lnTo>
                  <a:lnTo>
                    <a:pt x="406" y="533"/>
                  </a:lnTo>
                  <a:lnTo>
                    <a:pt x="406" y="551"/>
                  </a:lnTo>
                  <a:lnTo>
                    <a:pt x="406" y="533"/>
                  </a:lnTo>
                  <a:lnTo>
                    <a:pt x="406" y="551"/>
                  </a:lnTo>
                  <a:lnTo>
                    <a:pt x="406" y="533"/>
                  </a:lnTo>
                  <a:lnTo>
                    <a:pt x="393" y="533"/>
                  </a:lnTo>
                  <a:lnTo>
                    <a:pt x="406" y="533"/>
                  </a:lnTo>
                  <a:lnTo>
                    <a:pt x="393" y="533"/>
                  </a:lnTo>
                  <a:lnTo>
                    <a:pt x="376" y="533"/>
                  </a:lnTo>
                  <a:lnTo>
                    <a:pt x="360" y="533"/>
                  </a:lnTo>
                  <a:lnTo>
                    <a:pt x="360" y="515"/>
                  </a:lnTo>
                  <a:lnTo>
                    <a:pt x="360" y="533"/>
                  </a:lnTo>
                  <a:lnTo>
                    <a:pt x="360" y="515"/>
                  </a:lnTo>
                  <a:lnTo>
                    <a:pt x="360" y="496"/>
                  </a:lnTo>
                  <a:lnTo>
                    <a:pt x="343" y="496"/>
                  </a:lnTo>
                  <a:lnTo>
                    <a:pt x="360" y="496"/>
                  </a:lnTo>
                  <a:lnTo>
                    <a:pt x="343" y="496"/>
                  </a:lnTo>
                  <a:lnTo>
                    <a:pt x="327" y="496"/>
                  </a:lnTo>
                  <a:lnTo>
                    <a:pt x="311" y="496"/>
                  </a:lnTo>
                  <a:lnTo>
                    <a:pt x="327" y="496"/>
                  </a:lnTo>
                  <a:lnTo>
                    <a:pt x="327" y="481"/>
                  </a:lnTo>
                  <a:lnTo>
                    <a:pt x="311" y="481"/>
                  </a:lnTo>
                  <a:lnTo>
                    <a:pt x="311" y="462"/>
                  </a:lnTo>
                  <a:lnTo>
                    <a:pt x="311" y="481"/>
                  </a:lnTo>
                  <a:lnTo>
                    <a:pt x="294" y="481"/>
                  </a:lnTo>
                  <a:lnTo>
                    <a:pt x="278" y="481"/>
                  </a:lnTo>
                  <a:lnTo>
                    <a:pt x="262" y="481"/>
                  </a:lnTo>
                  <a:lnTo>
                    <a:pt x="278" y="481"/>
                  </a:lnTo>
                  <a:lnTo>
                    <a:pt x="278" y="496"/>
                  </a:lnTo>
                  <a:lnTo>
                    <a:pt x="262" y="496"/>
                  </a:lnTo>
                  <a:lnTo>
                    <a:pt x="262" y="481"/>
                  </a:lnTo>
                  <a:lnTo>
                    <a:pt x="246" y="481"/>
                  </a:lnTo>
                  <a:lnTo>
                    <a:pt x="246" y="462"/>
                  </a:lnTo>
                  <a:lnTo>
                    <a:pt x="246" y="481"/>
                  </a:lnTo>
                  <a:lnTo>
                    <a:pt x="246" y="462"/>
                  </a:lnTo>
                  <a:lnTo>
                    <a:pt x="246" y="481"/>
                  </a:lnTo>
                  <a:lnTo>
                    <a:pt x="229" y="481"/>
                  </a:lnTo>
                  <a:lnTo>
                    <a:pt x="213" y="481"/>
                  </a:lnTo>
                  <a:lnTo>
                    <a:pt x="197" y="481"/>
                  </a:lnTo>
                  <a:lnTo>
                    <a:pt x="180" y="481"/>
                  </a:lnTo>
                  <a:lnTo>
                    <a:pt x="197" y="481"/>
                  </a:lnTo>
                  <a:lnTo>
                    <a:pt x="197" y="496"/>
                  </a:lnTo>
                  <a:lnTo>
                    <a:pt x="180" y="496"/>
                  </a:lnTo>
                  <a:lnTo>
                    <a:pt x="180" y="481"/>
                  </a:lnTo>
                  <a:lnTo>
                    <a:pt x="164" y="481"/>
                  </a:lnTo>
                  <a:lnTo>
                    <a:pt x="147" y="481"/>
                  </a:lnTo>
                  <a:lnTo>
                    <a:pt x="131" y="481"/>
                  </a:lnTo>
                  <a:lnTo>
                    <a:pt x="115" y="481"/>
                  </a:lnTo>
                  <a:lnTo>
                    <a:pt x="99" y="481"/>
                  </a:lnTo>
                  <a:lnTo>
                    <a:pt x="99" y="462"/>
                  </a:lnTo>
                  <a:lnTo>
                    <a:pt x="82" y="462"/>
                  </a:lnTo>
                  <a:lnTo>
                    <a:pt x="82" y="444"/>
                  </a:lnTo>
                  <a:lnTo>
                    <a:pt x="82" y="425"/>
                  </a:lnTo>
                  <a:lnTo>
                    <a:pt x="66" y="425"/>
                  </a:lnTo>
                  <a:lnTo>
                    <a:pt x="66" y="444"/>
                  </a:lnTo>
                  <a:lnTo>
                    <a:pt x="66" y="425"/>
                  </a:lnTo>
                  <a:lnTo>
                    <a:pt x="50" y="425"/>
                  </a:lnTo>
                  <a:lnTo>
                    <a:pt x="50" y="444"/>
                  </a:lnTo>
                  <a:lnTo>
                    <a:pt x="50" y="425"/>
                  </a:lnTo>
                  <a:lnTo>
                    <a:pt x="33" y="425"/>
                  </a:lnTo>
                  <a:lnTo>
                    <a:pt x="33" y="444"/>
                  </a:lnTo>
                  <a:lnTo>
                    <a:pt x="17" y="444"/>
                  </a:lnTo>
                  <a:lnTo>
                    <a:pt x="17" y="425"/>
                  </a:lnTo>
                  <a:lnTo>
                    <a:pt x="0" y="425"/>
                  </a:lnTo>
                  <a:lnTo>
                    <a:pt x="0" y="407"/>
                  </a:lnTo>
                  <a:lnTo>
                    <a:pt x="0" y="388"/>
                  </a:lnTo>
                  <a:lnTo>
                    <a:pt x="17" y="352"/>
                  </a:lnTo>
                  <a:lnTo>
                    <a:pt x="33" y="315"/>
                  </a:lnTo>
                  <a:lnTo>
                    <a:pt x="50" y="277"/>
                  </a:lnTo>
                  <a:lnTo>
                    <a:pt x="66" y="259"/>
                  </a:lnTo>
                  <a:lnTo>
                    <a:pt x="66" y="222"/>
                  </a:lnTo>
                  <a:lnTo>
                    <a:pt x="82" y="185"/>
                  </a:lnTo>
                  <a:lnTo>
                    <a:pt x="82" y="167"/>
                  </a:lnTo>
                  <a:lnTo>
                    <a:pt x="82" y="148"/>
                  </a:lnTo>
                  <a:lnTo>
                    <a:pt x="82" y="130"/>
                  </a:lnTo>
                  <a:lnTo>
                    <a:pt x="82" y="111"/>
                  </a:lnTo>
                  <a:lnTo>
                    <a:pt x="82" y="93"/>
                  </a:lnTo>
                  <a:lnTo>
                    <a:pt x="82" y="74"/>
                  </a:lnTo>
                  <a:lnTo>
                    <a:pt x="82" y="37"/>
                  </a:lnTo>
                  <a:lnTo>
                    <a:pt x="82" y="19"/>
                  </a:lnTo>
                  <a:lnTo>
                    <a:pt x="9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52"/>
            <p:cNvSpPr>
              <a:spLocks/>
            </p:cNvSpPr>
            <p:nvPr/>
          </p:nvSpPr>
          <p:spPr bwMode="auto">
            <a:xfrm>
              <a:off x="6154" y="152"/>
              <a:ext cx="749" cy="662"/>
            </a:xfrm>
            <a:custGeom>
              <a:avLst/>
              <a:gdLst/>
              <a:ahLst/>
              <a:cxnLst>
                <a:cxn ang="0">
                  <a:pos x="147" y="0"/>
                </a:cxn>
                <a:cxn ang="0">
                  <a:pos x="197" y="19"/>
                </a:cxn>
                <a:cxn ang="0">
                  <a:pos x="246" y="37"/>
                </a:cxn>
                <a:cxn ang="0">
                  <a:pos x="278" y="37"/>
                </a:cxn>
                <a:cxn ang="0">
                  <a:pos x="343" y="37"/>
                </a:cxn>
                <a:cxn ang="0">
                  <a:pos x="376" y="74"/>
                </a:cxn>
                <a:cxn ang="0">
                  <a:pos x="406" y="111"/>
                </a:cxn>
                <a:cxn ang="0">
                  <a:pos x="439" y="148"/>
                </a:cxn>
                <a:cxn ang="0">
                  <a:pos x="406" y="185"/>
                </a:cxn>
                <a:cxn ang="0">
                  <a:pos x="406" y="241"/>
                </a:cxn>
                <a:cxn ang="0">
                  <a:pos x="439" y="259"/>
                </a:cxn>
                <a:cxn ang="0">
                  <a:pos x="488" y="241"/>
                </a:cxn>
                <a:cxn ang="0">
                  <a:pos x="537" y="259"/>
                </a:cxn>
                <a:cxn ang="0">
                  <a:pos x="553" y="296"/>
                </a:cxn>
                <a:cxn ang="0">
                  <a:pos x="569" y="315"/>
                </a:cxn>
                <a:cxn ang="0">
                  <a:pos x="602" y="352"/>
                </a:cxn>
                <a:cxn ang="0">
                  <a:pos x="602" y="388"/>
                </a:cxn>
                <a:cxn ang="0">
                  <a:pos x="635" y="425"/>
                </a:cxn>
                <a:cxn ang="0">
                  <a:pos x="668" y="425"/>
                </a:cxn>
                <a:cxn ang="0">
                  <a:pos x="716" y="462"/>
                </a:cxn>
                <a:cxn ang="0">
                  <a:pos x="716" y="496"/>
                </a:cxn>
                <a:cxn ang="0">
                  <a:pos x="733" y="515"/>
                </a:cxn>
                <a:cxn ang="0">
                  <a:pos x="700" y="533"/>
                </a:cxn>
                <a:cxn ang="0">
                  <a:pos x="651" y="551"/>
                </a:cxn>
                <a:cxn ang="0">
                  <a:pos x="619" y="626"/>
                </a:cxn>
                <a:cxn ang="0">
                  <a:pos x="537" y="662"/>
                </a:cxn>
                <a:cxn ang="0">
                  <a:pos x="504" y="626"/>
                </a:cxn>
                <a:cxn ang="0">
                  <a:pos x="455" y="607"/>
                </a:cxn>
                <a:cxn ang="0">
                  <a:pos x="439" y="589"/>
                </a:cxn>
                <a:cxn ang="0">
                  <a:pos x="439" y="551"/>
                </a:cxn>
                <a:cxn ang="0">
                  <a:pos x="423" y="533"/>
                </a:cxn>
                <a:cxn ang="0">
                  <a:pos x="406" y="551"/>
                </a:cxn>
                <a:cxn ang="0">
                  <a:pos x="393" y="533"/>
                </a:cxn>
                <a:cxn ang="0">
                  <a:pos x="360" y="533"/>
                </a:cxn>
                <a:cxn ang="0">
                  <a:pos x="360" y="496"/>
                </a:cxn>
                <a:cxn ang="0">
                  <a:pos x="327" y="496"/>
                </a:cxn>
                <a:cxn ang="0">
                  <a:pos x="311" y="481"/>
                </a:cxn>
                <a:cxn ang="0">
                  <a:pos x="278" y="481"/>
                </a:cxn>
                <a:cxn ang="0">
                  <a:pos x="246" y="481"/>
                </a:cxn>
                <a:cxn ang="0">
                  <a:pos x="246" y="481"/>
                </a:cxn>
                <a:cxn ang="0">
                  <a:pos x="180" y="481"/>
                </a:cxn>
                <a:cxn ang="0">
                  <a:pos x="180" y="481"/>
                </a:cxn>
                <a:cxn ang="0">
                  <a:pos x="115" y="481"/>
                </a:cxn>
                <a:cxn ang="0">
                  <a:pos x="82" y="444"/>
                </a:cxn>
                <a:cxn ang="0">
                  <a:pos x="66" y="425"/>
                </a:cxn>
                <a:cxn ang="0">
                  <a:pos x="33" y="425"/>
                </a:cxn>
                <a:cxn ang="0">
                  <a:pos x="0" y="425"/>
                </a:cxn>
                <a:cxn ang="0">
                  <a:pos x="33" y="315"/>
                </a:cxn>
                <a:cxn ang="0">
                  <a:pos x="82" y="185"/>
                </a:cxn>
                <a:cxn ang="0">
                  <a:pos x="82" y="111"/>
                </a:cxn>
                <a:cxn ang="0">
                  <a:pos x="82" y="19"/>
                </a:cxn>
              </a:cxnLst>
              <a:rect l="0" t="0" r="r" b="b"/>
              <a:pathLst>
                <a:path w="749" h="662">
                  <a:moveTo>
                    <a:pt x="99" y="0"/>
                  </a:moveTo>
                  <a:lnTo>
                    <a:pt x="115" y="0"/>
                  </a:lnTo>
                  <a:lnTo>
                    <a:pt x="131" y="0"/>
                  </a:lnTo>
                  <a:lnTo>
                    <a:pt x="147" y="0"/>
                  </a:lnTo>
                  <a:lnTo>
                    <a:pt x="164" y="0"/>
                  </a:lnTo>
                  <a:lnTo>
                    <a:pt x="180" y="0"/>
                  </a:lnTo>
                  <a:lnTo>
                    <a:pt x="180" y="19"/>
                  </a:lnTo>
                  <a:lnTo>
                    <a:pt x="197" y="19"/>
                  </a:lnTo>
                  <a:lnTo>
                    <a:pt x="213" y="19"/>
                  </a:lnTo>
                  <a:lnTo>
                    <a:pt x="213" y="37"/>
                  </a:lnTo>
                  <a:lnTo>
                    <a:pt x="229" y="37"/>
                  </a:lnTo>
                  <a:lnTo>
                    <a:pt x="246" y="37"/>
                  </a:lnTo>
                  <a:lnTo>
                    <a:pt x="246" y="19"/>
                  </a:lnTo>
                  <a:lnTo>
                    <a:pt x="262" y="19"/>
                  </a:lnTo>
                  <a:lnTo>
                    <a:pt x="278" y="19"/>
                  </a:lnTo>
                  <a:lnTo>
                    <a:pt x="278" y="37"/>
                  </a:lnTo>
                  <a:lnTo>
                    <a:pt x="294" y="37"/>
                  </a:lnTo>
                  <a:lnTo>
                    <a:pt x="311" y="37"/>
                  </a:lnTo>
                  <a:lnTo>
                    <a:pt x="327" y="37"/>
                  </a:lnTo>
                  <a:lnTo>
                    <a:pt x="343" y="37"/>
                  </a:lnTo>
                  <a:lnTo>
                    <a:pt x="343" y="56"/>
                  </a:lnTo>
                  <a:lnTo>
                    <a:pt x="343" y="74"/>
                  </a:lnTo>
                  <a:lnTo>
                    <a:pt x="360" y="74"/>
                  </a:lnTo>
                  <a:lnTo>
                    <a:pt x="376" y="74"/>
                  </a:lnTo>
                  <a:lnTo>
                    <a:pt x="376" y="93"/>
                  </a:lnTo>
                  <a:lnTo>
                    <a:pt x="393" y="93"/>
                  </a:lnTo>
                  <a:lnTo>
                    <a:pt x="393" y="111"/>
                  </a:lnTo>
                  <a:lnTo>
                    <a:pt x="406" y="111"/>
                  </a:lnTo>
                  <a:lnTo>
                    <a:pt x="423" y="111"/>
                  </a:lnTo>
                  <a:lnTo>
                    <a:pt x="423" y="130"/>
                  </a:lnTo>
                  <a:lnTo>
                    <a:pt x="439" y="130"/>
                  </a:lnTo>
                  <a:lnTo>
                    <a:pt x="439" y="148"/>
                  </a:lnTo>
                  <a:lnTo>
                    <a:pt x="439" y="167"/>
                  </a:lnTo>
                  <a:lnTo>
                    <a:pt x="423" y="167"/>
                  </a:lnTo>
                  <a:lnTo>
                    <a:pt x="423" y="185"/>
                  </a:lnTo>
                  <a:lnTo>
                    <a:pt x="406" y="185"/>
                  </a:lnTo>
                  <a:lnTo>
                    <a:pt x="406" y="204"/>
                  </a:lnTo>
                  <a:lnTo>
                    <a:pt x="393" y="222"/>
                  </a:lnTo>
                  <a:lnTo>
                    <a:pt x="406" y="222"/>
                  </a:lnTo>
                  <a:lnTo>
                    <a:pt x="406" y="241"/>
                  </a:lnTo>
                  <a:lnTo>
                    <a:pt x="406" y="259"/>
                  </a:lnTo>
                  <a:lnTo>
                    <a:pt x="423" y="259"/>
                  </a:lnTo>
                  <a:lnTo>
                    <a:pt x="439" y="277"/>
                  </a:lnTo>
                  <a:lnTo>
                    <a:pt x="439" y="259"/>
                  </a:lnTo>
                  <a:lnTo>
                    <a:pt x="455" y="259"/>
                  </a:lnTo>
                  <a:lnTo>
                    <a:pt x="472" y="259"/>
                  </a:lnTo>
                  <a:lnTo>
                    <a:pt x="488" y="259"/>
                  </a:lnTo>
                  <a:lnTo>
                    <a:pt x="488" y="241"/>
                  </a:lnTo>
                  <a:lnTo>
                    <a:pt x="504" y="241"/>
                  </a:lnTo>
                  <a:lnTo>
                    <a:pt x="520" y="241"/>
                  </a:lnTo>
                  <a:lnTo>
                    <a:pt x="537" y="241"/>
                  </a:lnTo>
                  <a:lnTo>
                    <a:pt x="537" y="259"/>
                  </a:lnTo>
                  <a:lnTo>
                    <a:pt x="553" y="259"/>
                  </a:lnTo>
                  <a:lnTo>
                    <a:pt x="553" y="277"/>
                  </a:lnTo>
                  <a:lnTo>
                    <a:pt x="569" y="296"/>
                  </a:lnTo>
                  <a:lnTo>
                    <a:pt x="553" y="296"/>
                  </a:lnTo>
                  <a:lnTo>
                    <a:pt x="569" y="296"/>
                  </a:lnTo>
                  <a:lnTo>
                    <a:pt x="553" y="296"/>
                  </a:lnTo>
                  <a:lnTo>
                    <a:pt x="569" y="296"/>
                  </a:lnTo>
                  <a:lnTo>
                    <a:pt x="569" y="315"/>
                  </a:lnTo>
                  <a:lnTo>
                    <a:pt x="569" y="333"/>
                  </a:lnTo>
                  <a:lnTo>
                    <a:pt x="586" y="333"/>
                  </a:lnTo>
                  <a:lnTo>
                    <a:pt x="602" y="333"/>
                  </a:lnTo>
                  <a:lnTo>
                    <a:pt x="602" y="352"/>
                  </a:lnTo>
                  <a:lnTo>
                    <a:pt x="602" y="370"/>
                  </a:lnTo>
                  <a:lnTo>
                    <a:pt x="586" y="370"/>
                  </a:lnTo>
                  <a:lnTo>
                    <a:pt x="586" y="388"/>
                  </a:lnTo>
                  <a:lnTo>
                    <a:pt x="602" y="388"/>
                  </a:lnTo>
                  <a:lnTo>
                    <a:pt x="602" y="407"/>
                  </a:lnTo>
                  <a:lnTo>
                    <a:pt x="619" y="407"/>
                  </a:lnTo>
                  <a:lnTo>
                    <a:pt x="619" y="425"/>
                  </a:lnTo>
                  <a:lnTo>
                    <a:pt x="635" y="425"/>
                  </a:lnTo>
                  <a:lnTo>
                    <a:pt x="635" y="407"/>
                  </a:lnTo>
                  <a:lnTo>
                    <a:pt x="651" y="407"/>
                  </a:lnTo>
                  <a:lnTo>
                    <a:pt x="651" y="425"/>
                  </a:lnTo>
                  <a:lnTo>
                    <a:pt x="668" y="425"/>
                  </a:lnTo>
                  <a:lnTo>
                    <a:pt x="668" y="444"/>
                  </a:lnTo>
                  <a:lnTo>
                    <a:pt x="684" y="444"/>
                  </a:lnTo>
                  <a:lnTo>
                    <a:pt x="700" y="462"/>
                  </a:lnTo>
                  <a:lnTo>
                    <a:pt x="716" y="462"/>
                  </a:lnTo>
                  <a:lnTo>
                    <a:pt x="700" y="462"/>
                  </a:lnTo>
                  <a:lnTo>
                    <a:pt x="700" y="481"/>
                  </a:lnTo>
                  <a:lnTo>
                    <a:pt x="716" y="481"/>
                  </a:lnTo>
                  <a:lnTo>
                    <a:pt x="716" y="496"/>
                  </a:lnTo>
                  <a:lnTo>
                    <a:pt x="733" y="496"/>
                  </a:lnTo>
                  <a:lnTo>
                    <a:pt x="733" y="515"/>
                  </a:lnTo>
                  <a:lnTo>
                    <a:pt x="716" y="515"/>
                  </a:lnTo>
                  <a:lnTo>
                    <a:pt x="733" y="515"/>
                  </a:lnTo>
                  <a:lnTo>
                    <a:pt x="749" y="533"/>
                  </a:lnTo>
                  <a:lnTo>
                    <a:pt x="733" y="533"/>
                  </a:lnTo>
                  <a:lnTo>
                    <a:pt x="716" y="533"/>
                  </a:lnTo>
                  <a:lnTo>
                    <a:pt x="700" y="533"/>
                  </a:lnTo>
                  <a:lnTo>
                    <a:pt x="684" y="533"/>
                  </a:lnTo>
                  <a:lnTo>
                    <a:pt x="684" y="551"/>
                  </a:lnTo>
                  <a:lnTo>
                    <a:pt x="668" y="551"/>
                  </a:lnTo>
                  <a:lnTo>
                    <a:pt x="651" y="551"/>
                  </a:lnTo>
                  <a:lnTo>
                    <a:pt x="651" y="570"/>
                  </a:lnTo>
                  <a:lnTo>
                    <a:pt x="635" y="570"/>
                  </a:lnTo>
                  <a:lnTo>
                    <a:pt x="635" y="589"/>
                  </a:lnTo>
                  <a:lnTo>
                    <a:pt x="619" y="626"/>
                  </a:lnTo>
                  <a:lnTo>
                    <a:pt x="586" y="644"/>
                  </a:lnTo>
                  <a:lnTo>
                    <a:pt x="569" y="662"/>
                  </a:lnTo>
                  <a:lnTo>
                    <a:pt x="553" y="662"/>
                  </a:lnTo>
                  <a:lnTo>
                    <a:pt x="537" y="662"/>
                  </a:lnTo>
                  <a:lnTo>
                    <a:pt x="537" y="644"/>
                  </a:lnTo>
                  <a:lnTo>
                    <a:pt x="537" y="626"/>
                  </a:lnTo>
                  <a:lnTo>
                    <a:pt x="520" y="626"/>
                  </a:lnTo>
                  <a:lnTo>
                    <a:pt x="504" y="626"/>
                  </a:lnTo>
                  <a:lnTo>
                    <a:pt x="488" y="626"/>
                  </a:lnTo>
                  <a:lnTo>
                    <a:pt x="472" y="626"/>
                  </a:lnTo>
                  <a:lnTo>
                    <a:pt x="455" y="626"/>
                  </a:lnTo>
                  <a:lnTo>
                    <a:pt x="455" y="607"/>
                  </a:lnTo>
                  <a:lnTo>
                    <a:pt x="455" y="589"/>
                  </a:lnTo>
                  <a:lnTo>
                    <a:pt x="455" y="607"/>
                  </a:lnTo>
                  <a:lnTo>
                    <a:pt x="455" y="589"/>
                  </a:lnTo>
                  <a:lnTo>
                    <a:pt x="439" y="589"/>
                  </a:lnTo>
                  <a:lnTo>
                    <a:pt x="455" y="589"/>
                  </a:lnTo>
                  <a:lnTo>
                    <a:pt x="455" y="570"/>
                  </a:lnTo>
                  <a:lnTo>
                    <a:pt x="455" y="551"/>
                  </a:lnTo>
                  <a:lnTo>
                    <a:pt x="439" y="551"/>
                  </a:lnTo>
                  <a:lnTo>
                    <a:pt x="439" y="533"/>
                  </a:lnTo>
                  <a:lnTo>
                    <a:pt x="423" y="533"/>
                  </a:lnTo>
                  <a:lnTo>
                    <a:pt x="423" y="551"/>
                  </a:lnTo>
                  <a:lnTo>
                    <a:pt x="423" y="533"/>
                  </a:lnTo>
                  <a:lnTo>
                    <a:pt x="406" y="533"/>
                  </a:lnTo>
                  <a:lnTo>
                    <a:pt x="406" y="551"/>
                  </a:lnTo>
                  <a:lnTo>
                    <a:pt x="406" y="533"/>
                  </a:lnTo>
                  <a:lnTo>
                    <a:pt x="406" y="551"/>
                  </a:lnTo>
                  <a:lnTo>
                    <a:pt x="406" y="533"/>
                  </a:lnTo>
                  <a:lnTo>
                    <a:pt x="393" y="533"/>
                  </a:lnTo>
                  <a:lnTo>
                    <a:pt x="406" y="533"/>
                  </a:lnTo>
                  <a:lnTo>
                    <a:pt x="393" y="533"/>
                  </a:lnTo>
                  <a:lnTo>
                    <a:pt x="376" y="533"/>
                  </a:lnTo>
                  <a:lnTo>
                    <a:pt x="360" y="533"/>
                  </a:lnTo>
                  <a:lnTo>
                    <a:pt x="360" y="515"/>
                  </a:lnTo>
                  <a:lnTo>
                    <a:pt x="360" y="533"/>
                  </a:lnTo>
                  <a:lnTo>
                    <a:pt x="360" y="515"/>
                  </a:lnTo>
                  <a:lnTo>
                    <a:pt x="360" y="496"/>
                  </a:lnTo>
                  <a:lnTo>
                    <a:pt x="343" y="496"/>
                  </a:lnTo>
                  <a:lnTo>
                    <a:pt x="360" y="496"/>
                  </a:lnTo>
                  <a:lnTo>
                    <a:pt x="343" y="496"/>
                  </a:lnTo>
                  <a:lnTo>
                    <a:pt x="327" y="496"/>
                  </a:lnTo>
                  <a:lnTo>
                    <a:pt x="311" y="496"/>
                  </a:lnTo>
                  <a:lnTo>
                    <a:pt x="327" y="496"/>
                  </a:lnTo>
                  <a:lnTo>
                    <a:pt x="327" y="481"/>
                  </a:lnTo>
                  <a:lnTo>
                    <a:pt x="311" y="481"/>
                  </a:lnTo>
                  <a:lnTo>
                    <a:pt x="311" y="462"/>
                  </a:lnTo>
                  <a:lnTo>
                    <a:pt x="311" y="481"/>
                  </a:lnTo>
                  <a:lnTo>
                    <a:pt x="294" y="481"/>
                  </a:lnTo>
                  <a:lnTo>
                    <a:pt x="278" y="481"/>
                  </a:lnTo>
                  <a:lnTo>
                    <a:pt x="262" y="481"/>
                  </a:lnTo>
                  <a:lnTo>
                    <a:pt x="278" y="481"/>
                  </a:lnTo>
                  <a:lnTo>
                    <a:pt x="278" y="496"/>
                  </a:lnTo>
                  <a:lnTo>
                    <a:pt x="262" y="496"/>
                  </a:lnTo>
                  <a:lnTo>
                    <a:pt x="262" y="481"/>
                  </a:lnTo>
                  <a:lnTo>
                    <a:pt x="246" y="481"/>
                  </a:lnTo>
                  <a:lnTo>
                    <a:pt x="246" y="462"/>
                  </a:lnTo>
                  <a:lnTo>
                    <a:pt x="246" y="481"/>
                  </a:lnTo>
                  <a:lnTo>
                    <a:pt x="246" y="462"/>
                  </a:lnTo>
                  <a:lnTo>
                    <a:pt x="246" y="481"/>
                  </a:lnTo>
                  <a:lnTo>
                    <a:pt x="229" y="481"/>
                  </a:lnTo>
                  <a:lnTo>
                    <a:pt x="213" y="481"/>
                  </a:lnTo>
                  <a:lnTo>
                    <a:pt x="197" y="481"/>
                  </a:lnTo>
                  <a:lnTo>
                    <a:pt x="180" y="481"/>
                  </a:lnTo>
                  <a:lnTo>
                    <a:pt x="197" y="481"/>
                  </a:lnTo>
                  <a:lnTo>
                    <a:pt x="197" y="496"/>
                  </a:lnTo>
                  <a:lnTo>
                    <a:pt x="180" y="496"/>
                  </a:lnTo>
                  <a:lnTo>
                    <a:pt x="180" y="481"/>
                  </a:lnTo>
                  <a:lnTo>
                    <a:pt x="164" y="481"/>
                  </a:lnTo>
                  <a:lnTo>
                    <a:pt x="147" y="481"/>
                  </a:lnTo>
                  <a:lnTo>
                    <a:pt x="131" y="481"/>
                  </a:lnTo>
                  <a:lnTo>
                    <a:pt x="115" y="481"/>
                  </a:lnTo>
                  <a:lnTo>
                    <a:pt x="99" y="481"/>
                  </a:lnTo>
                  <a:lnTo>
                    <a:pt x="99" y="462"/>
                  </a:lnTo>
                  <a:lnTo>
                    <a:pt x="82" y="462"/>
                  </a:lnTo>
                  <a:lnTo>
                    <a:pt x="82" y="444"/>
                  </a:lnTo>
                  <a:lnTo>
                    <a:pt x="82" y="425"/>
                  </a:lnTo>
                  <a:lnTo>
                    <a:pt x="66" y="425"/>
                  </a:lnTo>
                  <a:lnTo>
                    <a:pt x="66" y="444"/>
                  </a:lnTo>
                  <a:lnTo>
                    <a:pt x="66" y="425"/>
                  </a:lnTo>
                  <a:lnTo>
                    <a:pt x="50" y="425"/>
                  </a:lnTo>
                  <a:lnTo>
                    <a:pt x="50" y="444"/>
                  </a:lnTo>
                  <a:lnTo>
                    <a:pt x="50" y="425"/>
                  </a:lnTo>
                  <a:lnTo>
                    <a:pt x="33" y="425"/>
                  </a:lnTo>
                  <a:lnTo>
                    <a:pt x="33" y="444"/>
                  </a:lnTo>
                  <a:lnTo>
                    <a:pt x="17" y="444"/>
                  </a:lnTo>
                  <a:lnTo>
                    <a:pt x="17" y="425"/>
                  </a:lnTo>
                  <a:lnTo>
                    <a:pt x="0" y="425"/>
                  </a:lnTo>
                  <a:lnTo>
                    <a:pt x="0" y="407"/>
                  </a:lnTo>
                  <a:lnTo>
                    <a:pt x="0" y="388"/>
                  </a:lnTo>
                  <a:lnTo>
                    <a:pt x="17" y="352"/>
                  </a:lnTo>
                  <a:lnTo>
                    <a:pt x="33" y="315"/>
                  </a:lnTo>
                  <a:lnTo>
                    <a:pt x="50" y="277"/>
                  </a:lnTo>
                  <a:lnTo>
                    <a:pt x="66" y="259"/>
                  </a:lnTo>
                  <a:lnTo>
                    <a:pt x="66" y="222"/>
                  </a:lnTo>
                  <a:lnTo>
                    <a:pt x="82" y="185"/>
                  </a:lnTo>
                  <a:lnTo>
                    <a:pt x="82" y="167"/>
                  </a:lnTo>
                  <a:lnTo>
                    <a:pt x="82" y="148"/>
                  </a:lnTo>
                  <a:lnTo>
                    <a:pt x="82" y="130"/>
                  </a:lnTo>
                  <a:lnTo>
                    <a:pt x="82" y="111"/>
                  </a:lnTo>
                  <a:lnTo>
                    <a:pt x="82" y="93"/>
                  </a:lnTo>
                  <a:lnTo>
                    <a:pt x="82" y="74"/>
                  </a:lnTo>
                  <a:lnTo>
                    <a:pt x="82" y="37"/>
                  </a:lnTo>
                  <a:lnTo>
                    <a:pt x="82" y="19"/>
                  </a:lnTo>
                  <a:lnTo>
                    <a:pt x="9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548"/>
          <p:cNvGrpSpPr>
            <a:grpSpLocks/>
          </p:cNvGrpSpPr>
          <p:nvPr/>
        </p:nvGrpSpPr>
        <p:grpSpPr bwMode="auto">
          <a:xfrm>
            <a:off x="4462609" y="1458656"/>
            <a:ext cx="671184" cy="606229"/>
            <a:chOff x="2746" y="226"/>
            <a:chExt cx="651" cy="588"/>
          </a:xfrm>
          <a:solidFill>
            <a:schemeClr val="accent5">
              <a:lumMod val="60000"/>
              <a:lumOff val="40000"/>
            </a:schemeClr>
          </a:solidFill>
        </p:grpSpPr>
        <p:sp>
          <p:nvSpPr>
            <p:cNvPr id="56" name="Freeform 550"/>
            <p:cNvSpPr>
              <a:spLocks/>
            </p:cNvSpPr>
            <p:nvPr/>
          </p:nvSpPr>
          <p:spPr bwMode="auto">
            <a:xfrm>
              <a:off x="2746" y="226"/>
              <a:ext cx="651" cy="588"/>
            </a:xfrm>
            <a:custGeom>
              <a:avLst/>
              <a:gdLst/>
              <a:ahLst/>
              <a:cxnLst>
                <a:cxn ang="0">
                  <a:pos x="341" y="55"/>
                </a:cxn>
                <a:cxn ang="0">
                  <a:pos x="374" y="18"/>
                </a:cxn>
                <a:cxn ang="0">
                  <a:pos x="406" y="18"/>
                </a:cxn>
                <a:cxn ang="0">
                  <a:pos x="422" y="0"/>
                </a:cxn>
                <a:cxn ang="0">
                  <a:pos x="455" y="0"/>
                </a:cxn>
                <a:cxn ang="0">
                  <a:pos x="488" y="18"/>
                </a:cxn>
                <a:cxn ang="0">
                  <a:pos x="504" y="93"/>
                </a:cxn>
                <a:cxn ang="0">
                  <a:pos x="537" y="74"/>
                </a:cxn>
                <a:cxn ang="0">
                  <a:pos x="553" y="93"/>
                </a:cxn>
                <a:cxn ang="0">
                  <a:pos x="537" y="74"/>
                </a:cxn>
                <a:cxn ang="0">
                  <a:pos x="553" y="55"/>
                </a:cxn>
                <a:cxn ang="0">
                  <a:pos x="570" y="74"/>
                </a:cxn>
                <a:cxn ang="0">
                  <a:pos x="586" y="93"/>
                </a:cxn>
                <a:cxn ang="0">
                  <a:pos x="602" y="111"/>
                </a:cxn>
                <a:cxn ang="0">
                  <a:pos x="602" y="111"/>
                </a:cxn>
                <a:cxn ang="0">
                  <a:pos x="619" y="129"/>
                </a:cxn>
                <a:cxn ang="0">
                  <a:pos x="635" y="148"/>
                </a:cxn>
                <a:cxn ang="0">
                  <a:pos x="651" y="277"/>
                </a:cxn>
                <a:cxn ang="0">
                  <a:pos x="635" y="407"/>
                </a:cxn>
                <a:cxn ang="0">
                  <a:pos x="635" y="515"/>
                </a:cxn>
                <a:cxn ang="0">
                  <a:pos x="586" y="515"/>
                </a:cxn>
                <a:cxn ang="0">
                  <a:pos x="521" y="515"/>
                </a:cxn>
                <a:cxn ang="0">
                  <a:pos x="472" y="533"/>
                </a:cxn>
                <a:cxn ang="0">
                  <a:pos x="422" y="551"/>
                </a:cxn>
                <a:cxn ang="0">
                  <a:pos x="406" y="533"/>
                </a:cxn>
                <a:cxn ang="0">
                  <a:pos x="374" y="533"/>
                </a:cxn>
                <a:cxn ang="0">
                  <a:pos x="341" y="551"/>
                </a:cxn>
                <a:cxn ang="0">
                  <a:pos x="324" y="533"/>
                </a:cxn>
                <a:cxn ang="0">
                  <a:pos x="308" y="551"/>
                </a:cxn>
                <a:cxn ang="0">
                  <a:pos x="292" y="533"/>
                </a:cxn>
                <a:cxn ang="0">
                  <a:pos x="292" y="533"/>
                </a:cxn>
                <a:cxn ang="0">
                  <a:pos x="275" y="551"/>
                </a:cxn>
                <a:cxn ang="0">
                  <a:pos x="243" y="551"/>
                </a:cxn>
                <a:cxn ang="0">
                  <a:pos x="226" y="570"/>
                </a:cxn>
                <a:cxn ang="0">
                  <a:pos x="210" y="588"/>
                </a:cxn>
                <a:cxn ang="0">
                  <a:pos x="194" y="551"/>
                </a:cxn>
                <a:cxn ang="0">
                  <a:pos x="161" y="533"/>
                </a:cxn>
                <a:cxn ang="0">
                  <a:pos x="145" y="515"/>
                </a:cxn>
                <a:cxn ang="0">
                  <a:pos x="145" y="515"/>
                </a:cxn>
                <a:cxn ang="0">
                  <a:pos x="145" y="515"/>
                </a:cxn>
                <a:cxn ang="0">
                  <a:pos x="128" y="496"/>
                </a:cxn>
                <a:cxn ang="0">
                  <a:pos x="112" y="477"/>
                </a:cxn>
                <a:cxn ang="0">
                  <a:pos x="96" y="459"/>
                </a:cxn>
                <a:cxn ang="0">
                  <a:pos x="63" y="459"/>
                </a:cxn>
                <a:cxn ang="0">
                  <a:pos x="49" y="441"/>
                </a:cxn>
                <a:cxn ang="0">
                  <a:pos x="17" y="441"/>
                </a:cxn>
                <a:cxn ang="0">
                  <a:pos x="49" y="388"/>
                </a:cxn>
                <a:cxn ang="0">
                  <a:pos x="79" y="333"/>
                </a:cxn>
                <a:cxn ang="0">
                  <a:pos x="63" y="259"/>
                </a:cxn>
                <a:cxn ang="0">
                  <a:pos x="96" y="222"/>
                </a:cxn>
                <a:cxn ang="0">
                  <a:pos x="96" y="222"/>
                </a:cxn>
                <a:cxn ang="0">
                  <a:pos x="128" y="203"/>
                </a:cxn>
                <a:cxn ang="0">
                  <a:pos x="145" y="185"/>
                </a:cxn>
                <a:cxn ang="0">
                  <a:pos x="161" y="203"/>
                </a:cxn>
                <a:cxn ang="0">
                  <a:pos x="177" y="185"/>
                </a:cxn>
                <a:cxn ang="0">
                  <a:pos x="177" y="93"/>
                </a:cxn>
                <a:cxn ang="0">
                  <a:pos x="194" y="74"/>
                </a:cxn>
                <a:cxn ang="0">
                  <a:pos x="210" y="93"/>
                </a:cxn>
                <a:cxn ang="0">
                  <a:pos x="226" y="74"/>
                </a:cxn>
                <a:cxn ang="0">
                  <a:pos x="243" y="93"/>
                </a:cxn>
                <a:cxn ang="0">
                  <a:pos x="259" y="111"/>
                </a:cxn>
                <a:cxn ang="0">
                  <a:pos x="292" y="93"/>
                </a:cxn>
              </a:cxnLst>
              <a:rect l="0" t="0" r="r" b="b"/>
              <a:pathLst>
                <a:path w="651" h="588">
                  <a:moveTo>
                    <a:pt x="292" y="93"/>
                  </a:moveTo>
                  <a:lnTo>
                    <a:pt x="341" y="55"/>
                  </a:lnTo>
                  <a:lnTo>
                    <a:pt x="374" y="0"/>
                  </a:lnTo>
                  <a:lnTo>
                    <a:pt x="374" y="18"/>
                  </a:lnTo>
                  <a:lnTo>
                    <a:pt x="390" y="18"/>
                  </a:lnTo>
                  <a:lnTo>
                    <a:pt x="406" y="18"/>
                  </a:lnTo>
                  <a:lnTo>
                    <a:pt x="422" y="18"/>
                  </a:lnTo>
                  <a:lnTo>
                    <a:pt x="422" y="0"/>
                  </a:lnTo>
                  <a:lnTo>
                    <a:pt x="439" y="0"/>
                  </a:lnTo>
                  <a:lnTo>
                    <a:pt x="455" y="0"/>
                  </a:lnTo>
                  <a:lnTo>
                    <a:pt x="455" y="18"/>
                  </a:lnTo>
                  <a:lnTo>
                    <a:pt x="488" y="18"/>
                  </a:lnTo>
                  <a:lnTo>
                    <a:pt x="488" y="55"/>
                  </a:lnTo>
                  <a:lnTo>
                    <a:pt x="504" y="93"/>
                  </a:lnTo>
                  <a:lnTo>
                    <a:pt x="521" y="93"/>
                  </a:lnTo>
                  <a:lnTo>
                    <a:pt x="537" y="74"/>
                  </a:lnTo>
                  <a:lnTo>
                    <a:pt x="537" y="93"/>
                  </a:lnTo>
                  <a:lnTo>
                    <a:pt x="553" y="93"/>
                  </a:lnTo>
                  <a:lnTo>
                    <a:pt x="553" y="74"/>
                  </a:lnTo>
                  <a:lnTo>
                    <a:pt x="537" y="74"/>
                  </a:lnTo>
                  <a:lnTo>
                    <a:pt x="553" y="74"/>
                  </a:lnTo>
                  <a:lnTo>
                    <a:pt x="553" y="55"/>
                  </a:lnTo>
                  <a:lnTo>
                    <a:pt x="570" y="55"/>
                  </a:lnTo>
                  <a:lnTo>
                    <a:pt x="570" y="74"/>
                  </a:lnTo>
                  <a:lnTo>
                    <a:pt x="570" y="93"/>
                  </a:lnTo>
                  <a:lnTo>
                    <a:pt x="586" y="93"/>
                  </a:lnTo>
                  <a:lnTo>
                    <a:pt x="602" y="93"/>
                  </a:lnTo>
                  <a:lnTo>
                    <a:pt x="602" y="111"/>
                  </a:lnTo>
                  <a:lnTo>
                    <a:pt x="602" y="93"/>
                  </a:lnTo>
                  <a:lnTo>
                    <a:pt x="602" y="111"/>
                  </a:lnTo>
                  <a:lnTo>
                    <a:pt x="619" y="111"/>
                  </a:lnTo>
                  <a:lnTo>
                    <a:pt x="619" y="129"/>
                  </a:lnTo>
                  <a:lnTo>
                    <a:pt x="635" y="129"/>
                  </a:lnTo>
                  <a:lnTo>
                    <a:pt x="635" y="148"/>
                  </a:lnTo>
                  <a:lnTo>
                    <a:pt x="651" y="148"/>
                  </a:lnTo>
                  <a:lnTo>
                    <a:pt x="651" y="277"/>
                  </a:lnTo>
                  <a:lnTo>
                    <a:pt x="651" y="296"/>
                  </a:lnTo>
                  <a:lnTo>
                    <a:pt x="635" y="407"/>
                  </a:lnTo>
                  <a:lnTo>
                    <a:pt x="635" y="496"/>
                  </a:lnTo>
                  <a:lnTo>
                    <a:pt x="635" y="515"/>
                  </a:lnTo>
                  <a:lnTo>
                    <a:pt x="619" y="515"/>
                  </a:lnTo>
                  <a:lnTo>
                    <a:pt x="586" y="515"/>
                  </a:lnTo>
                  <a:lnTo>
                    <a:pt x="537" y="515"/>
                  </a:lnTo>
                  <a:lnTo>
                    <a:pt x="521" y="515"/>
                  </a:lnTo>
                  <a:lnTo>
                    <a:pt x="488" y="533"/>
                  </a:lnTo>
                  <a:lnTo>
                    <a:pt x="472" y="533"/>
                  </a:lnTo>
                  <a:lnTo>
                    <a:pt x="455" y="551"/>
                  </a:lnTo>
                  <a:lnTo>
                    <a:pt x="422" y="551"/>
                  </a:lnTo>
                  <a:lnTo>
                    <a:pt x="422" y="533"/>
                  </a:lnTo>
                  <a:lnTo>
                    <a:pt x="406" y="533"/>
                  </a:lnTo>
                  <a:lnTo>
                    <a:pt x="390" y="533"/>
                  </a:lnTo>
                  <a:lnTo>
                    <a:pt x="374" y="533"/>
                  </a:lnTo>
                  <a:lnTo>
                    <a:pt x="357" y="551"/>
                  </a:lnTo>
                  <a:lnTo>
                    <a:pt x="341" y="551"/>
                  </a:lnTo>
                  <a:lnTo>
                    <a:pt x="341" y="533"/>
                  </a:lnTo>
                  <a:lnTo>
                    <a:pt x="324" y="533"/>
                  </a:lnTo>
                  <a:lnTo>
                    <a:pt x="308" y="533"/>
                  </a:lnTo>
                  <a:lnTo>
                    <a:pt x="308" y="551"/>
                  </a:lnTo>
                  <a:lnTo>
                    <a:pt x="308" y="533"/>
                  </a:lnTo>
                  <a:lnTo>
                    <a:pt x="292" y="533"/>
                  </a:lnTo>
                  <a:lnTo>
                    <a:pt x="292" y="551"/>
                  </a:lnTo>
                  <a:lnTo>
                    <a:pt x="292" y="533"/>
                  </a:lnTo>
                  <a:lnTo>
                    <a:pt x="292" y="551"/>
                  </a:lnTo>
                  <a:lnTo>
                    <a:pt x="275" y="551"/>
                  </a:lnTo>
                  <a:lnTo>
                    <a:pt x="259" y="551"/>
                  </a:lnTo>
                  <a:lnTo>
                    <a:pt x="243" y="551"/>
                  </a:lnTo>
                  <a:lnTo>
                    <a:pt x="243" y="570"/>
                  </a:lnTo>
                  <a:lnTo>
                    <a:pt x="226" y="570"/>
                  </a:lnTo>
                  <a:lnTo>
                    <a:pt x="210" y="570"/>
                  </a:lnTo>
                  <a:lnTo>
                    <a:pt x="210" y="588"/>
                  </a:lnTo>
                  <a:lnTo>
                    <a:pt x="194" y="588"/>
                  </a:lnTo>
                  <a:lnTo>
                    <a:pt x="194" y="551"/>
                  </a:lnTo>
                  <a:lnTo>
                    <a:pt x="177" y="551"/>
                  </a:lnTo>
                  <a:lnTo>
                    <a:pt x="161" y="533"/>
                  </a:lnTo>
                  <a:lnTo>
                    <a:pt x="161" y="515"/>
                  </a:lnTo>
                  <a:lnTo>
                    <a:pt x="145" y="515"/>
                  </a:lnTo>
                  <a:lnTo>
                    <a:pt x="145" y="533"/>
                  </a:lnTo>
                  <a:lnTo>
                    <a:pt x="145" y="515"/>
                  </a:lnTo>
                  <a:lnTo>
                    <a:pt x="128" y="515"/>
                  </a:lnTo>
                  <a:lnTo>
                    <a:pt x="145" y="515"/>
                  </a:lnTo>
                  <a:lnTo>
                    <a:pt x="145" y="496"/>
                  </a:lnTo>
                  <a:lnTo>
                    <a:pt x="128" y="496"/>
                  </a:lnTo>
                  <a:lnTo>
                    <a:pt x="128" y="477"/>
                  </a:lnTo>
                  <a:lnTo>
                    <a:pt x="112" y="477"/>
                  </a:lnTo>
                  <a:lnTo>
                    <a:pt x="96" y="477"/>
                  </a:lnTo>
                  <a:lnTo>
                    <a:pt x="96" y="459"/>
                  </a:lnTo>
                  <a:lnTo>
                    <a:pt x="79" y="459"/>
                  </a:lnTo>
                  <a:lnTo>
                    <a:pt x="63" y="459"/>
                  </a:lnTo>
                  <a:lnTo>
                    <a:pt x="63" y="441"/>
                  </a:lnTo>
                  <a:lnTo>
                    <a:pt x="49" y="441"/>
                  </a:lnTo>
                  <a:lnTo>
                    <a:pt x="33" y="441"/>
                  </a:lnTo>
                  <a:lnTo>
                    <a:pt x="17" y="441"/>
                  </a:lnTo>
                  <a:lnTo>
                    <a:pt x="0" y="422"/>
                  </a:lnTo>
                  <a:lnTo>
                    <a:pt x="49" y="388"/>
                  </a:lnTo>
                  <a:lnTo>
                    <a:pt x="63" y="333"/>
                  </a:lnTo>
                  <a:lnTo>
                    <a:pt x="79" y="333"/>
                  </a:lnTo>
                  <a:lnTo>
                    <a:pt x="79" y="296"/>
                  </a:lnTo>
                  <a:lnTo>
                    <a:pt x="63" y="259"/>
                  </a:lnTo>
                  <a:lnTo>
                    <a:pt x="79" y="222"/>
                  </a:lnTo>
                  <a:lnTo>
                    <a:pt x="96" y="222"/>
                  </a:lnTo>
                  <a:lnTo>
                    <a:pt x="96" y="240"/>
                  </a:lnTo>
                  <a:lnTo>
                    <a:pt x="96" y="222"/>
                  </a:lnTo>
                  <a:lnTo>
                    <a:pt x="112" y="222"/>
                  </a:lnTo>
                  <a:lnTo>
                    <a:pt x="128" y="203"/>
                  </a:lnTo>
                  <a:lnTo>
                    <a:pt x="128" y="185"/>
                  </a:lnTo>
                  <a:lnTo>
                    <a:pt x="145" y="185"/>
                  </a:lnTo>
                  <a:lnTo>
                    <a:pt x="145" y="203"/>
                  </a:lnTo>
                  <a:lnTo>
                    <a:pt x="161" y="203"/>
                  </a:lnTo>
                  <a:lnTo>
                    <a:pt x="177" y="203"/>
                  </a:lnTo>
                  <a:lnTo>
                    <a:pt x="177" y="185"/>
                  </a:lnTo>
                  <a:lnTo>
                    <a:pt x="177" y="166"/>
                  </a:lnTo>
                  <a:lnTo>
                    <a:pt x="177" y="93"/>
                  </a:lnTo>
                  <a:lnTo>
                    <a:pt x="194" y="93"/>
                  </a:lnTo>
                  <a:lnTo>
                    <a:pt x="194" y="74"/>
                  </a:lnTo>
                  <a:lnTo>
                    <a:pt x="194" y="93"/>
                  </a:lnTo>
                  <a:lnTo>
                    <a:pt x="210" y="93"/>
                  </a:lnTo>
                  <a:lnTo>
                    <a:pt x="210" y="74"/>
                  </a:lnTo>
                  <a:lnTo>
                    <a:pt x="226" y="74"/>
                  </a:lnTo>
                  <a:lnTo>
                    <a:pt x="226" y="93"/>
                  </a:lnTo>
                  <a:lnTo>
                    <a:pt x="243" y="93"/>
                  </a:lnTo>
                  <a:lnTo>
                    <a:pt x="259" y="93"/>
                  </a:lnTo>
                  <a:lnTo>
                    <a:pt x="259" y="111"/>
                  </a:lnTo>
                  <a:lnTo>
                    <a:pt x="275" y="111"/>
                  </a:lnTo>
                  <a:lnTo>
                    <a:pt x="292" y="9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49"/>
            <p:cNvSpPr>
              <a:spLocks/>
            </p:cNvSpPr>
            <p:nvPr/>
          </p:nvSpPr>
          <p:spPr bwMode="auto">
            <a:xfrm>
              <a:off x="2746" y="226"/>
              <a:ext cx="651" cy="588"/>
            </a:xfrm>
            <a:custGeom>
              <a:avLst/>
              <a:gdLst/>
              <a:ahLst/>
              <a:cxnLst>
                <a:cxn ang="0">
                  <a:pos x="341" y="55"/>
                </a:cxn>
                <a:cxn ang="0">
                  <a:pos x="374" y="18"/>
                </a:cxn>
                <a:cxn ang="0">
                  <a:pos x="406" y="18"/>
                </a:cxn>
                <a:cxn ang="0">
                  <a:pos x="422" y="0"/>
                </a:cxn>
                <a:cxn ang="0">
                  <a:pos x="455" y="0"/>
                </a:cxn>
                <a:cxn ang="0">
                  <a:pos x="488" y="18"/>
                </a:cxn>
                <a:cxn ang="0">
                  <a:pos x="504" y="93"/>
                </a:cxn>
                <a:cxn ang="0">
                  <a:pos x="537" y="74"/>
                </a:cxn>
                <a:cxn ang="0">
                  <a:pos x="553" y="93"/>
                </a:cxn>
                <a:cxn ang="0">
                  <a:pos x="537" y="74"/>
                </a:cxn>
                <a:cxn ang="0">
                  <a:pos x="553" y="55"/>
                </a:cxn>
                <a:cxn ang="0">
                  <a:pos x="570" y="74"/>
                </a:cxn>
                <a:cxn ang="0">
                  <a:pos x="586" y="93"/>
                </a:cxn>
                <a:cxn ang="0">
                  <a:pos x="602" y="111"/>
                </a:cxn>
                <a:cxn ang="0">
                  <a:pos x="602" y="111"/>
                </a:cxn>
                <a:cxn ang="0">
                  <a:pos x="619" y="129"/>
                </a:cxn>
                <a:cxn ang="0">
                  <a:pos x="635" y="148"/>
                </a:cxn>
                <a:cxn ang="0">
                  <a:pos x="651" y="277"/>
                </a:cxn>
                <a:cxn ang="0">
                  <a:pos x="635" y="407"/>
                </a:cxn>
                <a:cxn ang="0">
                  <a:pos x="635" y="515"/>
                </a:cxn>
                <a:cxn ang="0">
                  <a:pos x="586" y="515"/>
                </a:cxn>
                <a:cxn ang="0">
                  <a:pos x="521" y="515"/>
                </a:cxn>
                <a:cxn ang="0">
                  <a:pos x="472" y="533"/>
                </a:cxn>
                <a:cxn ang="0">
                  <a:pos x="422" y="551"/>
                </a:cxn>
                <a:cxn ang="0">
                  <a:pos x="406" y="533"/>
                </a:cxn>
                <a:cxn ang="0">
                  <a:pos x="374" y="533"/>
                </a:cxn>
                <a:cxn ang="0">
                  <a:pos x="341" y="551"/>
                </a:cxn>
                <a:cxn ang="0">
                  <a:pos x="324" y="533"/>
                </a:cxn>
                <a:cxn ang="0">
                  <a:pos x="308" y="551"/>
                </a:cxn>
                <a:cxn ang="0">
                  <a:pos x="292" y="533"/>
                </a:cxn>
                <a:cxn ang="0">
                  <a:pos x="292" y="533"/>
                </a:cxn>
                <a:cxn ang="0">
                  <a:pos x="275" y="551"/>
                </a:cxn>
                <a:cxn ang="0">
                  <a:pos x="243" y="551"/>
                </a:cxn>
                <a:cxn ang="0">
                  <a:pos x="226" y="570"/>
                </a:cxn>
                <a:cxn ang="0">
                  <a:pos x="210" y="588"/>
                </a:cxn>
                <a:cxn ang="0">
                  <a:pos x="194" y="551"/>
                </a:cxn>
                <a:cxn ang="0">
                  <a:pos x="161" y="533"/>
                </a:cxn>
                <a:cxn ang="0">
                  <a:pos x="145" y="515"/>
                </a:cxn>
                <a:cxn ang="0">
                  <a:pos x="145" y="515"/>
                </a:cxn>
                <a:cxn ang="0">
                  <a:pos x="145" y="515"/>
                </a:cxn>
                <a:cxn ang="0">
                  <a:pos x="128" y="496"/>
                </a:cxn>
                <a:cxn ang="0">
                  <a:pos x="112" y="477"/>
                </a:cxn>
                <a:cxn ang="0">
                  <a:pos x="96" y="459"/>
                </a:cxn>
                <a:cxn ang="0">
                  <a:pos x="63" y="459"/>
                </a:cxn>
                <a:cxn ang="0">
                  <a:pos x="49" y="441"/>
                </a:cxn>
                <a:cxn ang="0">
                  <a:pos x="17" y="441"/>
                </a:cxn>
                <a:cxn ang="0">
                  <a:pos x="49" y="388"/>
                </a:cxn>
                <a:cxn ang="0">
                  <a:pos x="79" y="333"/>
                </a:cxn>
                <a:cxn ang="0">
                  <a:pos x="63" y="259"/>
                </a:cxn>
                <a:cxn ang="0">
                  <a:pos x="96" y="222"/>
                </a:cxn>
                <a:cxn ang="0">
                  <a:pos x="96" y="222"/>
                </a:cxn>
                <a:cxn ang="0">
                  <a:pos x="128" y="203"/>
                </a:cxn>
                <a:cxn ang="0">
                  <a:pos x="145" y="185"/>
                </a:cxn>
                <a:cxn ang="0">
                  <a:pos x="161" y="203"/>
                </a:cxn>
                <a:cxn ang="0">
                  <a:pos x="177" y="185"/>
                </a:cxn>
                <a:cxn ang="0">
                  <a:pos x="177" y="93"/>
                </a:cxn>
                <a:cxn ang="0">
                  <a:pos x="194" y="74"/>
                </a:cxn>
                <a:cxn ang="0">
                  <a:pos x="210" y="93"/>
                </a:cxn>
                <a:cxn ang="0">
                  <a:pos x="226" y="74"/>
                </a:cxn>
                <a:cxn ang="0">
                  <a:pos x="243" y="93"/>
                </a:cxn>
                <a:cxn ang="0">
                  <a:pos x="259" y="111"/>
                </a:cxn>
                <a:cxn ang="0">
                  <a:pos x="292" y="93"/>
                </a:cxn>
              </a:cxnLst>
              <a:rect l="0" t="0" r="r" b="b"/>
              <a:pathLst>
                <a:path w="651" h="588">
                  <a:moveTo>
                    <a:pt x="292" y="93"/>
                  </a:moveTo>
                  <a:lnTo>
                    <a:pt x="341" y="55"/>
                  </a:lnTo>
                  <a:lnTo>
                    <a:pt x="374" y="0"/>
                  </a:lnTo>
                  <a:lnTo>
                    <a:pt x="374" y="18"/>
                  </a:lnTo>
                  <a:lnTo>
                    <a:pt x="390" y="18"/>
                  </a:lnTo>
                  <a:lnTo>
                    <a:pt x="406" y="18"/>
                  </a:lnTo>
                  <a:lnTo>
                    <a:pt x="422" y="18"/>
                  </a:lnTo>
                  <a:lnTo>
                    <a:pt x="422" y="0"/>
                  </a:lnTo>
                  <a:lnTo>
                    <a:pt x="439" y="0"/>
                  </a:lnTo>
                  <a:lnTo>
                    <a:pt x="455" y="0"/>
                  </a:lnTo>
                  <a:lnTo>
                    <a:pt x="455" y="18"/>
                  </a:lnTo>
                  <a:lnTo>
                    <a:pt x="488" y="18"/>
                  </a:lnTo>
                  <a:lnTo>
                    <a:pt x="488" y="55"/>
                  </a:lnTo>
                  <a:lnTo>
                    <a:pt x="504" y="93"/>
                  </a:lnTo>
                  <a:lnTo>
                    <a:pt x="521" y="93"/>
                  </a:lnTo>
                  <a:lnTo>
                    <a:pt x="537" y="74"/>
                  </a:lnTo>
                  <a:lnTo>
                    <a:pt x="537" y="93"/>
                  </a:lnTo>
                  <a:lnTo>
                    <a:pt x="553" y="93"/>
                  </a:lnTo>
                  <a:lnTo>
                    <a:pt x="553" y="74"/>
                  </a:lnTo>
                  <a:lnTo>
                    <a:pt x="537" y="74"/>
                  </a:lnTo>
                  <a:lnTo>
                    <a:pt x="553" y="74"/>
                  </a:lnTo>
                  <a:lnTo>
                    <a:pt x="553" y="55"/>
                  </a:lnTo>
                  <a:lnTo>
                    <a:pt x="570" y="55"/>
                  </a:lnTo>
                  <a:lnTo>
                    <a:pt x="570" y="74"/>
                  </a:lnTo>
                  <a:lnTo>
                    <a:pt x="570" y="93"/>
                  </a:lnTo>
                  <a:lnTo>
                    <a:pt x="586" y="93"/>
                  </a:lnTo>
                  <a:lnTo>
                    <a:pt x="602" y="93"/>
                  </a:lnTo>
                  <a:lnTo>
                    <a:pt x="602" y="111"/>
                  </a:lnTo>
                  <a:lnTo>
                    <a:pt x="602" y="93"/>
                  </a:lnTo>
                  <a:lnTo>
                    <a:pt x="602" y="111"/>
                  </a:lnTo>
                  <a:lnTo>
                    <a:pt x="619" y="111"/>
                  </a:lnTo>
                  <a:lnTo>
                    <a:pt x="619" y="129"/>
                  </a:lnTo>
                  <a:lnTo>
                    <a:pt x="635" y="129"/>
                  </a:lnTo>
                  <a:lnTo>
                    <a:pt x="635" y="148"/>
                  </a:lnTo>
                  <a:lnTo>
                    <a:pt x="651" y="148"/>
                  </a:lnTo>
                  <a:lnTo>
                    <a:pt x="651" y="277"/>
                  </a:lnTo>
                  <a:lnTo>
                    <a:pt x="651" y="296"/>
                  </a:lnTo>
                  <a:lnTo>
                    <a:pt x="635" y="407"/>
                  </a:lnTo>
                  <a:lnTo>
                    <a:pt x="635" y="496"/>
                  </a:lnTo>
                  <a:lnTo>
                    <a:pt x="635" y="515"/>
                  </a:lnTo>
                  <a:lnTo>
                    <a:pt x="619" y="515"/>
                  </a:lnTo>
                  <a:lnTo>
                    <a:pt x="586" y="515"/>
                  </a:lnTo>
                  <a:lnTo>
                    <a:pt x="537" y="515"/>
                  </a:lnTo>
                  <a:lnTo>
                    <a:pt x="521" y="515"/>
                  </a:lnTo>
                  <a:lnTo>
                    <a:pt x="488" y="533"/>
                  </a:lnTo>
                  <a:lnTo>
                    <a:pt x="472" y="533"/>
                  </a:lnTo>
                  <a:lnTo>
                    <a:pt x="455" y="551"/>
                  </a:lnTo>
                  <a:lnTo>
                    <a:pt x="422" y="551"/>
                  </a:lnTo>
                  <a:lnTo>
                    <a:pt x="422" y="533"/>
                  </a:lnTo>
                  <a:lnTo>
                    <a:pt x="406" y="533"/>
                  </a:lnTo>
                  <a:lnTo>
                    <a:pt x="390" y="533"/>
                  </a:lnTo>
                  <a:lnTo>
                    <a:pt x="374" y="533"/>
                  </a:lnTo>
                  <a:lnTo>
                    <a:pt x="357" y="551"/>
                  </a:lnTo>
                  <a:lnTo>
                    <a:pt x="341" y="551"/>
                  </a:lnTo>
                  <a:lnTo>
                    <a:pt x="341" y="533"/>
                  </a:lnTo>
                  <a:lnTo>
                    <a:pt x="324" y="533"/>
                  </a:lnTo>
                  <a:lnTo>
                    <a:pt x="308" y="533"/>
                  </a:lnTo>
                  <a:lnTo>
                    <a:pt x="308" y="551"/>
                  </a:lnTo>
                  <a:lnTo>
                    <a:pt x="308" y="533"/>
                  </a:lnTo>
                  <a:lnTo>
                    <a:pt x="292" y="533"/>
                  </a:lnTo>
                  <a:lnTo>
                    <a:pt x="292" y="551"/>
                  </a:lnTo>
                  <a:lnTo>
                    <a:pt x="292" y="533"/>
                  </a:lnTo>
                  <a:lnTo>
                    <a:pt x="292" y="551"/>
                  </a:lnTo>
                  <a:lnTo>
                    <a:pt x="275" y="551"/>
                  </a:lnTo>
                  <a:lnTo>
                    <a:pt x="259" y="551"/>
                  </a:lnTo>
                  <a:lnTo>
                    <a:pt x="243" y="551"/>
                  </a:lnTo>
                  <a:lnTo>
                    <a:pt x="243" y="570"/>
                  </a:lnTo>
                  <a:lnTo>
                    <a:pt x="226" y="570"/>
                  </a:lnTo>
                  <a:lnTo>
                    <a:pt x="210" y="570"/>
                  </a:lnTo>
                  <a:lnTo>
                    <a:pt x="210" y="588"/>
                  </a:lnTo>
                  <a:lnTo>
                    <a:pt x="194" y="588"/>
                  </a:lnTo>
                  <a:lnTo>
                    <a:pt x="194" y="551"/>
                  </a:lnTo>
                  <a:lnTo>
                    <a:pt x="177" y="551"/>
                  </a:lnTo>
                  <a:lnTo>
                    <a:pt x="161" y="533"/>
                  </a:lnTo>
                  <a:lnTo>
                    <a:pt x="161" y="515"/>
                  </a:lnTo>
                  <a:lnTo>
                    <a:pt x="145" y="515"/>
                  </a:lnTo>
                  <a:lnTo>
                    <a:pt x="145" y="533"/>
                  </a:lnTo>
                  <a:lnTo>
                    <a:pt x="145" y="515"/>
                  </a:lnTo>
                  <a:lnTo>
                    <a:pt x="128" y="515"/>
                  </a:lnTo>
                  <a:lnTo>
                    <a:pt x="145" y="515"/>
                  </a:lnTo>
                  <a:lnTo>
                    <a:pt x="145" y="496"/>
                  </a:lnTo>
                  <a:lnTo>
                    <a:pt x="128" y="496"/>
                  </a:lnTo>
                  <a:lnTo>
                    <a:pt x="128" y="477"/>
                  </a:lnTo>
                  <a:lnTo>
                    <a:pt x="112" y="477"/>
                  </a:lnTo>
                  <a:lnTo>
                    <a:pt x="96" y="477"/>
                  </a:lnTo>
                  <a:lnTo>
                    <a:pt x="96" y="459"/>
                  </a:lnTo>
                  <a:lnTo>
                    <a:pt x="79" y="459"/>
                  </a:lnTo>
                  <a:lnTo>
                    <a:pt x="63" y="459"/>
                  </a:lnTo>
                  <a:lnTo>
                    <a:pt x="63" y="441"/>
                  </a:lnTo>
                  <a:lnTo>
                    <a:pt x="49" y="441"/>
                  </a:lnTo>
                  <a:lnTo>
                    <a:pt x="33" y="441"/>
                  </a:lnTo>
                  <a:lnTo>
                    <a:pt x="17" y="441"/>
                  </a:lnTo>
                  <a:lnTo>
                    <a:pt x="0" y="422"/>
                  </a:lnTo>
                  <a:lnTo>
                    <a:pt x="49" y="388"/>
                  </a:lnTo>
                  <a:lnTo>
                    <a:pt x="63" y="333"/>
                  </a:lnTo>
                  <a:lnTo>
                    <a:pt x="79" y="333"/>
                  </a:lnTo>
                  <a:lnTo>
                    <a:pt x="79" y="296"/>
                  </a:lnTo>
                  <a:lnTo>
                    <a:pt x="63" y="259"/>
                  </a:lnTo>
                  <a:lnTo>
                    <a:pt x="79" y="222"/>
                  </a:lnTo>
                  <a:lnTo>
                    <a:pt x="96" y="222"/>
                  </a:lnTo>
                  <a:lnTo>
                    <a:pt x="96" y="240"/>
                  </a:lnTo>
                  <a:lnTo>
                    <a:pt x="96" y="222"/>
                  </a:lnTo>
                  <a:lnTo>
                    <a:pt x="112" y="222"/>
                  </a:lnTo>
                  <a:lnTo>
                    <a:pt x="128" y="203"/>
                  </a:lnTo>
                  <a:lnTo>
                    <a:pt x="128" y="185"/>
                  </a:lnTo>
                  <a:lnTo>
                    <a:pt x="145" y="185"/>
                  </a:lnTo>
                  <a:lnTo>
                    <a:pt x="145" y="203"/>
                  </a:lnTo>
                  <a:lnTo>
                    <a:pt x="161" y="203"/>
                  </a:lnTo>
                  <a:lnTo>
                    <a:pt x="177" y="203"/>
                  </a:lnTo>
                  <a:lnTo>
                    <a:pt x="177" y="185"/>
                  </a:lnTo>
                  <a:lnTo>
                    <a:pt x="177" y="166"/>
                  </a:lnTo>
                  <a:lnTo>
                    <a:pt x="177" y="93"/>
                  </a:lnTo>
                  <a:lnTo>
                    <a:pt x="194" y="93"/>
                  </a:lnTo>
                  <a:lnTo>
                    <a:pt x="194" y="74"/>
                  </a:lnTo>
                  <a:lnTo>
                    <a:pt x="194" y="93"/>
                  </a:lnTo>
                  <a:lnTo>
                    <a:pt x="210" y="93"/>
                  </a:lnTo>
                  <a:lnTo>
                    <a:pt x="210" y="74"/>
                  </a:lnTo>
                  <a:lnTo>
                    <a:pt x="226" y="74"/>
                  </a:lnTo>
                  <a:lnTo>
                    <a:pt x="226" y="93"/>
                  </a:lnTo>
                  <a:lnTo>
                    <a:pt x="243" y="93"/>
                  </a:lnTo>
                  <a:lnTo>
                    <a:pt x="259" y="93"/>
                  </a:lnTo>
                  <a:lnTo>
                    <a:pt x="259" y="111"/>
                  </a:lnTo>
                  <a:lnTo>
                    <a:pt x="275" y="111"/>
                  </a:lnTo>
                  <a:lnTo>
                    <a:pt x="292" y="9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545"/>
          <p:cNvGrpSpPr>
            <a:grpSpLocks/>
          </p:cNvGrpSpPr>
          <p:nvPr/>
        </p:nvGrpSpPr>
        <p:grpSpPr bwMode="auto">
          <a:xfrm>
            <a:off x="4090418" y="1516391"/>
            <a:ext cx="454673" cy="378378"/>
            <a:chOff x="2385" y="282"/>
            <a:chExt cx="441" cy="367"/>
          </a:xfrm>
          <a:solidFill>
            <a:schemeClr val="accent5">
              <a:lumMod val="60000"/>
              <a:lumOff val="40000"/>
            </a:schemeClr>
          </a:solidFill>
        </p:grpSpPr>
        <p:sp>
          <p:nvSpPr>
            <p:cNvPr id="59" name="Freeform 547"/>
            <p:cNvSpPr>
              <a:spLocks/>
            </p:cNvSpPr>
            <p:nvPr/>
          </p:nvSpPr>
          <p:spPr bwMode="auto">
            <a:xfrm>
              <a:off x="2385" y="282"/>
              <a:ext cx="441" cy="367"/>
            </a:xfrm>
            <a:custGeom>
              <a:avLst/>
              <a:gdLst/>
              <a:ahLst/>
              <a:cxnLst>
                <a:cxn ang="0">
                  <a:pos x="198" y="74"/>
                </a:cxn>
                <a:cxn ang="0">
                  <a:pos x="214" y="56"/>
                </a:cxn>
                <a:cxn ang="0">
                  <a:pos x="198" y="37"/>
                </a:cxn>
                <a:cxn ang="0">
                  <a:pos x="181" y="19"/>
                </a:cxn>
                <a:cxn ang="0">
                  <a:pos x="198" y="0"/>
                </a:cxn>
                <a:cxn ang="0">
                  <a:pos x="313" y="93"/>
                </a:cxn>
                <a:cxn ang="0">
                  <a:pos x="329" y="111"/>
                </a:cxn>
                <a:cxn ang="0">
                  <a:pos x="329" y="148"/>
                </a:cxn>
                <a:cxn ang="0">
                  <a:pos x="425" y="204"/>
                </a:cxn>
                <a:cxn ang="0">
                  <a:pos x="441" y="278"/>
                </a:cxn>
                <a:cxn ang="0">
                  <a:pos x="411" y="333"/>
                </a:cxn>
                <a:cxn ang="0">
                  <a:pos x="247" y="352"/>
                </a:cxn>
                <a:cxn ang="0">
                  <a:pos x="247" y="352"/>
                </a:cxn>
                <a:cxn ang="0">
                  <a:pos x="132" y="367"/>
                </a:cxn>
                <a:cxn ang="0">
                  <a:pos x="99" y="352"/>
                </a:cxn>
                <a:cxn ang="0">
                  <a:pos x="83" y="278"/>
                </a:cxn>
                <a:cxn ang="0">
                  <a:pos x="33" y="260"/>
                </a:cxn>
                <a:cxn ang="0">
                  <a:pos x="17" y="241"/>
                </a:cxn>
                <a:cxn ang="0">
                  <a:pos x="17" y="204"/>
                </a:cxn>
                <a:cxn ang="0">
                  <a:pos x="17" y="204"/>
                </a:cxn>
                <a:cxn ang="0">
                  <a:pos x="17" y="167"/>
                </a:cxn>
                <a:cxn ang="0">
                  <a:pos x="33" y="148"/>
                </a:cxn>
                <a:cxn ang="0">
                  <a:pos x="17" y="130"/>
                </a:cxn>
                <a:cxn ang="0">
                  <a:pos x="17" y="111"/>
                </a:cxn>
                <a:cxn ang="0">
                  <a:pos x="33" y="93"/>
                </a:cxn>
                <a:cxn ang="0">
                  <a:pos x="50" y="74"/>
                </a:cxn>
                <a:cxn ang="0">
                  <a:pos x="66" y="56"/>
                </a:cxn>
                <a:cxn ang="0">
                  <a:pos x="99" y="56"/>
                </a:cxn>
                <a:cxn ang="0">
                  <a:pos x="116" y="37"/>
                </a:cxn>
                <a:cxn ang="0">
                  <a:pos x="132" y="56"/>
                </a:cxn>
                <a:cxn ang="0">
                  <a:pos x="165" y="56"/>
                </a:cxn>
                <a:cxn ang="0">
                  <a:pos x="198" y="56"/>
                </a:cxn>
              </a:cxnLst>
              <a:rect l="0" t="0" r="r" b="b"/>
              <a:pathLst>
                <a:path w="441" h="367">
                  <a:moveTo>
                    <a:pt x="198" y="56"/>
                  </a:moveTo>
                  <a:lnTo>
                    <a:pt x="198" y="74"/>
                  </a:lnTo>
                  <a:lnTo>
                    <a:pt x="214" y="74"/>
                  </a:lnTo>
                  <a:lnTo>
                    <a:pt x="214" y="56"/>
                  </a:lnTo>
                  <a:lnTo>
                    <a:pt x="198" y="56"/>
                  </a:lnTo>
                  <a:lnTo>
                    <a:pt x="198" y="37"/>
                  </a:lnTo>
                  <a:lnTo>
                    <a:pt x="198" y="19"/>
                  </a:lnTo>
                  <a:lnTo>
                    <a:pt x="181" y="19"/>
                  </a:lnTo>
                  <a:lnTo>
                    <a:pt x="181" y="0"/>
                  </a:lnTo>
                  <a:lnTo>
                    <a:pt x="198" y="0"/>
                  </a:lnTo>
                  <a:lnTo>
                    <a:pt x="280" y="56"/>
                  </a:lnTo>
                  <a:lnTo>
                    <a:pt x="313" y="93"/>
                  </a:lnTo>
                  <a:lnTo>
                    <a:pt x="313" y="111"/>
                  </a:lnTo>
                  <a:lnTo>
                    <a:pt x="329" y="111"/>
                  </a:lnTo>
                  <a:lnTo>
                    <a:pt x="329" y="130"/>
                  </a:lnTo>
                  <a:lnTo>
                    <a:pt x="329" y="148"/>
                  </a:lnTo>
                  <a:lnTo>
                    <a:pt x="345" y="148"/>
                  </a:lnTo>
                  <a:lnTo>
                    <a:pt x="425" y="204"/>
                  </a:lnTo>
                  <a:lnTo>
                    <a:pt x="441" y="241"/>
                  </a:lnTo>
                  <a:lnTo>
                    <a:pt x="441" y="278"/>
                  </a:lnTo>
                  <a:lnTo>
                    <a:pt x="425" y="278"/>
                  </a:lnTo>
                  <a:lnTo>
                    <a:pt x="411" y="333"/>
                  </a:lnTo>
                  <a:lnTo>
                    <a:pt x="362" y="367"/>
                  </a:lnTo>
                  <a:lnTo>
                    <a:pt x="247" y="352"/>
                  </a:lnTo>
                  <a:lnTo>
                    <a:pt x="247" y="367"/>
                  </a:lnTo>
                  <a:lnTo>
                    <a:pt x="247" y="352"/>
                  </a:lnTo>
                  <a:lnTo>
                    <a:pt x="230" y="352"/>
                  </a:lnTo>
                  <a:lnTo>
                    <a:pt x="132" y="367"/>
                  </a:lnTo>
                  <a:lnTo>
                    <a:pt x="99" y="367"/>
                  </a:lnTo>
                  <a:lnTo>
                    <a:pt x="99" y="352"/>
                  </a:lnTo>
                  <a:lnTo>
                    <a:pt x="83" y="296"/>
                  </a:lnTo>
                  <a:lnTo>
                    <a:pt x="83" y="278"/>
                  </a:lnTo>
                  <a:lnTo>
                    <a:pt x="66" y="260"/>
                  </a:lnTo>
                  <a:lnTo>
                    <a:pt x="33" y="260"/>
                  </a:lnTo>
                  <a:lnTo>
                    <a:pt x="33" y="241"/>
                  </a:lnTo>
                  <a:lnTo>
                    <a:pt x="17" y="241"/>
                  </a:lnTo>
                  <a:lnTo>
                    <a:pt x="17" y="222"/>
                  </a:lnTo>
                  <a:lnTo>
                    <a:pt x="17" y="204"/>
                  </a:lnTo>
                  <a:lnTo>
                    <a:pt x="0" y="204"/>
                  </a:lnTo>
                  <a:lnTo>
                    <a:pt x="17" y="204"/>
                  </a:lnTo>
                  <a:lnTo>
                    <a:pt x="17" y="185"/>
                  </a:lnTo>
                  <a:lnTo>
                    <a:pt x="17" y="167"/>
                  </a:lnTo>
                  <a:lnTo>
                    <a:pt x="33" y="167"/>
                  </a:lnTo>
                  <a:lnTo>
                    <a:pt x="33" y="148"/>
                  </a:lnTo>
                  <a:lnTo>
                    <a:pt x="17" y="148"/>
                  </a:lnTo>
                  <a:lnTo>
                    <a:pt x="17" y="130"/>
                  </a:lnTo>
                  <a:lnTo>
                    <a:pt x="0" y="130"/>
                  </a:lnTo>
                  <a:lnTo>
                    <a:pt x="17" y="111"/>
                  </a:lnTo>
                  <a:lnTo>
                    <a:pt x="17" y="93"/>
                  </a:lnTo>
                  <a:lnTo>
                    <a:pt x="33" y="93"/>
                  </a:lnTo>
                  <a:lnTo>
                    <a:pt x="50" y="93"/>
                  </a:lnTo>
                  <a:lnTo>
                    <a:pt x="50" y="74"/>
                  </a:lnTo>
                  <a:lnTo>
                    <a:pt x="66" y="74"/>
                  </a:lnTo>
                  <a:lnTo>
                    <a:pt x="66" y="56"/>
                  </a:lnTo>
                  <a:lnTo>
                    <a:pt x="83" y="56"/>
                  </a:lnTo>
                  <a:lnTo>
                    <a:pt x="99" y="56"/>
                  </a:lnTo>
                  <a:lnTo>
                    <a:pt x="99" y="37"/>
                  </a:lnTo>
                  <a:lnTo>
                    <a:pt x="116" y="37"/>
                  </a:lnTo>
                  <a:lnTo>
                    <a:pt x="132" y="37"/>
                  </a:lnTo>
                  <a:lnTo>
                    <a:pt x="132" y="56"/>
                  </a:lnTo>
                  <a:lnTo>
                    <a:pt x="148" y="56"/>
                  </a:lnTo>
                  <a:lnTo>
                    <a:pt x="165" y="56"/>
                  </a:lnTo>
                  <a:lnTo>
                    <a:pt x="181" y="56"/>
                  </a:lnTo>
                  <a:lnTo>
                    <a:pt x="198"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546"/>
            <p:cNvSpPr>
              <a:spLocks/>
            </p:cNvSpPr>
            <p:nvPr/>
          </p:nvSpPr>
          <p:spPr bwMode="auto">
            <a:xfrm>
              <a:off x="2385" y="282"/>
              <a:ext cx="441" cy="367"/>
            </a:xfrm>
            <a:custGeom>
              <a:avLst/>
              <a:gdLst/>
              <a:ahLst/>
              <a:cxnLst>
                <a:cxn ang="0">
                  <a:pos x="198" y="74"/>
                </a:cxn>
                <a:cxn ang="0">
                  <a:pos x="214" y="56"/>
                </a:cxn>
                <a:cxn ang="0">
                  <a:pos x="198" y="37"/>
                </a:cxn>
                <a:cxn ang="0">
                  <a:pos x="181" y="19"/>
                </a:cxn>
                <a:cxn ang="0">
                  <a:pos x="198" y="0"/>
                </a:cxn>
                <a:cxn ang="0">
                  <a:pos x="313" y="93"/>
                </a:cxn>
                <a:cxn ang="0">
                  <a:pos x="329" y="111"/>
                </a:cxn>
                <a:cxn ang="0">
                  <a:pos x="329" y="148"/>
                </a:cxn>
                <a:cxn ang="0">
                  <a:pos x="425" y="204"/>
                </a:cxn>
                <a:cxn ang="0">
                  <a:pos x="441" y="278"/>
                </a:cxn>
                <a:cxn ang="0">
                  <a:pos x="411" y="333"/>
                </a:cxn>
                <a:cxn ang="0">
                  <a:pos x="247" y="352"/>
                </a:cxn>
                <a:cxn ang="0">
                  <a:pos x="247" y="352"/>
                </a:cxn>
                <a:cxn ang="0">
                  <a:pos x="132" y="367"/>
                </a:cxn>
                <a:cxn ang="0">
                  <a:pos x="99" y="352"/>
                </a:cxn>
                <a:cxn ang="0">
                  <a:pos x="83" y="278"/>
                </a:cxn>
                <a:cxn ang="0">
                  <a:pos x="33" y="260"/>
                </a:cxn>
                <a:cxn ang="0">
                  <a:pos x="17" y="241"/>
                </a:cxn>
                <a:cxn ang="0">
                  <a:pos x="17" y="204"/>
                </a:cxn>
                <a:cxn ang="0">
                  <a:pos x="17" y="204"/>
                </a:cxn>
                <a:cxn ang="0">
                  <a:pos x="17" y="167"/>
                </a:cxn>
                <a:cxn ang="0">
                  <a:pos x="33" y="148"/>
                </a:cxn>
                <a:cxn ang="0">
                  <a:pos x="17" y="130"/>
                </a:cxn>
                <a:cxn ang="0">
                  <a:pos x="17" y="111"/>
                </a:cxn>
                <a:cxn ang="0">
                  <a:pos x="33" y="93"/>
                </a:cxn>
                <a:cxn ang="0">
                  <a:pos x="50" y="74"/>
                </a:cxn>
                <a:cxn ang="0">
                  <a:pos x="66" y="56"/>
                </a:cxn>
                <a:cxn ang="0">
                  <a:pos x="99" y="56"/>
                </a:cxn>
                <a:cxn ang="0">
                  <a:pos x="116" y="37"/>
                </a:cxn>
                <a:cxn ang="0">
                  <a:pos x="132" y="56"/>
                </a:cxn>
                <a:cxn ang="0">
                  <a:pos x="165" y="56"/>
                </a:cxn>
                <a:cxn ang="0">
                  <a:pos x="198" y="56"/>
                </a:cxn>
              </a:cxnLst>
              <a:rect l="0" t="0" r="r" b="b"/>
              <a:pathLst>
                <a:path w="441" h="367">
                  <a:moveTo>
                    <a:pt x="198" y="56"/>
                  </a:moveTo>
                  <a:lnTo>
                    <a:pt x="198" y="74"/>
                  </a:lnTo>
                  <a:lnTo>
                    <a:pt x="214" y="74"/>
                  </a:lnTo>
                  <a:lnTo>
                    <a:pt x="214" y="56"/>
                  </a:lnTo>
                  <a:lnTo>
                    <a:pt x="198" y="56"/>
                  </a:lnTo>
                  <a:lnTo>
                    <a:pt x="198" y="37"/>
                  </a:lnTo>
                  <a:lnTo>
                    <a:pt x="198" y="19"/>
                  </a:lnTo>
                  <a:lnTo>
                    <a:pt x="181" y="19"/>
                  </a:lnTo>
                  <a:lnTo>
                    <a:pt x="181" y="0"/>
                  </a:lnTo>
                  <a:lnTo>
                    <a:pt x="198" y="0"/>
                  </a:lnTo>
                  <a:lnTo>
                    <a:pt x="280" y="56"/>
                  </a:lnTo>
                  <a:lnTo>
                    <a:pt x="313" y="93"/>
                  </a:lnTo>
                  <a:lnTo>
                    <a:pt x="313" y="111"/>
                  </a:lnTo>
                  <a:lnTo>
                    <a:pt x="329" y="111"/>
                  </a:lnTo>
                  <a:lnTo>
                    <a:pt x="329" y="130"/>
                  </a:lnTo>
                  <a:lnTo>
                    <a:pt x="329" y="148"/>
                  </a:lnTo>
                  <a:lnTo>
                    <a:pt x="345" y="148"/>
                  </a:lnTo>
                  <a:lnTo>
                    <a:pt x="425" y="204"/>
                  </a:lnTo>
                  <a:lnTo>
                    <a:pt x="441" y="241"/>
                  </a:lnTo>
                  <a:lnTo>
                    <a:pt x="441" y="278"/>
                  </a:lnTo>
                  <a:lnTo>
                    <a:pt x="425" y="278"/>
                  </a:lnTo>
                  <a:lnTo>
                    <a:pt x="411" y="333"/>
                  </a:lnTo>
                  <a:lnTo>
                    <a:pt x="362" y="367"/>
                  </a:lnTo>
                  <a:lnTo>
                    <a:pt x="247" y="352"/>
                  </a:lnTo>
                  <a:lnTo>
                    <a:pt x="247" y="367"/>
                  </a:lnTo>
                  <a:lnTo>
                    <a:pt x="247" y="352"/>
                  </a:lnTo>
                  <a:lnTo>
                    <a:pt x="230" y="352"/>
                  </a:lnTo>
                  <a:lnTo>
                    <a:pt x="132" y="367"/>
                  </a:lnTo>
                  <a:lnTo>
                    <a:pt x="99" y="367"/>
                  </a:lnTo>
                  <a:lnTo>
                    <a:pt x="99" y="352"/>
                  </a:lnTo>
                  <a:lnTo>
                    <a:pt x="83" y="296"/>
                  </a:lnTo>
                  <a:lnTo>
                    <a:pt x="83" y="278"/>
                  </a:lnTo>
                  <a:lnTo>
                    <a:pt x="66" y="260"/>
                  </a:lnTo>
                  <a:lnTo>
                    <a:pt x="33" y="260"/>
                  </a:lnTo>
                  <a:lnTo>
                    <a:pt x="33" y="241"/>
                  </a:lnTo>
                  <a:lnTo>
                    <a:pt x="17" y="241"/>
                  </a:lnTo>
                  <a:lnTo>
                    <a:pt x="17" y="222"/>
                  </a:lnTo>
                  <a:lnTo>
                    <a:pt x="17" y="204"/>
                  </a:lnTo>
                  <a:lnTo>
                    <a:pt x="0" y="204"/>
                  </a:lnTo>
                  <a:lnTo>
                    <a:pt x="17" y="204"/>
                  </a:lnTo>
                  <a:lnTo>
                    <a:pt x="17" y="185"/>
                  </a:lnTo>
                  <a:lnTo>
                    <a:pt x="17" y="167"/>
                  </a:lnTo>
                  <a:lnTo>
                    <a:pt x="33" y="167"/>
                  </a:lnTo>
                  <a:lnTo>
                    <a:pt x="33" y="148"/>
                  </a:lnTo>
                  <a:lnTo>
                    <a:pt x="17" y="148"/>
                  </a:lnTo>
                  <a:lnTo>
                    <a:pt x="17" y="130"/>
                  </a:lnTo>
                  <a:lnTo>
                    <a:pt x="0" y="130"/>
                  </a:lnTo>
                  <a:lnTo>
                    <a:pt x="17" y="111"/>
                  </a:lnTo>
                  <a:lnTo>
                    <a:pt x="17" y="93"/>
                  </a:lnTo>
                  <a:lnTo>
                    <a:pt x="33" y="93"/>
                  </a:lnTo>
                  <a:lnTo>
                    <a:pt x="50" y="93"/>
                  </a:lnTo>
                  <a:lnTo>
                    <a:pt x="50" y="74"/>
                  </a:lnTo>
                  <a:lnTo>
                    <a:pt x="66" y="74"/>
                  </a:lnTo>
                  <a:lnTo>
                    <a:pt x="66" y="56"/>
                  </a:lnTo>
                  <a:lnTo>
                    <a:pt x="83" y="56"/>
                  </a:lnTo>
                  <a:lnTo>
                    <a:pt x="99" y="56"/>
                  </a:lnTo>
                  <a:lnTo>
                    <a:pt x="99" y="37"/>
                  </a:lnTo>
                  <a:lnTo>
                    <a:pt x="116" y="37"/>
                  </a:lnTo>
                  <a:lnTo>
                    <a:pt x="132" y="37"/>
                  </a:lnTo>
                  <a:lnTo>
                    <a:pt x="132" y="56"/>
                  </a:lnTo>
                  <a:lnTo>
                    <a:pt x="148" y="56"/>
                  </a:lnTo>
                  <a:lnTo>
                    <a:pt x="165" y="56"/>
                  </a:lnTo>
                  <a:lnTo>
                    <a:pt x="181" y="56"/>
                  </a:lnTo>
                  <a:lnTo>
                    <a:pt x="198"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542"/>
          <p:cNvGrpSpPr>
            <a:grpSpLocks/>
          </p:cNvGrpSpPr>
          <p:nvPr/>
        </p:nvGrpSpPr>
        <p:grpSpPr bwMode="auto">
          <a:xfrm>
            <a:off x="9372254" y="1534950"/>
            <a:ext cx="438177" cy="492819"/>
            <a:chOff x="7508" y="300"/>
            <a:chExt cx="425" cy="478"/>
          </a:xfrm>
          <a:solidFill>
            <a:schemeClr val="accent5">
              <a:lumMod val="60000"/>
              <a:lumOff val="40000"/>
            </a:schemeClr>
          </a:solidFill>
        </p:grpSpPr>
        <p:sp>
          <p:nvSpPr>
            <p:cNvPr id="62" name="Freeform 544"/>
            <p:cNvSpPr>
              <a:spLocks/>
            </p:cNvSpPr>
            <p:nvPr/>
          </p:nvSpPr>
          <p:spPr bwMode="auto">
            <a:xfrm>
              <a:off x="7508" y="300"/>
              <a:ext cx="425" cy="478"/>
            </a:xfrm>
            <a:custGeom>
              <a:avLst/>
              <a:gdLst/>
              <a:ahLst/>
              <a:cxnLst>
                <a:cxn ang="0">
                  <a:pos x="49" y="19"/>
                </a:cxn>
                <a:cxn ang="0">
                  <a:pos x="81" y="19"/>
                </a:cxn>
                <a:cxn ang="0">
                  <a:pos x="130" y="0"/>
                </a:cxn>
                <a:cxn ang="0">
                  <a:pos x="147" y="37"/>
                </a:cxn>
                <a:cxn ang="0">
                  <a:pos x="163" y="74"/>
                </a:cxn>
                <a:cxn ang="0">
                  <a:pos x="179" y="111"/>
                </a:cxn>
                <a:cxn ang="0">
                  <a:pos x="196" y="129"/>
                </a:cxn>
                <a:cxn ang="0">
                  <a:pos x="212" y="148"/>
                </a:cxn>
                <a:cxn ang="0">
                  <a:pos x="229" y="166"/>
                </a:cxn>
                <a:cxn ang="0">
                  <a:pos x="245" y="185"/>
                </a:cxn>
                <a:cxn ang="0">
                  <a:pos x="245" y="185"/>
                </a:cxn>
                <a:cxn ang="0">
                  <a:pos x="278" y="185"/>
                </a:cxn>
                <a:cxn ang="0">
                  <a:pos x="294" y="204"/>
                </a:cxn>
                <a:cxn ang="0">
                  <a:pos x="294" y="240"/>
                </a:cxn>
                <a:cxn ang="0">
                  <a:pos x="310" y="259"/>
                </a:cxn>
                <a:cxn ang="0">
                  <a:pos x="327" y="277"/>
                </a:cxn>
                <a:cxn ang="0">
                  <a:pos x="343" y="296"/>
                </a:cxn>
                <a:cxn ang="0">
                  <a:pos x="359" y="314"/>
                </a:cxn>
                <a:cxn ang="0">
                  <a:pos x="375" y="333"/>
                </a:cxn>
                <a:cxn ang="0">
                  <a:pos x="392" y="348"/>
                </a:cxn>
                <a:cxn ang="0">
                  <a:pos x="408" y="367"/>
                </a:cxn>
                <a:cxn ang="0">
                  <a:pos x="425" y="385"/>
                </a:cxn>
                <a:cxn ang="0">
                  <a:pos x="425" y="422"/>
                </a:cxn>
                <a:cxn ang="0">
                  <a:pos x="392" y="422"/>
                </a:cxn>
                <a:cxn ang="0">
                  <a:pos x="375" y="441"/>
                </a:cxn>
                <a:cxn ang="0">
                  <a:pos x="343" y="441"/>
                </a:cxn>
                <a:cxn ang="0">
                  <a:pos x="310" y="459"/>
                </a:cxn>
                <a:cxn ang="0">
                  <a:pos x="278" y="459"/>
                </a:cxn>
                <a:cxn ang="0">
                  <a:pos x="261" y="478"/>
                </a:cxn>
                <a:cxn ang="0">
                  <a:pos x="229" y="478"/>
                </a:cxn>
                <a:cxn ang="0">
                  <a:pos x="212" y="459"/>
                </a:cxn>
                <a:cxn ang="0">
                  <a:pos x="196" y="441"/>
                </a:cxn>
                <a:cxn ang="0">
                  <a:pos x="179" y="422"/>
                </a:cxn>
                <a:cxn ang="0">
                  <a:pos x="163" y="403"/>
                </a:cxn>
                <a:cxn ang="0">
                  <a:pos x="147" y="385"/>
                </a:cxn>
                <a:cxn ang="0">
                  <a:pos x="130" y="403"/>
                </a:cxn>
                <a:cxn ang="0">
                  <a:pos x="114" y="385"/>
                </a:cxn>
                <a:cxn ang="0">
                  <a:pos x="81" y="385"/>
                </a:cxn>
                <a:cxn ang="0">
                  <a:pos x="65" y="367"/>
                </a:cxn>
                <a:cxn ang="0">
                  <a:pos x="49" y="385"/>
                </a:cxn>
                <a:cxn ang="0">
                  <a:pos x="32" y="367"/>
                </a:cxn>
                <a:cxn ang="0">
                  <a:pos x="16" y="348"/>
                </a:cxn>
                <a:cxn ang="0">
                  <a:pos x="16" y="296"/>
                </a:cxn>
                <a:cxn ang="0">
                  <a:pos x="16" y="259"/>
                </a:cxn>
                <a:cxn ang="0">
                  <a:pos x="0" y="222"/>
                </a:cxn>
                <a:cxn ang="0">
                  <a:pos x="0" y="185"/>
                </a:cxn>
                <a:cxn ang="0">
                  <a:pos x="16" y="166"/>
                </a:cxn>
                <a:cxn ang="0">
                  <a:pos x="16" y="129"/>
                </a:cxn>
                <a:cxn ang="0">
                  <a:pos x="16" y="93"/>
                </a:cxn>
                <a:cxn ang="0">
                  <a:pos x="32" y="74"/>
                </a:cxn>
                <a:cxn ang="0">
                  <a:pos x="32" y="74"/>
                </a:cxn>
                <a:cxn ang="0">
                  <a:pos x="32" y="37"/>
                </a:cxn>
              </a:cxnLst>
              <a:rect l="0" t="0" r="r" b="b"/>
              <a:pathLst>
                <a:path w="425" h="478">
                  <a:moveTo>
                    <a:pt x="32" y="37"/>
                  </a:moveTo>
                  <a:lnTo>
                    <a:pt x="49" y="19"/>
                  </a:lnTo>
                  <a:lnTo>
                    <a:pt x="65" y="19"/>
                  </a:lnTo>
                  <a:lnTo>
                    <a:pt x="81" y="19"/>
                  </a:lnTo>
                  <a:lnTo>
                    <a:pt x="98" y="0"/>
                  </a:lnTo>
                  <a:lnTo>
                    <a:pt x="130" y="0"/>
                  </a:lnTo>
                  <a:lnTo>
                    <a:pt x="130" y="19"/>
                  </a:lnTo>
                  <a:lnTo>
                    <a:pt x="147" y="37"/>
                  </a:lnTo>
                  <a:lnTo>
                    <a:pt x="163" y="55"/>
                  </a:lnTo>
                  <a:lnTo>
                    <a:pt x="163" y="74"/>
                  </a:lnTo>
                  <a:lnTo>
                    <a:pt x="179" y="93"/>
                  </a:lnTo>
                  <a:lnTo>
                    <a:pt x="179" y="111"/>
                  </a:lnTo>
                  <a:lnTo>
                    <a:pt x="196" y="111"/>
                  </a:lnTo>
                  <a:lnTo>
                    <a:pt x="196" y="129"/>
                  </a:lnTo>
                  <a:lnTo>
                    <a:pt x="212" y="129"/>
                  </a:lnTo>
                  <a:lnTo>
                    <a:pt x="212" y="148"/>
                  </a:lnTo>
                  <a:lnTo>
                    <a:pt x="212" y="166"/>
                  </a:lnTo>
                  <a:lnTo>
                    <a:pt x="229" y="166"/>
                  </a:lnTo>
                  <a:lnTo>
                    <a:pt x="245" y="166"/>
                  </a:lnTo>
                  <a:lnTo>
                    <a:pt x="245" y="185"/>
                  </a:lnTo>
                  <a:lnTo>
                    <a:pt x="245" y="166"/>
                  </a:lnTo>
                  <a:lnTo>
                    <a:pt x="245" y="185"/>
                  </a:lnTo>
                  <a:lnTo>
                    <a:pt x="261" y="185"/>
                  </a:lnTo>
                  <a:lnTo>
                    <a:pt x="278" y="185"/>
                  </a:lnTo>
                  <a:lnTo>
                    <a:pt x="278" y="204"/>
                  </a:lnTo>
                  <a:lnTo>
                    <a:pt x="294" y="204"/>
                  </a:lnTo>
                  <a:lnTo>
                    <a:pt x="294" y="222"/>
                  </a:lnTo>
                  <a:lnTo>
                    <a:pt x="294" y="240"/>
                  </a:lnTo>
                  <a:lnTo>
                    <a:pt x="310" y="240"/>
                  </a:lnTo>
                  <a:lnTo>
                    <a:pt x="310" y="259"/>
                  </a:lnTo>
                  <a:lnTo>
                    <a:pt x="327" y="259"/>
                  </a:lnTo>
                  <a:lnTo>
                    <a:pt x="327" y="277"/>
                  </a:lnTo>
                  <a:lnTo>
                    <a:pt x="343" y="277"/>
                  </a:lnTo>
                  <a:lnTo>
                    <a:pt x="343" y="296"/>
                  </a:lnTo>
                  <a:lnTo>
                    <a:pt x="359" y="296"/>
                  </a:lnTo>
                  <a:lnTo>
                    <a:pt x="359" y="314"/>
                  </a:lnTo>
                  <a:lnTo>
                    <a:pt x="359" y="333"/>
                  </a:lnTo>
                  <a:lnTo>
                    <a:pt x="375" y="333"/>
                  </a:lnTo>
                  <a:lnTo>
                    <a:pt x="392" y="333"/>
                  </a:lnTo>
                  <a:lnTo>
                    <a:pt x="392" y="348"/>
                  </a:lnTo>
                  <a:lnTo>
                    <a:pt x="408" y="348"/>
                  </a:lnTo>
                  <a:lnTo>
                    <a:pt x="408" y="367"/>
                  </a:lnTo>
                  <a:lnTo>
                    <a:pt x="408" y="385"/>
                  </a:lnTo>
                  <a:lnTo>
                    <a:pt x="425" y="385"/>
                  </a:lnTo>
                  <a:lnTo>
                    <a:pt x="425" y="403"/>
                  </a:lnTo>
                  <a:lnTo>
                    <a:pt x="425" y="422"/>
                  </a:lnTo>
                  <a:lnTo>
                    <a:pt x="408" y="422"/>
                  </a:lnTo>
                  <a:lnTo>
                    <a:pt x="392" y="422"/>
                  </a:lnTo>
                  <a:lnTo>
                    <a:pt x="392" y="441"/>
                  </a:lnTo>
                  <a:lnTo>
                    <a:pt x="375" y="441"/>
                  </a:lnTo>
                  <a:lnTo>
                    <a:pt x="359" y="441"/>
                  </a:lnTo>
                  <a:lnTo>
                    <a:pt x="343" y="441"/>
                  </a:lnTo>
                  <a:lnTo>
                    <a:pt x="327" y="441"/>
                  </a:lnTo>
                  <a:lnTo>
                    <a:pt x="310" y="459"/>
                  </a:lnTo>
                  <a:lnTo>
                    <a:pt x="294" y="459"/>
                  </a:lnTo>
                  <a:lnTo>
                    <a:pt x="278" y="459"/>
                  </a:lnTo>
                  <a:lnTo>
                    <a:pt x="261" y="459"/>
                  </a:lnTo>
                  <a:lnTo>
                    <a:pt x="261" y="478"/>
                  </a:lnTo>
                  <a:lnTo>
                    <a:pt x="245" y="478"/>
                  </a:lnTo>
                  <a:lnTo>
                    <a:pt x="229" y="478"/>
                  </a:lnTo>
                  <a:lnTo>
                    <a:pt x="212" y="478"/>
                  </a:lnTo>
                  <a:lnTo>
                    <a:pt x="212" y="459"/>
                  </a:lnTo>
                  <a:lnTo>
                    <a:pt x="196" y="459"/>
                  </a:lnTo>
                  <a:lnTo>
                    <a:pt x="196" y="441"/>
                  </a:lnTo>
                  <a:lnTo>
                    <a:pt x="196" y="422"/>
                  </a:lnTo>
                  <a:lnTo>
                    <a:pt x="179" y="422"/>
                  </a:lnTo>
                  <a:lnTo>
                    <a:pt x="179" y="403"/>
                  </a:lnTo>
                  <a:lnTo>
                    <a:pt x="163" y="403"/>
                  </a:lnTo>
                  <a:lnTo>
                    <a:pt x="147" y="403"/>
                  </a:lnTo>
                  <a:lnTo>
                    <a:pt x="147" y="385"/>
                  </a:lnTo>
                  <a:lnTo>
                    <a:pt x="147" y="403"/>
                  </a:lnTo>
                  <a:lnTo>
                    <a:pt x="130" y="403"/>
                  </a:lnTo>
                  <a:lnTo>
                    <a:pt x="130" y="385"/>
                  </a:lnTo>
                  <a:lnTo>
                    <a:pt x="114" y="385"/>
                  </a:lnTo>
                  <a:lnTo>
                    <a:pt x="98" y="385"/>
                  </a:lnTo>
                  <a:lnTo>
                    <a:pt x="81" y="385"/>
                  </a:lnTo>
                  <a:lnTo>
                    <a:pt x="81" y="367"/>
                  </a:lnTo>
                  <a:lnTo>
                    <a:pt x="65" y="367"/>
                  </a:lnTo>
                  <a:lnTo>
                    <a:pt x="49" y="367"/>
                  </a:lnTo>
                  <a:lnTo>
                    <a:pt x="49" y="385"/>
                  </a:lnTo>
                  <a:lnTo>
                    <a:pt x="49" y="367"/>
                  </a:lnTo>
                  <a:lnTo>
                    <a:pt x="32" y="367"/>
                  </a:lnTo>
                  <a:lnTo>
                    <a:pt x="16" y="367"/>
                  </a:lnTo>
                  <a:lnTo>
                    <a:pt x="16" y="348"/>
                  </a:lnTo>
                  <a:lnTo>
                    <a:pt x="16" y="333"/>
                  </a:lnTo>
                  <a:lnTo>
                    <a:pt x="16" y="296"/>
                  </a:lnTo>
                  <a:lnTo>
                    <a:pt x="16" y="277"/>
                  </a:lnTo>
                  <a:lnTo>
                    <a:pt x="16" y="259"/>
                  </a:lnTo>
                  <a:lnTo>
                    <a:pt x="0" y="240"/>
                  </a:lnTo>
                  <a:lnTo>
                    <a:pt x="0" y="222"/>
                  </a:lnTo>
                  <a:lnTo>
                    <a:pt x="0" y="204"/>
                  </a:lnTo>
                  <a:lnTo>
                    <a:pt x="0" y="185"/>
                  </a:lnTo>
                  <a:lnTo>
                    <a:pt x="0" y="166"/>
                  </a:lnTo>
                  <a:lnTo>
                    <a:pt x="16" y="166"/>
                  </a:lnTo>
                  <a:lnTo>
                    <a:pt x="16" y="148"/>
                  </a:lnTo>
                  <a:lnTo>
                    <a:pt x="16" y="129"/>
                  </a:lnTo>
                  <a:lnTo>
                    <a:pt x="16" y="111"/>
                  </a:lnTo>
                  <a:lnTo>
                    <a:pt x="16" y="93"/>
                  </a:lnTo>
                  <a:lnTo>
                    <a:pt x="16" y="74"/>
                  </a:lnTo>
                  <a:lnTo>
                    <a:pt x="32" y="74"/>
                  </a:lnTo>
                  <a:lnTo>
                    <a:pt x="16" y="74"/>
                  </a:lnTo>
                  <a:lnTo>
                    <a:pt x="32" y="74"/>
                  </a:lnTo>
                  <a:lnTo>
                    <a:pt x="32" y="55"/>
                  </a:lnTo>
                  <a:lnTo>
                    <a:pt x="32"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543"/>
            <p:cNvSpPr>
              <a:spLocks/>
            </p:cNvSpPr>
            <p:nvPr/>
          </p:nvSpPr>
          <p:spPr bwMode="auto">
            <a:xfrm>
              <a:off x="7508" y="300"/>
              <a:ext cx="425" cy="478"/>
            </a:xfrm>
            <a:custGeom>
              <a:avLst/>
              <a:gdLst/>
              <a:ahLst/>
              <a:cxnLst>
                <a:cxn ang="0">
                  <a:pos x="49" y="19"/>
                </a:cxn>
                <a:cxn ang="0">
                  <a:pos x="81" y="19"/>
                </a:cxn>
                <a:cxn ang="0">
                  <a:pos x="130" y="0"/>
                </a:cxn>
                <a:cxn ang="0">
                  <a:pos x="147" y="37"/>
                </a:cxn>
                <a:cxn ang="0">
                  <a:pos x="163" y="74"/>
                </a:cxn>
                <a:cxn ang="0">
                  <a:pos x="179" y="111"/>
                </a:cxn>
                <a:cxn ang="0">
                  <a:pos x="196" y="129"/>
                </a:cxn>
                <a:cxn ang="0">
                  <a:pos x="212" y="148"/>
                </a:cxn>
                <a:cxn ang="0">
                  <a:pos x="229" y="166"/>
                </a:cxn>
                <a:cxn ang="0">
                  <a:pos x="245" y="185"/>
                </a:cxn>
                <a:cxn ang="0">
                  <a:pos x="245" y="185"/>
                </a:cxn>
                <a:cxn ang="0">
                  <a:pos x="278" y="185"/>
                </a:cxn>
                <a:cxn ang="0">
                  <a:pos x="294" y="204"/>
                </a:cxn>
                <a:cxn ang="0">
                  <a:pos x="294" y="240"/>
                </a:cxn>
                <a:cxn ang="0">
                  <a:pos x="310" y="259"/>
                </a:cxn>
                <a:cxn ang="0">
                  <a:pos x="327" y="277"/>
                </a:cxn>
                <a:cxn ang="0">
                  <a:pos x="343" y="296"/>
                </a:cxn>
                <a:cxn ang="0">
                  <a:pos x="359" y="314"/>
                </a:cxn>
                <a:cxn ang="0">
                  <a:pos x="375" y="333"/>
                </a:cxn>
                <a:cxn ang="0">
                  <a:pos x="392" y="348"/>
                </a:cxn>
                <a:cxn ang="0">
                  <a:pos x="408" y="367"/>
                </a:cxn>
                <a:cxn ang="0">
                  <a:pos x="425" y="385"/>
                </a:cxn>
                <a:cxn ang="0">
                  <a:pos x="425" y="422"/>
                </a:cxn>
                <a:cxn ang="0">
                  <a:pos x="392" y="422"/>
                </a:cxn>
                <a:cxn ang="0">
                  <a:pos x="375" y="441"/>
                </a:cxn>
                <a:cxn ang="0">
                  <a:pos x="343" y="441"/>
                </a:cxn>
                <a:cxn ang="0">
                  <a:pos x="310" y="459"/>
                </a:cxn>
                <a:cxn ang="0">
                  <a:pos x="278" y="459"/>
                </a:cxn>
                <a:cxn ang="0">
                  <a:pos x="261" y="478"/>
                </a:cxn>
                <a:cxn ang="0">
                  <a:pos x="229" y="478"/>
                </a:cxn>
                <a:cxn ang="0">
                  <a:pos x="212" y="459"/>
                </a:cxn>
                <a:cxn ang="0">
                  <a:pos x="196" y="441"/>
                </a:cxn>
                <a:cxn ang="0">
                  <a:pos x="179" y="422"/>
                </a:cxn>
                <a:cxn ang="0">
                  <a:pos x="163" y="403"/>
                </a:cxn>
                <a:cxn ang="0">
                  <a:pos x="147" y="385"/>
                </a:cxn>
                <a:cxn ang="0">
                  <a:pos x="130" y="403"/>
                </a:cxn>
                <a:cxn ang="0">
                  <a:pos x="114" y="385"/>
                </a:cxn>
                <a:cxn ang="0">
                  <a:pos x="81" y="385"/>
                </a:cxn>
                <a:cxn ang="0">
                  <a:pos x="65" y="367"/>
                </a:cxn>
                <a:cxn ang="0">
                  <a:pos x="49" y="385"/>
                </a:cxn>
                <a:cxn ang="0">
                  <a:pos x="32" y="367"/>
                </a:cxn>
                <a:cxn ang="0">
                  <a:pos x="16" y="348"/>
                </a:cxn>
                <a:cxn ang="0">
                  <a:pos x="16" y="296"/>
                </a:cxn>
                <a:cxn ang="0">
                  <a:pos x="16" y="259"/>
                </a:cxn>
                <a:cxn ang="0">
                  <a:pos x="0" y="222"/>
                </a:cxn>
                <a:cxn ang="0">
                  <a:pos x="0" y="185"/>
                </a:cxn>
                <a:cxn ang="0">
                  <a:pos x="16" y="166"/>
                </a:cxn>
                <a:cxn ang="0">
                  <a:pos x="16" y="129"/>
                </a:cxn>
                <a:cxn ang="0">
                  <a:pos x="16" y="93"/>
                </a:cxn>
                <a:cxn ang="0">
                  <a:pos x="32" y="74"/>
                </a:cxn>
                <a:cxn ang="0">
                  <a:pos x="32" y="74"/>
                </a:cxn>
                <a:cxn ang="0">
                  <a:pos x="32" y="37"/>
                </a:cxn>
              </a:cxnLst>
              <a:rect l="0" t="0" r="r" b="b"/>
              <a:pathLst>
                <a:path w="425" h="478">
                  <a:moveTo>
                    <a:pt x="32" y="37"/>
                  </a:moveTo>
                  <a:lnTo>
                    <a:pt x="49" y="19"/>
                  </a:lnTo>
                  <a:lnTo>
                    <a:pt x="65" y="19"/>
                  </a:lnTo>
                  <a:lnTo>
                    <a:pt x="81" y="19"/>
                  </a:lnTo>
                  <a:lnTo>
                    <a:pt x="98" y="0"/>
                  </a:lnTo>
                  <a:lnTo>
                    <a:pt x="130" y="0"/>
                  </a:lnTo>
                  <a:lnTo>
                    <a:pt x="130" y="19"/>
                  </a:lnTo>
                  <a:lnTo>
                    <a:pt x="147" y="37"/>
                  </a:lnTo>
                  <a:lnTo>
                    <a:pt x="163" y="55"/>
                  </a:lnTo>
                  <a:lnTo>
                    <a:pt x="163" y="74"/>
                  </a:lnTo>
                  <a:lnTo>
                    <a:pt x="179" y="93"/>
                  </a:lnTo>
                  <a:lnTo>
                    <a:pt x="179" y="111"/>
                  </a:lnTo>
                  <a:lnTo>
                    <a:pt x="196" y="111"/>
                  </a:lnTo>
                  <a:lnTo>
                    <a:pt x="196" y="129"/>
                  </a:lnTo>
                  <a:lnTo>
                    <a:pt x="212" y="129"/>
                  </a:lnTo>
                  <a:lnTo>
                    <a:pt x="212" y="148"/>
                  </a:lnTo>
                  <a:lnTo>
                    <a:pt x="212" y="166"/>
                  </a:lnTo>
                  <a:lnTo>
                    <a:pt x="229" y="166"/>
                  </a:lnTo>
                  <a:lnTo>
                    <a:pt x="245" y="166"/>
                  </a:lnTo>
                  <a:lnTo>
                    <a:pt x="245" y="185"/>
                  </a:lnTo>
                  <a:lnTo>
                    <a:pt x="245" y="166"/>
                  </a:lnTo>
                  <a:lnTo>
                    <a:pt x="245" y="185"/>
                  </a:lnTo>
                  <a:lnTo>
                    <a:pt x="261" y="185"/>
                  </a:lnTo>
                  <a:lnTo>
                    <a:pt x="278" y="185"/>
                  </a:lnTo>
                  <a:lnTo>
                    <a:pt x="278" y="204"/>
                  </a:lnTo>
                  <a:lnTo>
                    <a:pt x="294" y="204"/>
                  </a:lnTo>
                  <a:lnTo>
                    <a:pt x="294" y="222"/>
                  </a:lnTo>
                  <a:lnTo>
                    <a:pt x="294" y="240"/>
                  </a:lnTo>
                  <a:lnTo>
                    <a:pt x="310" y="240"/>
                  </a:lnTo>
                  <a:lnTo>
                    <a:pt x="310" y="259"/>
                  </a:lnTo>
                  <a:lnTo>
                    <a:pt x="327" y="259"/>
                  </a:lnTo>
                  <a:lnTo>
                    <a:pt x="327" y="277"/>
                  </a:lnTo>
                  <a:lnTo>
                    <a:pt x="343" y="277"/>
                  </a:lnTo>
                  <a:lnTo>
                    <a:pt x="343" y="296"/>
                  </a:lnTo>
                  <a:lnTo>
                    <a:pt x="359" y="296"/>
                  </a:lnTo>
                  <a:lnTo>
                    <a:pt x="359" y="314"/>
                  </a:lnTo>
                  <a:lnTo>
                    <a:pt x="359" y="333"/>
                  </a:lnTo>
                  <a:lnTo>
                    <a:pt x="375" y="333"/>
                  </a:lnTo>
                  <a:lnTo>
                    <a:pt x="392" y="333"/>
                  </a:lnTo>
                  <a:lnTo>
                    <a:pt x="392" y="348"/>
                  </a:lnTo>
                  <a:lnTo>
                    <a:pt x="408" y="348"/>
                  </a:lnTo>
                  <a:lnTo>
                    <a:pt x="408" y="367"/>
                  </a:lnTo>
                  <a:lnTo>
                    <a:pt x="408" y="385"/>
                  </a:lnTo>
                  <a:lnTo>
                    <a:pt x="425" y="385"/>
                  </a:lnTo>
                  <a:lnTo>
                    <a:pt x="425" y="403"/>
                  </a:lnTo>
                  <a:lnTo>
                    <a:pt x="425" y="422"/>
                  </a:lnTo>
                  <a:lnTo>
                    <a:pt x="408" y="422"/>
                  </a:lnTo>
                  <a:lnTo>
                    <a:pt x="392" y="422"/>
                  </a:lnTo>
                  <a:lnTo>
                    <a:pt x="392" y="441"/>
                  </a:lnTo>
                  <a:lnTo>
                    <a:pt x="375" y="441"/>
                  </a:lnTo>
                  <a:lnTo>
                    <a:pt x="359" y="441"/>
                  </a:lnTo>
                  <a:lnTo>
                    <a:pt x="343" y="441"/>
                  </a:lnTo>
                  <a:lnTo>
                    <a:pt x="327" y="441"/>
                  </a:lnTo>
                  <a:lnTo>
                    <a:pt x="310" y="459"/>
                  </a:lnTo>
                  <a:lnTo>
                    <a:pt x="294" y="459"/>
                  </a:lnTo>
                  <a:lnTo>
                    <a:pt x="278" y="459"/>
                  </a:lnTo>
                  <a:lnTo>
                    <a:pt x="261" y="459"/>
                  </a:lnTo>
                  <a:lnTo>
                    <a:pt x="261" y="478"/>
                  </a:lnTo>
                  <a:lnTo>
                    <a:pt x="245" y="478"/>
                  </a:lnTo>
                  <a:lnTo>
                    <a:pt x="229" y="478"/>
                  </a:lnTo>
                  <a:lnTo>
                    <a:pt x="212" y="478"/>
                  </a:lnTo>
                  <a:lnTo>
                    <a:pt x="212" y="459"/>
                  </a:lnTo>
                  <a:lnTo>
                    <a:pt x="196" y="459"/>
                  </a:lnTo>
                  <a:lnTo>
                    <a:pt x="196" y="441"/>
                  </a:lnTo>
                  <a:lnTo>
                    <a:pt x="196" y="422"/>
                  </a:lnTo>
                  <a:lnTo>
                    <a:pt x="179" y="422"/>
                  </a:lnTo>
                  <a:lnTo>
                    <a:pt x="179" y="403"/>
                  </a:lnTo>
                  <a:lnTo>
                    <a:pt x="163" y="403"/>
                  </a:lnTo>
                  <a:lnTo>
                    <a:pt x="147" y="403"/>
                  </a:lnTo>
                  <a:lnTo>
                    <a:pt x="147" y="385"/>
                  </a:lnTo>
                  <a:lnTo>
                    <a:pt x="147" y="403"/>
                  </a:lnTo>
                  <a:lnTo>
                    <a:pt x="130" y="403"/>
                  </a:lnTo>
                  <a:lnTo>
                    <a:pt x="130" y="385"/>
                  </a:lnTo>
                  <a:lnTo>
                    <a:pt x="114" y="385"/>
                  </a:lnTo>
                  <a:lnTo>
                    <a:pt x="98" y="385"/>
                  </a:lnTo>
                  <a:lnTo>
                    <a:pt x="81" y="385"/>
                  </a:lnTo>
                  <a:lnTo>
                    <a:pt x="81" y="367"/>
                  </a:lnTo>
                  <a:lnTo>
                    <a:pt x="65" y="367"/>
                  </a:lnTo>
                  <a:lnTo>
                    <a:pt x="49" y="367"/>
                  </a:lnTo>
                  <a:lnTo>
                    <a:pt x="49" y="385"/>
                  </a:lnTo>
                  <a:lnTo>
                    <a:pt x="49" y="367"/>
                  </a:lnTo>
                  <a:lnTo>
                    <a:pt x="32" y="367"/>
                  </a:lnTo>
                  <a:lnTo>
                    <a:pt x="16" y="367"/>
                  </a:lnTo>
                  <a:lnTo>
                    <a:pt x="16" y="348"/>
                  </a:lnTo>
                  <a:lnTo>
                    <a:pt x="16" y="333"/>
                  </a:lnTo>
                  <a:lnTo>
                    <a:pt x="16" y="296"/>
                  </a:lnTo>
                  <a:lnTo>
                    <a:pt x="16" y="277"/>
                  </a:lnTo>
                  <a:lnTo>
                    <a:pt x="16" y="259"/>
                  </a:lnTo>
                  <a:lnTo>
                    <a:pt x="0" y="240"/>
                  </a:lnTo>
                  <a:lnTo>
                    <a:pt x="0" y="222"/>
                  </a:lnTo>
                  <a:lnTo>
                    <a:pt x="0" y="204"/>
                  </a:lnTo>
                  <a:lnTo>
                    <a:pt x="0" y="185"/>
                  </a:lnTo>
                  <a:lnTo>
                    <a:pt x="0" y="166"/>
                  </a:lnTo>
                  <a:lnTo>
                    <a:pt x="16" y="166"/>
                  </a:lnTo>
                  <a:lnTo>
                    <a:pt x="16" y="148"/>
                  </a:lnTo>
                  <a:lnTo>
                    <a:pt x="16" y="129"/>
                  </a:lnTo>
                  <a:lnTo>
                    <a:pt x="16" y="111"/>
                  </a:lnTo>
                  <a:lnTo>
                    <a:pt x="16" y="93"/>
                  </a:lnTo>
                  <a:lnTo>
                    <a:pt x="16" y="74"/>
                  </a:lnTo>
                  <a:lnTo>
                    <a:pt x="32" y="74"/>
                  </a:lnTo>
                  <a:lnTo>
                    <a:pt x="16" y="74"/>
                  </a:lnTo>
                  <a:lnTo>
                    <a:pt x="32" y="74"/>
                  </a:lnTo>
                  <a:lnTo>
                    <a:pt x="32" y="55"/>
                  </a:lnTo>
                  <a:lnTo>
                    <a:pt x="32"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4" name="Group 539"/>
          <p:cNvGrpSpPr>
            <a:grpSpLocks/>
          </p:cNvGrpSpPr>
          <p:nvPr/>
        </p:nvGrpSpPr>
        <p:grpSpPr bwMode="auto">
          <a:xfrm>
            <a:off x="9235129" y="1573097"/>
            <a:ext cx="337138" cy="512408"/>
            <a:chOff x="7375" y="337"/>
            <a:chExt cx="327" cy="497"/>
          </a:xfrm>
          <a:solidFill>
            <a:schemeClr val="accent5">
              <a:lumMod val="60000"/>
              <a:lumOff val="40000"/>
            </a:schemeClr>
          </a:solidFill>
        </p:grpSpPr>
        <p:sp>
          <p:nvSpPr>
            <p:cNvPr id="65" name="Freeform 541"/>
            <p:cNvSpPr>
              <a:spLocks/>
            </p:cNvSpPr>
            <p:nvPr/>
          </p:nvSpPr>
          <p:spPr bwMode="auto">
            <a:xfrm>
              <a:off x="7375" y="337"/>
              <a:ext cx="327" cy="497"/>
            </a:xfrm>
            <a:custGeom>
              <a:avLst/>
              <a:gdLst/>
              <a:ahLst/>
              <a:cxnLst>
                <a:cxn ang="0">
                  <a:pos x="49" y="74"/>
                </a:cxn>
                <a:cxn ang="0">
                  <a:pos x="65" y="56"/>
                </a:cxn>
                <a:cxn ang="0">
                  <a:pos x="82" y="37"/>
                </a:cxn>
                <a:cxn ang="0">
                  <a:pos x="114" y="37"/>
                </a:cxn>
                <a:cxn ang="0">
                  <a:pos x="131" y="18"/>
                </a:cxn>
                <a:cxn ang="0">
                  <a:pos x="147" y="0"/>
                </a:cxn>
                <a:cxn ang="0">
                  <a:pos x="164" y="18"/>
                </a:cxn>
                <a:cxn ang="0">
                  <a:pos x="147" y="37"/>
                </a:cxn>
                <a:cxn ang="0">
                  <a:pos x="147" y="37"/>
                </a:cxn>
                <a:cxn ang="0">
                  <a:pos x="147" y="74"/>
                </a:cxn>
                <a:cxn ang="0">
                  <a:pos x="147" y="111"/>
                </a:cxn>
                <a:cxn ang="0">
                  <a:pos x="131" y="130"/>
                </a:cxn>
                <a:cxn ang="0">
                  <a:pos x="131" y="167"/>
                </a:cxn>
                <a:cxn ang="0">
                  <a:pos x="131" y="204"/>
                </a:cxn>
                <a:cxn ang="0">
                  <a:pos x="147" y="241"/>
                </a:cxn>
                <a:cxn ang="0">
                  <a:pos x="147" y="296"/>
                </a:cxn>
                <a:cxn ang="0">
                  <a:pos x="147" y="330"/>
                </a:cxn>
                <a:cxn ang="0">
                  <a:pos x="180" y="330"/>
                </a:cxn>
                <a:cxn ang="0">
                  <a:pos x="180" y="330"/>
                </a:cxn>
                <a:cxn ang="0">
                  <a:pos x="213" y="330"/>
                </a:cxn>
                <a:cxn ang="0">
                  <a:pos x="229" y="349"/>
                </a:cxn>
                <a:cxn ang="0">
                  <a:pos x="262" y="349"/>
                </a:cxn>
                <a:cxn ang="0">
                  <a:pos x="278" y="367"/>
                </a:cxn>
                <a:cxn ang="0">
                  <a:pos x="278" y="367"/>
                </a:cxn>
                <a:cxn ang="0">
                  <a:pos x="311" y="367"/>
                </a:cxn>
                <a:cxn ang="0">
                  <a:pos x="327" y="386"/>
                </a:cxn>
                <a:cxn ang="0">
                  <a:pos x="327" y="423"/>
                </a:cxn>
                <a:cxn ang="0">
                  <a:pos x="311" y="441"/>
                </a:cxn>
                <a:cxn ang="0">
                  <a:pos x="295" y="460"/>
                </a:cxn>
                <a:cxn ang="0">
                  <a:pos x="262" y="478"/>
                </a:cxn>
                <a:cxn ang="0">
                  <a:pos x="229" y="478"/>
                </a:cxn>
                <a:cxn ang="0">
                  <a:pos x="213" y="497"/>
                </a:cxn>
                <a:cxn ang="0">
                  <a:pos x="180" y="497"/>
                </a:cxn>
                <a:cxn ang="0">
                  <a:pos x="147" y="497"/>
                </a:cxn>
                <a:cxn ang="0">
                  <a:pos x="114" y="497"/>
                </a:cxn>
                <a:cxn ang="0">
                  <a:pos x="98" y="478"/>
                </a:cxn>
                <a:cxn ang="0">
                  <a:pos x="82" y="460"/>
                </a:cxn>
                <a:cxn ang="0">
                  <a:pos x="49" y="441"/>
                </a:cxn>
                <a:cxn ang="0">
                  <a:pos x="33" y="423"/>
                </a:cxn>
                <a:cxn ang="0">
                  <a:pos x="33" y="386"/>
                </a:cxn>
                <a:cxn ang="0">
                  <a:pos x="16" y="367"/>
                </a:cxn>
                <a:cxn ang="0">
                  <a:pos x="16" y="330"/>
                </a:cxn>
                <a:cxn ang="0">
                  <a:pos x="0" y="311"/>
                </a:cxn>
                <a:cxn ang="0">
                  <a:pos x="0" y="278"/>
                </a:cxn>
                <a:cxn ang="0">
                  <a:pos x="0" y="241"/>
                </a:cxn>
                <a:cxn ang="0">
                  <a:pos x="0" y="204"/>
                </a:cxn>
                <a:cxn ang="0">
                  <a:pos x="0" y="167"/>
                </a:cxn>
                <a:cxn ang="0">
                  <a:pos x="16" y="148"/>
                </a:cxn>
                <a:cxn ang="0">
                  <a:pos x="33" y="130"/>
                </a:cxn>
                <a:cxn ang="0">
                  <a:pos x="33" y="92"/>
                </a:cxn>
              </a:cxnLst>
              <a:rect l="0" t="0" r="r" b="b"/>
              <a:pathLst>
                <a:path w="327" h="497">
                  <a:moveTo>
                    <a:pt x="33" y="74"/>
                  </a:moveTo>
                  <a:lnTo>
                    <a:pt x="49" y="74"/>
                  </a:lnTo>
                  <a:lnTo>
                    <a:pt x="49" y="56"/>
                  </a:lnTo>
                  <a:lnTo>
                    <a:pt x="65" y="56"/>
                  </a:lnTo>
                  <a:lnTo>
                    <a:pt x="65" y="37"/>
                  </a:lnTo>
                  <a:lnTo>
                    <a:pt x="82" y="37"/>
                  </a:lnTo>
                  <a:lnTo>
                    <a:pt x="98" y="37"/>
                  </a:lnTo>
                  <a:lnTo>
                    <a:pt x="114" y="37"/>
                  </a:lnTo>
                  <a:lnTo>
                    <a:pt x="131" y="37"/>
                  </a:lnTo>
                  <a:lnTo>
                    <a:pt x="131" y="18"/>
                  </a:lnTo>
                  <a:lnTo>
                    <a:pt x="147" y="18"/>
                  </a:lnTo>
                  <a:lnTo>
                    <a:pt x="147" y="0"/>
                  </a:lnTo>
                  <a:lnTo>
                    <a:pt x="164" y="0"/>
                  </a:lnTo>
                  <a:lnTo>
                    <a:pt x="164" y="18"/>
                  </a:lnTo>
                  <a:lnTo>
                    <a:pt x="164" y="37"/>
                  </a:lnTo>
                  <a:lnTo>
                    <a:pt x="147" y="37"/>
                  </a:lnTo>
                  <a:lnTo>
                    <a:pt x="164" y="37"/>
                  </a:lnTo>
                  <a:lnTo>
                    <a:pt x="147" y="37"/>
                  </a:lnTo>
                  <a:lnTo>
                    <a:pt x="147" y="56"/>
                  </a:lnTo>
                  <a:lnTo>
                    <a:pt x="147" y="74"/>
                  </a:lnTo>
                  <a:lnTo>
                    <a:pt x="147" y="92"/>
                  </a:lnTo>
                  <a:lnTo>
                    <a:pt x="147" y="111"/>
                  </a:lnTo>
                  <a:lnTo>
                    <a:pt x="147" y="130"/>
                  </a:lnTo>
                  <a:lnTo>
                    <a:pt x="131" y="130"/>
                  </a:lnTo>
                  <a:lnTo>
                    <a:pt x="131" y="148"/>
                  </a:lnTo>
                  <a:lnTo>
                    <a:pt x="131" y="167"/>
                  </a:lnTo>
                  <a:lnTo>
                    <a:pt x="131" y="185"/>
                  </a:lnTo>
                  <a:lnTo>
                    <a:pt x="131" y="204"/>
                  </a:lnTo>
                  <a:lnTo>
                    <a:pt x="147" y="222"/>
                  </a:lnTo>
                  <a:lnTo>
                    <a:pt x="147" y="241"/>
                  </a:lnTo>
                  <a:lnTo>
                    <a:pt x="147" y="259"/>
                  </a:lnTo>
                  <a:lnTo>
                    <a:pt x="147" y="296"/>
                  </a:lnTo>
                  <a:lnTo>
                    <a:pt x="147" y="311"/>
                  </a:lnTo>
                  <a:lnTo>
                    <a:pt x="147" y="330"/>
                  </a:lnTo>
                  <a:lnTo>
                    <a:pt x="164" y="330"/>
                  </a:lnTo>
                  <a:lnTo>
                    <a:pt x="180" y="330"/>
                  </a:lnTo>
                  <a:lnTo>
                    <a:pt x="180" y="349"/>
                  </a:lnTo>
                  <a:lnTo>
                    <a:pt x="180" y="330"/>
                  </a:lnTo>
                  <a:lnTo>
                    <a:pt x="196" y="330"/>
                  </a:lnTo>
                  <a:lnTo>
                    <a:pt x="213" y="330"/>
                  </a:lnTo>
                  <a:lnTo>
                    <a:pt x="213" y="349"/>
                  </a:lnTo>
                  <a:lnTo>
                    <a:pt x="229" y="349"/>
                  </a:lnTo>
                  <a:lnTo>
                    <a:pt x="246" y="349"/>
                  </a:lnTo>
                  <a:lnTo>
                    <a:pt x="262" y="349"/>
                  </a:lnTo>
                  <a:lnTo>
                    <a:pt x="262" y="367"/>
                  </a:lnTo>
                  <a:lnTo>
                    <a:pt x="278" y="367"/>
                  </a:lnTo>
                  <a:lnTo>
                    <a:pt x="278" y="349"/>
                  </a:lnTo>
                  <a:lnTo>
                    <a:pt x="278" y="367"/>
                  </a:lnTo>
                  <a:lnTo>
                    <a:pt x="295" y="367"/>
                  </a:lnTo>
                  <a:lnTo>
                    <a:pt x="311" y="367"/>
                  </a:lnTo>
                  <a:lnTo>
                    <a:pt x="311" y="386"/>
                  </a:lnTo>
                  <a:lnTo>
                    <a:pt x="327" y="386"/>
                  </a:lnTo>
                  <a:lnTo>
                    <a:pt x="327" y="404"/>
                  </a:lnTo>
                  <a:lnTo>
                    <a:pt x="327" y="423"/>
                  </a:lnTo>
                  <a:lnTo>
                    <a:pt x="311" y="423"/>
                  </a:lnTo>
                  <a:lnTo>
                    <a:pt x="311" y="441"/>
                  </a:lnTo>
                  <a:lnTo>
                    <a:pt x="295" y="441"/>
                  </a:lnTo>
                  <a:lnTo>
                    <a:pt x="295" y="460"/>
                  </a:lnTo>
                  <a:lnTo>
                    <a:pt x="278" y="460"/>
                  </a:lnTo>
                  <a:lnTo>
                    <a:pt x="262" y="478"/>
                  </a:lnTo>
                  <a:lnTo>
                    <a:pt x="246" y="478"/>
                  </a:lnTo>
                  <a:lnTo>
                    <a:pt x="229" y="478"/>
                  </a:lnTo>
                  <a:lnTo>
                    <a:pt x="229" y="497"/>
                  </a:lnTo>
                  <a:lnTo>
                    <a:pt x="213" y="497"/>
                  </a:lnTo>
                  <a:lnTo>
                    <a:pt x="196" y="497"/>
                  </a:lnTo>
                  <a:lnTo>
                    <a:pt x="180" y="497"/>
                  </a:lnTo>
                  <a:lnTo>
                    <a:pt x="164" y="497"/>
                  </a:lnTo>
                  <a:lnTo>
                    <a:pt x="147" y="497"/>
                  </a:lnTo>
                  <a:lnTo>
                    <a:pt x="131" y="497"/>
                  </a:lnTo>
                  <a:lnTo>
                    <a:pt x="114" y="497"/>
                  </a:lnTo>
                  <a:lnTo>
                    <a:pt x="114" y="478"/>
                  </a:lnTo>
                  <a:lnTo>
                    <a:pt x="98" y="478"/>
                  </a:lnTo>
                  <a:lnTo>
                    <a:pt x="98" y="460"/>
                  </a:lnTo>
                  <a:lnTo>
                    <a:pt x="82" y="460"/>
                  </a:lnTo>
                  <a:lnTo>
                    <a:pt x="65" y="441"/>
                  </a:lnTo>
                  <a:lnTo>
                    <a:pt x="49" y="441"/>
                  </a:lnTo>
                  <a:lnTo>
                    <a:pt x="49" y="423"/>
                  </a:lnTo>
                  <a:lnTo>
                    <a:pt x="33" y="423"/>
                  </a:lnTo>
                  <a:lnTo>
                    <a:pt x="33" y="404"/>
                  </a:lnTo>
                  <a:lnTo>
                    <a:pt x="33" y="386"/>
                  </a:lnTo>
                  <a:lnTo>
                    <a:pt x="16" y="386"/>
                  </a:lnTo>
                  <a:lnTo>
                    <a:pt x="16" y="367"/>
                  </a:lnTo>
                  <a:lnTo>
                    <a:pt x="16" y="349"/>
                  </a:lnTo>
                  <a:lnTo>
                    <a:pt x="16" y="330"/>
                  </a:lnTo>
                  <a:lnTo>
                    <a:pt x="16" y="311"/>
                  </a:lnTo>
                  <a:lnTo>
                    <a:pt x="0" y="311"/>
                  </a:lnTo>
                  <a:lnTo>
                    <a:pt x="0" y="296"/>
                  </a:lnTo>
                  <a:lnTo>
                    <a:pt x="0" y="278"/>
                  </a:lnTo>
                  <a:lnTo>
                    <a:pt x="0" y="259"/>
                  </a:lnTo>
                  <a:lnTo>
                    <a:pt x="0" y="241"/>
                  </a:lnTo>
                  <a:lnTo>
                    <a:pt x="0" y="222"/>
                  </a:lnTo>
                  <a:lnTo>
                    <a:pt x="0" y="204"/>
                  </a:lnTo>
                  <a:lnTo>
                    <a:pt x="0" y="185"/>
                  </a:lnTo>
                  <a:lnTo>
                    <a:pt x="0" y="167"/>
                  </a:lnTo>
                  <a:lnTo>
                    <a:pt x="16" y="167"/>
                  </a:lnTo>
                  <a:lnTo>
                    <a:pt x="16" y="148"/>
                  </a:lnTo>
                  <a:lnTo>
                    <a:pt x="16" y="130"/>
                  </a:lnTo>
                  <a:lnTo>
                    <a:pt x="33" y="130"/>
                  </a:lnTo>
                  <a:lnTo>
                    <a:pt x="33" y="111"/>
                  </a:lnTo>
                  <a:lnTo>
                    <a:pt x="33" y="92"/>
                  </a:lnTo>
                  <a:lnTo>
                    <a:pt x="33"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540"/>
            <p:cNvSpPr>
              <a:spLocks/>
            </p:cNvSpPr>
            <p:nvPr/>
          </p:nvSpPr>
          <p:spPr bwMode="auto">
            <a:xfrm>
              <a:off x="7375" y="337"/>
              <a:ext cx="327" cy="497"/>
            </a:xfrm>
            <a:custGeom>
              <a:avLst/>
              <a:gdLst/>
              <a:ahLst/>
              <a:cxnLst>
                <a:cxn ang="0">
                  <a:pos x="49" y="74"/>
                </a:cxn>
                <a:cxn ang="0">
                  <a:pos x="65" y="56"/>
                </a:cxn>
                <a:cxn ang="0">
                  <a:pos x="82" y="37"/>
                </a:cxn>
                <a:cxn ang="0">
                  <a:pos x="114" y="37"/>
                </a:cxn>
                <a:cxn ang="0">
                  <a:pos x="131" y="18"/>
                </a:cxn>
                <a:cxn ang="0">
                  <a:pos x="147" y="0"/>
                </a:cxn>
                <a:cxn ang="0">
                  <a:pos x="164" y="18"/>
                </a:cxn>
                <a:cxn ang="0">
                  <a:pos x="147" y="37"/>
                </a:cxn>
                <a:cxn ang="0">
                  <a:pos x="147" y="37"/>
                </a:cxn>
                <a:cxn ang="0">
                  <a:pos x="147" y="74"/>
                </a:cxn>
                <a:cxn ang="0">
                  <a:pos x="147" y="111"/>
                </a:cxn>
                <a:cxn ang="0">
                  <a:pos x="131" y="130"/>
                </a:cxn>
                <a:cxn ang="0">
                  <a:pos x="131" y="167"/>
                </a:cxn>
                <a:cxn ang="0">
                  <a:pos x="131" y="204"/>
                </a:cxn>
                <a:cxn ang="0">
                  <a:pos x="147" y="241"/>
                </a:cxn>
                <a:cxn ang="0">
                  <a:pos x="147" y="296"/>
                </a:cxn>
                <a:cxn ang="0">
                  <a:pos x="147" y="330"/>
                </a:cxn>
                <a:cxn ang="0">
                  <a:pos x="180" y="330"/>
                </a:cxn>
                <a:cxn ang="0">
                  <a:pos x="180" y="330"/>
                </a:cxn>
                <a:cxn ang="0">
                  <a:pos x="213" y="330"/>
                </a:cxn>
                <a:cxn ang="0">
                  <a:pos x="229" y="349"/>
                </a:cxn>
                <a:cxn ang="0">
                  <a:pos x="262" y="349"/>
                </a:cxn>
                <a:cxn ang="0">
                  <a:pos x="278" y="367"/>
                </a:cxn>
                <a:cxn ang="0">
                  <a:pos x="278" y="367"/>
                </a:cxn>
                <a:cxn ang="0">
                  <a:pos x="311" y="367"/>
                </a:cxn>
                <a:cxn ang="0">
                  <a:pos x="327" y="386"/>
                </a:cxn>
                <a:cxn ang="0">
                  <a:pos x="327" y="423"/>
                </a:cxn>
                <a:cxn ang="0">
                  <a:pos x="311" y="441"/>
                </a:cxn>
                <a:cxn ang="0">
                  <a:pos x="295" y="460"/>
                </a:cxn>
                <a:cxn ang="0">
                  <a:pos x="262" y="478"/>
                </a:cxn>
                <a:cxn ang="0">
                  <a:pos x="229" y="478"/>
                </a:cxn>
                <a:cxn ang="0">
                  <a:pos x="213" y="497"/>
                </a:cxn>
                <a:cxn ang="0">
                  <a:pos x="180" y="497"/>
                </a:cxn>
                <a:cxn ang="0">
                  <a:pos x="147" y="497"/>
                </a:cxn>
                <a:cxn ang="0">
                  <a:pos x="114" y="497"/>
                </a:cxn>
                <a:cxn ang="0">
                  <a:pos x="98" y="478"/>
                </a:cxn>
                <a:cxn ang="0">
                  <a:pos x="82" y="460"/>
                </a:cxn>
                <a:cxn ang="0">
                  <a:pos x="49" y="441"/>
                </a:cxn>
                <a:cxn ang="0">
                  <a:pos x="33" y="423"/>
                </a:cxn>
                <a:cxn ang="0">
                  <a:pos x="33" y="386"/>
                </a:cxn>
                <a:cxn ang="0">
                  <a:pos x="16" y="367"/>
                </a:cxn>
                <a:cxn ang="0">
                  <a:pos x="16" y="330"/>
                </a:cxn>
                <a:cxn ang="0">
                  <a:pos x="0" y="311"/>
                </a:cxn>
                <a:cxn ang="0">
                  <a:pos x="0" y="278"/>
                </a:cxn>
                <a:cxn ang="0">
                  <a:pos x="0" y="241"/>
                </a:cxn>
                <a:cxn ang="0">
                  <a:pos x="0" y="204"/>
                </a:cxn>
                <a:cxn ang="0">
                  <a:pos x="0" y="167"/>
                </a:cxn>
                <a:cxn ang="0">
                  <a:pos x="16" y="148"/>
                </a:cxn>
                <a:cxn ang="0">
                  <a:pos x="33" y="130"/>
                </a:cxn>
                <a:cxn ang="0">
                  <a:pos x="33" y="92"/>
                </a:cxn>
              </a:cxnLst>
              <a:rect l="0" t="0" r="r" b="b"/>
              <a:pathLst>
                <a:path w="327" h="497">
                  <a:moveTo>
                    <a:pt x="33" y="74"/>
                  </a:moveTo>
                  <a:lnTo>
                    <a:pt x="49" y="74"/>
                  </a:lnTo>
                  <a:lnTo>
                    <a:pt x="49" y="56"/>
                  </a:lnTo>
                  <a:lnTo>
                    <a:pt x="65" y="56"/>
                  </a:lnTo>
                  <a:lnTo>
                    <a:pt x="65" y="37"/>
                  </a:lnTo>
                  <a:lnTo>
                    <a:pt x="82" y="37"/>
                  </a:lnTo>
                  <a:lnTo>
                    <a:pt x="98" y="37"/>
                  </a:lnTo>
                  <a:lnTo>
                    <a:pt x="114" y="37"/>
                  </a:lnTo>
                  <a:lnTo>
                    <a:pt x="131" y="37"/>
                  </a:lnTo>
                  <a:lnTo>
                    <a:pt x="131" y="18"/>
                  </a:lnTo>
                  <a:lnTo>
                    <a:pt x="147" y="18"/>
                  </a:lnTo>
                  <a:lnTo>
                    <a:pt x="147" y="0"/>
                  </a:lnTo>
                  <a:lnTo>
                    <a:pt x="164" y="0"/>
                  </a:lnTo>
                  <a:lnTo>
                    <a:pt x="164" y="18"/>
                  </a:lnTo>
                  <a:lnTo>
                    <a:pt x="164" y="37"/>
                  </a:lnTo>
                  <a:lnTo>
                    <a:pt x="147" y="37"/>
                  </a:lnTo>
                  <a:lnTo>
                    <a:pt x="164" y="37"/>
                  </a:lnTo>
                  <a:lnTo>
                    <a:pt x="147" y="37"/>
                  </a:lnTo>
                  <a:lnTo>
                    <a:pt x="147" y="56"/>
                  </a:lnTo>
                  <a:lnTo>
                    <a:pt x="147" y="74"/>
                  </a:lnTo>
                  <a:lnTo>
                    <a:pt x="147" y="92"/>
                  </a:lnTo>
                  <a:lnTo>
                    <a:pt x="147" y="111"/>
                  </a:lnTo>
                  <a:lnTo>
                    <a:pt x="147" y="130"/>
                  </a:lnTo>
                  <a:lnTo>
                    <a:pt x="131" y="130"/>
                  </a:lnTo>
                  <a:lnTo>
                    <a:pt x="131" y="148"/>
                  </a:lnTo>
                  <a:lnTo>
                    <a:pt x="131" y="167"/>
                  </a:lnTo>
                  <a:lnTo>
                    <a:pt x="131" y="185"/>
                  </a:lnTo>
                  <a:lnTo>
                    <a:pt x="131" y="204"/>
                  </a:lnTo>
                  <a:lnTo>
                    <a:pt x="147" y="222"/>
                  </a:lnTo>
                  <a:lnTo>
                    <a:pt x="147" y="241"/>
                  </a:lnTo>
                  <a:lnTo>
                    <a:pt x="147" y="259"/>
                  </a:lnTo>
                  <a:lnTo>
                    <a:pt x="147" y="296"/>
                  </a:lnTo>
                  <a:lnTo>
                    <a:pt x="147" y="311"/>
                  </a:lnTo>
                  <a:lnTo>
                    <a:pt x="147" y="330"/>
                  </a:lnTo>
                  <a:lnTo>
                    <a:pt x="164" y="330"/>
                  </a:lnTo>
                  <a:lnTo>
                    <a:pt x="180" y="330"/>
                  </a:lnTo>
                  <a:lnTo>
                    <a:pt x="180" y="349"/>
                  </a:lnTo>
                  <a:lnTo>
                    <a:pt x="180" y="330"/>
                  </a:lnTo>
                  <a:lnTo>
                    <a:pt x="196" y="330"/>
                  </a:lnTo>
                  <a:lnTo>
                    <a:pt x="213" y="330"/>
                  </a:lnTo>
                  <a:lnTo>
                    <a:pt x="213" y="349"/>
                  </a:lnTo>
                  <a:lnTo>
                    <a:pt x="229" y="349"/>
                  </a:lnTo>
                  <a:lnTo>
                    <a:pt x="246" y="349"/>
                  </a:lnTo>
                  <a:lnTo>
                    <a:pt x="262" y="349"/>
                  </a:lnTo>
                  <a:lnTo>
                    <a:pt x="262" y="367"/>
                  </a:lnTo>
                  <a:lnTo>
                    <a:pt x="278" y="367"/>
                  </a:lnTo>
                  <a:lnTo>
                    <a:pt x="278" y="349"/>
                  </a:lnTo>
                  <a:lnTo>
                    <a:pt x="278" y="367"/>
                  </a:lnTo>
                  <a:lnTo>
                    <a:pt x="295" y="367"/>
                  </a:lnTo>
                  <a:lnTo>
                    <a:pt x="311" y="367"/>
                  </a:lnTo>
                  <a:lnTo>
                    <a:pt x="311" y="386"/>
                  </a:lnTo>
                  <a:lnTo>
                    <a:pt x="327" y="386"/>
                  </a:lnTo>
                  <a:lnTo>
                    <a:pt x="327" y="404"/>
                  </a:lnTo>
                  <a:lnTo>
                    <a:pt x="327" y="423"/>
                  </a:lnTo>
                  <a:lnTo>
                    <a:pt x="311" y="423"/>
                  </a:lnTo>
                  <a:lnTo>
                    <a:pt x="311" y="441"/>
                  </a:lnTo>
                  <a:lnTo>
                    <a:pt x="295" y="441"/>
                  </a:lnTo>
                  <a:lnTo>
                    <a:pt x="295" y="460"/>
                  </a:lnTo>
                  <a:lnTo>
                    <a:pt x="278" y="460"/>
                  </a:lnTo>
                  <a:lnTo>
                    <a:pt x="262" y="478"/>
                  </a:lnTo>
                  <a:lnTo>
                    <a:pt x="246" y="478"/>
                  </a:lnTo>
                  <a:lnTo>
                    <a:pt x="229" y="478"/>
                  </a:lnTo>
                  <a:lnTo>
                    <a:pt x="229" y="497"/>
                  </a:lnTo>
                  <a:lnTo>
                    <a:pt x="213" y="497"/>
                  </a:lnTo>
                  <a:lnTo>
                    <a:pt x="196" y="497"/>
                  </a:lnTo>
                  <a:lnTo>
                    <a:pt x="180" y="497"/>
                  </a:lnTo>
                  <a:lnTo>
                    <a:pt x="164" y="497"/>
                  </a:lnTo>
                  <a:lnTo>
                    <a:pt x="147" y="497"/>
                  </a:lnTo>
                  <a:lnTo>
                    <a:pt x="131" y="497"/>
                  </a:lnTo>
                  <a:lnTo>
                    <a:pt x="114" y="497"/>
                  </a:lnTo>
                  <a:lnTo>
                    <a:pt x="114" y="478"/>
                  </a:lnTo>
                  <a:lnTo>
                    <a:pt x="98" y="478"/>
                  </a:lnTo>
                  <a:lnTo>
                    <a:pt x="98" y="460"/>
                  </a:lnTo>
                  <a:lnTo>
                    <a:pt x="82" y="460"/>
                  </a:lnTo>
                  <a:lnTo>
                    <a:pt x="65" y="441"/>
                  </a:lnTo>
                  <a:lnTo>
                    <a:pt x="49" y="441"/>
                  </a:lnTo>
                  <a:lnTo>
                    <a:pt x="49" y="423"/>
                  </a:lnTo>
                  <a:lnTo>
                    <a:pt x="33" y="423"/>
                  </a:lnTo>
                  <a:lnTo>
                    <a:pt x="33" y="404"/>
                  </a:lnTo>
                  <a:lnTo>
                    <a:pt x="33" y="386"/>
                  </a:lnTo>
                  <a:lnTo>
                    <a:pt x="16" y="386"/>
                  </a:lnTo>
                  <a:lnTo>
                    <a:pt x="16" y="367"/>
                  </a:lnTo>
                  <a:lnTo>
                    <a:pt x="16" y="349"/>
                  </a:lnTo>
                  <a:lnTo>
                    <a:pt x="16" y="330"/>
                  </a:lnTo>
                  <a:lnTo>
                    <a:pt x="16" y="311"/>
                  </a:lnTo>
                  <a:lnTo>
                    <a:pt x="0" y="311"/>
                  </a:lnTo>
                  <a:lnTo>
                    <a:pt x="0" y="296"/>
                  </a:lnTo>
                  <a:lnTo>
                    <a:pt x="0" y="278"/>
                  </a:lnTo>
                  <a:lnTo>
                    <a:pt x="0" y="259"/>
                  </a:lnTo>
                  <a:lnTo>
                    <a:pt x="0" y="241"/>
                  </a:lnTo>
                  <a:lnTo>
                    <a:pt x="0" y="222"/>
                  </a:lnTo>
                  <a:lnTo>
                    <a:pt x="0" y="204"/>
                  </a:lnTo>
                  <a:lnTo>
                    <a:pt x="0" y="185"/>
                  </a:lnTo>
                  <a:lnTo>
                    <a:pt x="0" y="167"/>
                  </a:lnTo>
                  <a:lnTo>
                    <a:pt x="16" y="167"/>
                  </a:lnTo>
                  <a:lnTo>
                    <a:pt x="16" y="148"/>
                  </a:lnTo>
                  <a:lnTo>
                    <a:pt x="16" y="130"/>
                  </a:lnTo>
                  <a:lnTo>
                    <a:pt x="33" y="130"/>
                  </a:lnTo>
                  <a:lnTo>
                    <a:pt x="33" y="111"/>
                  </a:lnTo>
                  <a:lnTo>
                    <a:pt x="33" y="92"/>
                  </a:lnTo>
                  <a:lnTo>
                    <a:pt x="33"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536"/>
          <p:cNvGrpSpPr>
            <a:grpSpLocks/>
          </p:cNvGrpSpPr>
          <p:nvPr/>
        </p:nvGrpSpPr>
        <p:grpSpPr bwMode="auto">
          <a:xfrm>
            <a:off x="3922363" y="1649391"/>
            <a:ext cx="337138" cy="512408"/>
            <a:chOff x="2222" y="411"/>
            <a:chExt cx="327" cy="497"/>
          </a:xfrm>
          <a:solidFill>
            <a:schemeClr val="accent5">
              <a:lumMod val="60000"/>
              <a:lumOff val="40000"/>
            </a:schemeClr>
          </a:solidFill>
        </p:grpSpPr>
        <p:sp>
          <p:nvSpPr>
            <p:cNvPr id="68" name="Freeform 538"/>
            <p:cNvSpPr>
              <a:spLocks/>
            </p:cNvSpPr>
            <p:nvPr/>
          </p:nvSpPr>
          <p:spPr bwMode="auto">
            <a:xfrm>
              <a:off x="2222" y="411"/>
              <a:ext cx="327" cy="497"/>
            </a:xfrm>
            <a:custGeom>
              <a:avLst/>
              <a:gdLst/>
              <a:ahLst/>
              <a:cxnLst>
                <a:cxn ang="0">
                  <a:pos x="180" y="0"/>
                </a:cxn>
                <a:cxn ang="0">
                  <a:pos x="196" y="18"/>
                </a:cxn>
                <a:cxn ang="0">
                  <a:pos x="180" y="37"/>
                </a:cxn>
                <a:cxn ang="0">
                  <a:pos x="180" y="74"/>
                </a:cxn>
                <a:cxn ang="0">
                  <a:pos x="180" y="74"/>
                </a:cxn>
                <a:cxn ang="0">
                  <a:pos x="180" y="111"/>
                </a:cxn>
                <a:cxn ang="0">
                  <a:pos x="196" y="129"/>
                </a:cxn>
                <a:cxn ang="0">
                  <a:pos x="245" y="148"/>
                </a:cxn>
                <a:cxn ang="0">
                  <a:pos x="262" y="222"/>
                </a:cxn>
                <a:cxn ang="0">
                  <a:pos x="278" y="237"/>
                </a:cxn>
                <a:cxn ang="0">
                  <a:pos x="294" y="256"/>
                </a:cxn>
                <a:cxn ang="0">
                  <a:pos x="311" y="274"/>
                </a:cxn>
                <a:cxn ang="0">
                  <a:pos x="327" y="293"/>
                </a:cxn>
                <a:cxn ang="0">
                  <a:pos x="327" y="330"/>
                </a:cxn>
                <a:cxn ang="0">
                  <a:pos x="262" y="441"/>
                </a:cxn>
                <a:cxn ang="0">
                  <a:pos x="245" y="422"/>
                </a:cxn>
                <a:cxn ang="0">
                  <a:pos x="213" y="422"/>
                </a:cxn>
                <a:cxn ang="0">
                  <a:pos x="196" y="385"/>
                </a:cxn>
                <a:cxn ang="0">
                  <a:pos x="147" y="404"/>
                </a:cxn>
                <a:cxn ang="0">
                  <a:pos x="131" y="441"/>
                </a:cxn>
                <a:cxn ang="0">
                  <a:pos x="114" y="460"/>
                </a:cxn>
                <a:cxn ang="0">
                  <a:pos x="98" y="478"/>
                </a:cxn>
                <a:cxn ang="0">
                  <a:pos x="82" y="478"/>
                </a:cxn>
                <a:cxn ang="0">
                  <a:pos x="32" y="422"/>
                </a:cxn>
                <a:cxn ang="0">
                  <a:pos x="16" y="367"/>
                </a:cxn>
                <a:cxn ang="0">
                  <a:pos x="16" y="293"/>
                </a:cxn>
                <a:cxn ang="0">
                  <a:pos x="16" y="256"/>
                </a:cxn>
                <a:cxn ang="0">
                  <a:pos x="0" y="237"/>
                </a:cxn>
                <a:cxn ang="0">
                  <a:pos x="16" y="222"/>
                </a:cxn>
                <a:cxn ang="0">
                  <a:pos x="32" y="203"/>
                </a:cxn>
                <a:cxn ang="0">
                  <a:pos x="49" y="222"/>
                </a:cxn>
                <a:cxn ang="0">
                  <a:pos x="82" y="148"/>
                </a:cxn>
                <a:cxn ang="0">
                  <a:pos x="131" y="55"/>
                </a:cxn>
                <a:cxn ang="0">
                  <a:pos x="147" y="18"/>
                </a:cxn>
              </a:cxnLst>
              <a:rect l="0" t="0" r="r" b="b"/>
              <a:pathLst>
                <a:path w="327" h="497">
                  <a:moveTo>
                    <a:pt x="163" y="0"/>
                  </a:moveTo>
                  <a:lnTo>
                    <a:pt x="180" y="0"/>
                  </a:lnTo>
                  <a:lnTo>
                    <a:pt x="180" y="18"/>
                  </a:lnTo>
                  <a:lnTo>
                    <a:pt x="196" y="18"/>
                  </a:lnTo>
                  <a:lnTo>
                    <a:pt x="196" y="37"/>
                  </a:lnTo>
                  <a:lnTo>
                    <a:pt x="180" y="37"/>
                  </a:lnTo>
                  <a:lnTo>
                    <a:pt x="180" y="55"/>
                  </a:lnTo>
                  <a:lnTo>
                    <a:pt x="180" y="74"/>
                  </a:lnTo>
                  <a:lnTo>
                    <a:pt x="163" y="74"/>
                  </a:lnTo>
                  <a:lnTo>
                    <a:pt x="180" y="74"/>
                  </a:lnTo>
                  <a:lnTo>
                    <a:pt x="180" y="92"/>
                  </a:lnTo>
                  <a:lnTo>
                    <a:pt x="180" y="111"/>
                  </a:lnTo>
                  <a:lnTo>
                    <a:pt x="196" y="111"/>
                  </a:lnTo>
                  <a:lnTo>
                    <a:pt x="196" y="129"/>
                  </a:lnTo>
                  <a:lnTo>
                    <a:pt x="229" y="129"/>
                  </a:lnTo>
                  <a:lnTo>
                    <a:pt x="245" y="148"/>
                  </a:lnTo>
                  <a:lnTo>
                    <a:pt x="245" y="166"/>
                  </a:lnTo>
                  <a:lnTo>
                    <a:pt x="262" y="222"/>
                  </a:lnTo>
                  <a:lnTo>
                    <a:pt x="262" y="237"/>
                  </a:lnTo>
                  <a:lnTo>
                    <a:pt x="278" y="237"/>
                  </a:lnTo>
                  <a:lnTo>
                    <a:pt x="278" y="256"/>
                  </a:lnTo>
                  <a:lnTo>
                    <a:pt x="294" y="256"/>
                  </a:lnTo>
                  <a:lnTo>
                    <a:pt x="311" y="256"/>
                  </a:lnTo>
                  <a:lnTo>
                    <a:pt x="311" y="274"/>
                  </a:lnTo>
                  <a:lnTo>
                    <a:pt x="311" y="293"/>
                  </a:lnTo>
                  <a:lnTo>
                    <a:pt x="327" y="293"/>
                  </a:lnTo>
                  <a:lnTo>
                    <a:pt x="327" y="311"/>
                  </a:lnTo>
                  <a:lnTo>
                    <a:pt x="327" y="330"/>
                  </a:lnTo>
                  <a:lnTo>
                    <a:pt x="294" y="385"/>
                  </a:lnTo>
                  <a:lnTo>
                    <a:pt x="262" y="441"/>
                  </a:lnTo>
                  <a:lnTo>
                    <a:pt x="262" y="422"/>
                  </a:lnTo>
                  <a:lnTo>
                    <a:pt x="245" y="422"/>
                  </a:lnTo>
                  <a:lnTo>
                    <a:pt x="229" y="422"/>
                  </a:lnTo>
                  <a:lnTo>
                    <a:pt x="213" y="422"/>
                  </a:lnTo>
                  <a:lnTo>
                    <a:pt x="196" y="404"/>
                  </a:lnTo>
                  <a:lnTo>
                    <a:pt x="196" y="385"/>
                  </a:lnTo>
                  <a:lnTo>
                    <a:pt x="180" y="385"/>
                  </a:lnTo>
                  <a:lnTo>
                    <a:pt x="147" y="404"/>
                  </a:lnTo>
                  <a:lnTo>
                    <a:pt x="147" y="422"/>
                  </a:lnTo>
                  <a:lnTo>
                    <a:pt x="131" y="441"/>
                  </a:lnTo>
                  <a:lnTo>
                    <a:pt x="114" y="441"/>
                  </a:lnTo>
                  <a:lnTo>
                    <a:pt x="114" y="460"/>
                  </a:lnTo>
                  <a:lnTo>
                    <a:pt x="114" y="478"/>
                  </a:lnTo>
                  <a:lnTo>
                    <a:pt x="98" y="478"/>
                  </a:lnTo>
                  <a:lnTo>
                    <a:pt x="98" y="497"/>
                  </a:lnTo>
                  <a:lnTo>
                    <a:pt x="82" y="478"/>
                  </a:lnTo>
                  <a:lnTo>
                    <a:pt x="49" y="460"/>
                  </a:lnTo>
                  <a:lnTo>
                    <a:pt x="32" y="422"/>
                  </a:lnTo>
                  <a:lnTo>
                    <a:pt x="16" y="385"/>
                  </a:lnTo>
                  <a:lnTo>
                    <a:pt x="16" y="367"/>
                  </a:lnTo>
                  <a:lnTo>
                    <a:pt x="32" y="367"/>
                  </a:lnTo>
                  <a:lnTo>
                    <a:pt x="16" y="293"/>
                  </a:lnTo>
                  <a:lnTo>
                    <a:pt x="16" y="274"/>
                  </a:lnTo>
                  <a:lnTo>
                    <a:pt x="16" y="256"/>
                  </a:lnTo>
                  <a:lnTo>
                    <a:pt x="0" y="256"/>
                  </a:lnTo>
                  <a:lnTo>
                    <a:pt x="0" y="237"/>
                  </a:lnTo>
                  <a:lnTo>
                    <a:pt x="16" y="237"/>
                  </a:lnTo>
                  <a:lnTo>
                    <a:pt x="16" y="222"/>
                  </a:lnTo>
                  <a:lnTo>
                    <a:pt x="32" y="222"/>
                  </a:lnTo>
                  <a:lnTo>
                    <a:pt x="32" y="203"/>
                  </a:lnTo>
                  <a:lnTo>
                    <a:pt x="49" y="203"/>
                  </a:lnTo>
                  <a:lnTo>
                    <a:pt x="49" y="222"/>
                  </a:lnTo>
                  <a:lnTo>
                    <a:pt x="49" y="203"/>
                  </a:lnTo>
                  <a:lnTo>
                    <a:pt x="82" y="148"/>
                  </a:lnTo>
                  <a:lnTo>
                    <a:pt x="114" y="74"/>
                  </a:lnTo>
                  <a:lnTo>
                    <a:pt x="131" y="55"/>
                  </a:lnTo>
                  <a:lnTo>
                    <a:pt x="147" y="37"/>
                  </a:lnTo>
                  <a:lnTo>
                    <a:pt x="147" y="18"/>
                  </a:lnTo>
                  <a:lnTo>
                    <a:pt x="16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537"/>
            <p:cNvSpPr>
              <a:spLocks/>
            </p:cNvSpPr>
            <p:nvPr/>
          </p:nvSpPr>
          <p:spPr bwMode="auto">
            <a:xfrm>
              <a:off x="2222" y="411"/>
              <a:ext cx="327" cy="497"/>
            </a:xfrm>
            <a:custGeom>
              <a:avLst/>
              <a:gdLst/>
              <a:ahLst/>
              <a:cxnLst>
                <a:cxn ang="0">
                  <a:pos x="180" y="0"/>
                </a:cxn>
                <a:cxn ang="0">
                  <a:pos x="196" y="18"/>
                </a:cxn>
                <a:cxn ang="0">
                  <a:pos x="180" y="37"/>
                </a:cxn>
                <a:cxn ang="0">
                  <a:pos x="180" y="74"/>
                </a:cxn>
                <a:cxn ang="0">
                  <a:pos x="180" y="74"/>
                </a:cxn>
                <a:cxn ang="0">
                  <a:pos x="180" y="111"/>
                </a:cxn>
                <a:cxn ang="0">
                  <a:pos x="196" y="129"/>
                </a:cxn>
                <a:cxn ang="0">
                  <a:pos x="245" y="148"/>
                </a:cxn>
                <a:cxn ang="0">
                  <a:pos x="262" y="222"/>
                </a:cxn>
                <a:cxn ang="0">
                  <a:pos x="278" y="237"/>
                </a:cxn>
                <a:cxn ang="0">
                  <a:pos x="294" y="256"/>
                </a:cxn>
                <a:cxn ang="0">
                  <a:pos x="311" y="274"/>
                </a:cxn>
                <a:cxn ang="0">
                  <a:pos x="327" y="293"/>
                </a:cxn>
                <a:cxn ang="0">
                  <a:pos x="327" y="330"/>
                </a:cxn>
                <a:cxn ang="0">
                  <a:pos x="262" y="441"/>
                </a:cxn>
                <a:cxn ang="0">
                  <a:pos x="245" y="422"/>
                </a:cxn>
                <a:cxn ang="0">
                  <a:pos x="213" y="422"/>
                </a:cxn>
                <a:cxn ang="0">
                  <a:pos x="196" y="385"/>
                </a:cxn>
                <a:cxn ang="0">
                  <a:pos x="147" y="404"/>
                </a:cxn>
                <a:cxn ang="0">
                  <a:pos x="131" y="441"/>
                </a:cxn>
                <a:cxn ang="0">
                  <a:pos x="114" y="460"/>
                </a:cxn>
                <a:cxn ang="0">
                  <a:pos x="98" y="478"/>
                </a:cxn>
                <a:cxn ang="0">
                  <a:pos x="82" y="478"/>
                </a:cxn>
                <a:cxn ang="0">
                  <a:pos x="32" y="422"/>
                </a:cxn>
                <a:cxn ang="0">
                  <a:pos x="16" y="367"/>
                </a:cxn>
                <a:cxn ang="0">
                  <a:pos x="16" y="293"/>
                </a:cxn>
                <a:cxn ang="0">
                  <a:pos x="16" y="256"/>
                </a:cxn>
                <a:cxn ang="0">
                  <a:pos x="0" y="237"/>
                </a:cxn>
                <a:cxn ang="0">
                  <a:pos x="16" y="222"/>
                </a:cxn>
                <a:cxn ang="0">
                  <a:pos x="32" y="203"/>
                </a:cxn>
                <a:cxn ang="0">
                  <a:pos x="49" y="222"/>
                </a:cxn>
                <a:cxn ang="0">
                  <a:pos x="82" y="148"/>
                </a:cxn>
                <a:cxn ang="0">
                  <a:pos x="131" y="55"/>
                </a:cxn>
                <a:cxn ang="0">
                  <a:pos x="147" y="18"/>
                </a:cxn>
              </a:cxnLst>
              <a:rect l="0" t="0" r="r" b="b"/>
              <a:pathLst>
                <a:path w="327" h="497">
                  <a:moveTo>
                    <a:pt x="163" y="0"/>
                  </a:moveTo>
                  <a:lnTo>
                    <a:pt x="180" y="0"/>
                  </a:lnTo>
                  <a:lnTo>
                    <a:pt x="180" y="18"/>
                  </a:lnTo>
                  <a:lnTo>
                    <a:pt x="196" y="18"/>
                  </a:lnTo>
                  <a:lnTo>
                    <a:pt x="196" y="37"/>
                  </a:lnTo>
                  <a:lnTo>
                    <a:pt x="180" y="37"/>
                  </a:lnTo>
                  <a:lnTo>
                    <a:pt x="180" y="55"/>
                  </a:lnTo>
                  <a:lnTo>
                    <a:pt x="180" y="74"/>
                  </a:lnTo>
                  <a:lnTo>
                    <a:pt x="163" y="74"/>
                  </a:lnTo>
                  <a:lnTo>
                    <a:pt x="180" y="74"/>
                  </a:lnTo>
                  <a:lnTo>
                    <a:pt x="180" y="92"/>
                  </a:lnTo>
                  <a:lnTo>
                    <a:pt x="180" y="111"/>
                  </a:lnTo>
                  <a:lnTo>
                    <a:pt x="196" y="111"/>
                  </a:lnTo>
                  <a:lnTo>
                    <a:pt x="196" y="129"/>
                  </a:lnTo>
                  <a:lnTo>
                    <a:pt x="229" y="129"/>
                  </a:lnTo>
                  <a:lnTo>
                    <a:pt x="245" y="148"/>
                  </a:lnTo>
                  <a:lnTo>
                    <a:pt x="245" y="166"/>
                  </a:lnTo>
                  <a:lnTo>
                    <a:pt x="262" y="222"/>
                  </a:lnTo>
                  <a:lnTo>
                    <a:pt x="262" y="237"/>
                  </a:lnTo>
                  <a:lnTo>
                    <a:pt x="278" y="237"/>
                  </a:lnTo>
                  <a:lnTo>
                    <a:pt x="278" y="256"/>
                  </a:lnTo>
                  <a:lnTo>
                    <a:pt x="294" y="256"/>
                  </a:lnTo>
                  <a:lnTo>
                    <a:pt x="311" y="256"/>
                  </a:lnTo>
                  <a:lnTo>
                    <a:pt x="311" y="274"/>
                  </a:lnTo>
                  <a:lnTo>
                    <a:pt x="311" y="293"/>
                  </a:lnTo>
                  <a:lnTo>
                    <a:pt x="327" y="293"/>
                  </a:lnTo>
                  <a:lnTo>
                    <a:pt x="327" y="311"/>
                  </a:lnTo>
                  <a:lnTo>
                    <a:pt x="327" y="330"/>
                  </a:lnTo>
                  <a:lnTo>
                    <a:pt x="294" y="385"/>
                  </a:lnTo>
                  <a:lnTo>
                    <a:pt x="262" y="441"/>
                  </a:lnTo>
                  <a:lnTo>
                    <a:pt x="262" y="422"/>
                  </a:lnTo>
                  <a:lnTo>
                    <a:pt x="245" y="422"/>
                  </a:lnTo>
                  <a:lnTo>
                    <a:pt x="229" y="422"/>
                  </a:lnTo>
                  <a:lnTo>
                    <a:pt x="213" y="422"/>
                  </a:lnTo>
                  <a:lnTo>
                    <a:pt x="196" y="404"/>
                  </a:lnTo>
                  <a:lnTo>
                    <a:pt x="196" y="385"/>
                  </a:lnTo>
                  <a:lnTo>
                    <a:pt x="180" y="385"/>
                  </a:lnTo>
                  <a:lnTo>
                    <a:pt x="147" y="404"/>
                  </a:lnTo>
                  <a:lnTo>
                    <a:pt x="147" y="422"/>
                  </a:lnTo>
                  <a:lnTo>
                    <a:pt x="131" y="441"/>
                  </a:lnTo>
                  <a:lnTo>
                    <a:pt x="114" y="441"/>
                  </a:lnTo>
                  <a:lnTo>
                    <a:pt x="114" y="460"/>
                  </a:lnTo>
                  <a:lnTo>
                    <a:pt x="114" y="478"/>
                  </a:lnTo>
                  <a:lnTo>
                    <a:pt x="98" y="478"/>
                  </a:lnTo>
                  <a:lnTo>
                    <a:pt x="98" y="497"/>
                  </a:lnTo>
                  <a:lnTo>
                    <a:pt x="82" y="478"/>
                  </a:lnTo>
                  <a:lnTo>
                    <a:pt x="49" y="460"/>
                  </a:lnTo>
                  <a:lnTo>
                    <a:pt x="32" y="422"/>
                  </a:lnTo>
                  <a:lnTo>
                    <a:pt x="16" y="385"/>
                  </a:lnTo>
                  <a:lnTo>
                    <a:pt x="16" y="367"/>
                  </a:lnTo>
                  <a:lnTo>
                    <a:pt x="32" y="367"/>
                  </a:lnTo>
                  <a:lnTo>
                    <a:pt x="16" y="293"/>
                  </a:lnTo>
                  <a:lnTo>
                    <a:pt x="16" y="274"/>
                  </a:lnTo>
                  <a:lnTo>
                    <a:pt x="16" y="256"/>
                  </a:lnTo>
                  <a:lnTo>
                    <a:pt x="0" y="256"/>
                  </a:lnTo>
                  <a:lnTo>
                    <a:pt x="0" y="237"/>
                  </a:lnTo>
                  <a:lnTo>
                    <a:pt x="16" y="237"/>
                  </a:lnTo>
                  <a:lnTo>
                    <a:pt x="16" y="222"/>
                  </a:lnTo>
                  <a:lnTo>
                    <a:pt x="32" y="222"/>
                  </a:lnTo>
                  <a:lnTo>
                    <a:pt x="32" y="203"/>
                  </a:lnTo>
                  <a:lnTo>
                    <a:pt x="49" y="203"/>
                  </a:lnTo>
                  <a:lnTo>
                    <a:pt x="49" y="222"/>
                  </a:lnTo>
                  <a:lnTo>
                    <a:pt x="49" y="203"/>
                  </a:lnTo>
                  <a:lnTo>
                    <a:pt x="82" y="148"/>
                  </a:lnTo>
                  <a:lnTo>
                    <a:pt x="114" y="74"/>
                  </a:lnTo>
                  <a:lnTo>
                    <a:pt x="131" y="55"/>
                  </a:lnTo>
                  <a:lnTo>
                    <a:pt x="147" y="37"/>
                  </a:lnTo>
                  <a:lnTo>
                    <a:pt x="147" y="18"/>
                  </a:lnTo>
                  <a:lnTo>
                    <a:pt x="16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0" name="Group 533"/>
          <p:cNvGrpSpPr>
            <a:grpSpLocks/>
          </p:cNvGrpSpPr>
          <p:nvPr/>
        </p:nvGrpSpPr>
        <p:grpSpPr bwMode="auto">
          <a:xfrm>
            <a:off x="5118329" y="1668981"/>
            <a:ext cx="452611" cy="340231"/>
            <a:chOff x="3382" y="430"/>
            <a:chExt cx="439" cy="330"/>
          </a:xfrm>
          <a:solidFill>
            <a:schemeClr val="accent5">
              <a:lumMod val="60000"/>
              <a:lumOff val="40000"/>
            </a:schemeClr>
          </a:solidFill>
        </p:grpSpPr>
        <p:sp>
          <p:nvSpPr>
            <p:cNvPr id="71" name="Freeform 535"/>
            <p:cNvSpPr>
              <a:spLocks/>
            </p:cNvSpPr>
            <p:nvPr/>
          </p:nvSpPr>
          <p:spPr bwMode="auto">
            <a:xfrm>
              <a:off x="3382" y="430"/>
              <a:ext cx="439" cy="330"/>
            </a:xfrm>
            <a:custGeom>
              <a:avLst/>
              <a:gdLst/>
              <a:ahLst/>
              <a:cxnLst>
                <a:cxn ang="0">
                  <a:pos x="33" y="74"/>
                </a:cxn>
                <a:cxn ang="0">
                  <a:pos x="65" y="55"/>
                </a:cxn>
                <a:cxn ang="0">
                  <a:pos x="98" y="55"/>
                </a:cxn>
                <a:cxn ang="0">
                  <a:pos x="98" y="19"/>
                </a:cxn>
                <a:cxn ang="0">
                  <a:pos x="114" y="37"/>
                </a:cxn>
                <a:cxn ang="0">
                  <a:pos x="131" y="19"/>
                </a:cxn>
                <a:cxn ang="0">
                  <a:pos x="147" y="37"/>
                </a:cxn>
                <a:cxn ang="0">
                  <a:pos x="177" y="37"/>
                </a:cxn>
                <a:cxn ang="0">
                  <a:pos x="193" y="55"/>
                </a:cxn>
                <a:cxn ang="0">
                  <a:pos x="226" y="55"/>
                </a:cxn>
                <a:cxn ang="0">
                  <a:pos x="242" y="37"/>
                </a:cxn>
                <a:cxn ang="0">
                  <a:pos x="242" y="0"/>
                </a:cxn>
                <a:cxn ang="0">
                  <a:pos x="259" y="19"/>
                </a:cxn>
                <a:cxn ang="0">
                  <a:pos x="275" y="37"/>
                </a:cxn>
                <a:cxn ang="0">
                  <a:pos x="291" y="19"/>
                </a:cxn>
                <a:cxn ang="0">
                  <a:pos x="324" y="19"/>
                </a:cxn>
                <a:cxn ang="0">
                  <a:pos x="341" y="37"/>
                </a:cxn>
                <a:cxn ang="0">
                  <a:pos x="341" y="55"/>
                </a:cxn>
                <a:cxn ang="0">
                  <a:pos x="373" y="55"/>
                </a:cxn>
                <a:cxn ang="0">
                  <a:pos x="406" y="55"/>
                </a:cxn>
                <a:cxn ang="0">
                  <a:pos x="422" y="74"/>
                </a:cxn>
                <a:cxn ang="0">
                  <a:pos x="439" y="92"/>
                </a:cxn>
                <a:cxn ang="0">
                  <a:pos x="422" y="111"/>
                </a:cxn>
                <a:cxn ang="0">
                  <a:pos x="422" y="148"/>
                </a:cxn>
                <a:cxn ang="0">
                  <a:pos x="422" y="185"/>
                </a:cxn>
                <a:cxn ang="0">
                  <a:pos x="422" y="219"/>
                </a:cxn>
                <a:cxn ang="0">
                  <a:pos x="406" y="238"/>
                </a:cxn>
                <a:cxn ang="0">
                  <a:pos x="373" y="238"/>
                </a:cxn>
                <a:cxn ang="0">
                  <a:pos x="357" y="256"/>
                </a:cxn>
                <a:cxn ang="0">
                  <a:pos x="341" y="274"/>
                </a:cxn>
                <a:cxn ang="0">
                  <a:pos x="357" y="293"/>
                </a:cxn>
                <a:cxn ang="0">
                  <a:pos x="357" y="330"/>
                </a:cxn>
                <a:cxn ang="0">
                  <a:pos x="291" y="330"/>
                </a:cxn>
                <a:cxn ang="0">
                  <a:pos x="226" y="330"/>
                </a:cxn>
                <a:cxn ang="0">
                  <a:pos x="147" y="330"/>
                </a:cxn>
                <a:cxn ang="0">
                  <a:pos x="49" y="311"/>
                </a:cxn>
                <a:cxn ang="0">
                  <a:pos x="0" y="311"/>
                </a:cxn>
                <a:cxn ang="0">
                  <a:pos x="0" y="204"/>
                </a:cxn>
                <a:cxn ang="0">
                  <a:pos x="16" y="74"/>
                </a:cxn>
              </a:cxnLst>
              <a:rect l="0" t="0" r="r" b="b"/>
              <a:pathLst>
                <a:path w="439" h="330">
                  <a:moveTo>
                    <a:pt x="16" y="74"/>
                  </a:moveTo>
                  <a:lnTo>
                    <a:pt x="33" y="74"/>
                  </a:lnTo>
                  <a:lnTo>
                    <a:pt x="49" y="55"/>
                  </a:lnTo>
                  <a:lnTo>
                    <a:pt x="65" y="55"/>
                  </a:lnTo>
                  <a:lnTo>
                    <a:pt x="82" y="55"/>
                  </a:lnTo>
                  <a:lnTo>
                    <a:pt x="98" y="55"/>
                  </a:lnTo>
                  <a:lnTo>
                    <a:pt x="98" y="37"/>
                  </a:lnTo>
                  <a:lnTo>
                    <a:pt x="98" y="19"/>
                  </a:lnTo>
                  <a:lnTo>
                    <a:pt x="114" y="19"/>
                  </a:lnTo>
                  <a:lnTo>
                    <a:pt x="114" y="37"/>
                  </a:lnTo>
                  <a:lnTo>
                    <a:pt x="131" y="37"/>
                  </a:lnTo>
                  <a:lnTo>
                    <a:pt x="131" y="19"/>
                  </a:lnTo>
                  <a:lnTo>
                    <a:pt x="147" y="19"/>
                  </a:lnTo>
                  <a:lnTo>
                    <a:pt x="147" y="37"/>
                  </a:lnTo>
                  <a:lnTo>
                    <a:pt x="163" y="37"/>
                  </a:lnTo>
                  <a:lnTo>
                    <a:pt x="177" y="37"/>
                  </a:lnTo>
                  <a:lnTo>
                    <a:pt x="193" y="37"/>
                  </a:lnTo>
                  <a:lnTo>
                    <a:pt x="193" y="55"/>
                  </a:lnTo>
                  <a:lnTo>
                    <a:pt x="210" y="55"/>
                  </a:lnTo>
                  <a:lnTo>
                    <a:pt x="226" y="55"/>
                  </a:lnTo>
                  <a:lnTo>
                    <a:pt x="226" y="37"/>
                  </a:lnTo>
                  <a:lnTo>
                    <a:pt x="242" y="37"/>
                  </a:lnTo>
                  <a:lnTo>
                    <a:pt x="242" y="19"/>
                  </a:lnTo>
                  <a:lnTo>
                    <a:pt x="242" y="0"/>
                  </a:lnTo>
                  <a:lnTo>
                    <a:pt x="242" y="19"/>
                  </a:lnTo>
                  <a:lnTo>
                    <a:pt x="259" y="19"/>
                  </a:lnTo>
                  <a:lnTo>
                    <a:pt x="275" y="19"/>
                  </a:lnTo>
                  <a:lnTo>
                    <a:pt x="275" y="37"/>
                  </a:lnTo>
                  <a:lnTo>
                    <a:pt x="291" y="37"/>
                  </a:lnTo>
                  <a:lnTo>
                    <a:pt x="291" y="19"/>
                  </a:lnTo>
                  <a:lnTo>
                    <a:pt x="308" y="19"/>
                  </a:lnTo>
                  <a:lnTo>
                    <a:pt x="324" y="19"/>
                  </a:lnTo>
                  <a:lnTo>
                    <a:pt x="341" y="19"/>
                  </a:lnTo>
                  <a:lnTo>
                    <a:pt x="341" y="37"/>
                  </a:lnTo>
                  <a:lnTo>
                    <a:pt x="324" y="37"/>
                  </a:lnTo>
                  <a:lnTo>
                    <a:pt x="341" y="55"/>
                  </a:lnTo>
                  <a:lnTo>
                    <a:pt x="357" y="55"/>
                  </a:lnTo>
                  <a:lnTo>
                    <a:pt x="373" y="55"/>
                  </a:lnTo>
                  <a:lnTo>
                    <a:pt x="389" y="55"/>
                  </a:lnTo>
                  <a:lnTo>
                    <a:pt x="406" y="55"/>
                  </a:lnTo>
                  <a:lnTo>
                    <a:pt x="406" y="74"/>
                  </a:lnTo>
                  <a:lnTo>
                    <a:pt x="422" y="74"/>
                  </a:lnTo>
                  <a:lnTo>
                    <a:pt x="422" y="92"/>
                  </a:lnTo>
                  <a:lnTo>
                    <a:pt x="439" y="92"/>
                  </a:lnTo>
                  <a:lnTo>
                    <a:pt x="439" y="111"/>
                  </a:lnTo>
                  <a:lnTo>
                    <a:pt x="422" y="111"/>
                  </a:lnTo>
                  <a:lnTo>
                    <a:pt x="422" y="129"/>
                  </a:lnTo>
                  <a:lnTo>
                    <a:pt x="422" y="148"/>
                  </a:lnTo>
                  <a:lnTo>
                    <a:pt x="422" y="167"/>
                  </a:lnTo>
                  <a:lnTo>
                    <a:pt x="422" y="185"/>
                  </a:lnTo>
                  <a:lnTo>
                    <a:pt x="422" y="204"/>
                  </a:lnTo>
                  <a:lnTo>
                    <a:pt x="422" y="219"/>
                  </a:lnTo>
                  <a:lnTo>
                    <a:pt x="406" y="219"/>
                  </a:lnTo>
                  <a:lnTo>
                    <a:pt x="406" y="238"/>
                  </a:lnTo>
                  <a:lnTo>
                    <a:pt x="389" y="238"/>
                  </a:lnTo>
                  <a:lnTo>
                    <a:pt x="373" y="238"/>
                  </a:lnTo>
                  <a:lnTo>
                    <a:pt x="357" y="238"/>
                  </a:lnTo>
                  <a:lnTo>
                    <a:pt x="357" y="256"/>
                  </a:lnTo>
                  <a:lnTo>
                    <a:pt x="357" y="274"/>
                  </a:lnTo>
                  <a:lnTo>
                    <a:pt x="341" y="274"/>
                  </a:lnTo>
                  <a:lnTo>
                    <a:pt x="341" y="293"/>
                  </a:lnTo>
                  <a:lnTo>
                    <a:pt x="357" y="293"/>
                  </a:lnTo>
                  <a:lnTo>
                    <a:pt x="357" y="311"/>
                  </a:lnTo>
                  <a:lnTo>
                    <a:pt x="357" y="330"/>
                  </a:lnTo>
                  <a:lnTo>
                    <a:pt x="373" y="330"/>
                  </a:lnTo>
                  <a:lnTo>
                    <a:pt x="291" y="330"/>
                  </a:lnTo>
                  <a:lnTo>
                    <a:pt x="275" y="330"/>
                  </a:lnTo>
                  <a:lnTo>
                    <a:pt x="226" y="330"/>
                  </a:lnTo>
                  <a:lnTo>
                    <a:pt x="177" y="330"/>
                  </a:lnTo>
                  <a:lnTo>
                    <a:pt x="147" y="330"/>
                  </a:lnTo>
                  <a:lnTo>
                    <a:pt x="131" y="311"/>
                  </a:lnTo>
                  <a:lnTo>
                    <a:pt x="49" y="311"/>
                  </a:lnTo>
                  <a:lnTo>
                    <a:pt x="16" y="311"/>
                  </a:lnTo>
                  <a:lnTo>
                    <a:pt x="0" y="311"/>
                  </a:lnTo>
                  <a:lnTo>
                    <a:pt x="0" y="293"/>
                  </a:lnTo>
                  <a:lnTo>
                    <a:pt x="0" y="204"/>
                  </a:lnTo>
                  <a:lnTo>
                    <a:pt x="16" y="92"/>
                  </a:lnTo>
                  <a:lnTo>
                    <a:pt x="16"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534"/>
            <p:cNvSpPr>
              <a:spLocks/>
            </p:cNvSpPr>
            <p:nvPr/>
          </p:nvSpPr>
          <p:spPr bwMode="auto">
            <a:xfrm>
              <a:off x="3382" y="430"/>
              <a:ext cx="439" cy="330"/>
            </a:xfrm>
            <a:custGeom>
              <a:avLst/>
              <a:gdLst/>
              <a:ahLst/>
              <a:cxnLst>
                <a:cxn ang="0">
                  <a:pos x="33" y="74"/>
                </a:cxn>
                <a:cxn ang="0">
                  <a:pos x="65" y="55"/>
                </a:cxn>
                <a:cxn ang="0">
                  <a:pos x="98" y="55"/>
                </a:cxn>
                <a:cxn ang="0">
                  <a:pos x="98" y="19"/>
                </a:cxn>
                <a:cxn ang="0">
                  <a:pos x="114" y="37"/>
                </a:cxn>
                <a:cxn ang="0">
                  <a:pos x="131" y="19"/>
                </a:cxn>
                <a:cxn ang="0">
                  <a:pos x="147" y="37"/>
                </a:cxn>
                <a:cxn ang="0">
                  <a:pos x="177" y="37"/>
                </a:cxn>
                <a:cxn ang="0">
                  <a:pos x="193" y="55"/>
                </a:cxn>
                <a:cxn ang="0">
                  <a:pos x="226" y="55"/>
                </a:cxn>
                <a:cxn ang="0">
                  <a:pos x="242" y="37"/>
                </a:cxn>
                <a:cxn ang="0">
                  <a:pos x="242" y="0"/>
                </a:cxn>
                <a:cxn ang="0">
                  <a:pos x="259" y="19"/>
                </a:cxn>
                <a:cxn ang="0">
                  <a:pos x="275" y="37"/>
                </a:cxn>
                <a:cxn ang="0">
                  <a:pos x="291" y="19"/>
                </a:cxn>
                <a:cxn ang="0">
                  <a:pos x="324" y="19"/>
                </a:cxn>
                <a:cxn ang="0">
                  <a:pos x="341" y="37"/>
                </a:cxn>
                <a:cxn ang="0">
                  <a:pos x="341" y="55"/>
                </a:cxn>
                <a:cxn ang="0">
                  <a:pos x="373" y="55"/>
                </a:cxn>
                <a:cxn ang="0">
                  <a:pos x="406" y="55"/>
                </a:cxn>
                <a:cxn ang="0">
                  <a:pos x="422" y="74"/>
                </a:cxn>
                <a:cxn ang="0">
                  <a:pos x="439" y="92"/>
                </a:cxn>
                <a:cxn ang="0">
                  <a:pos x="422" y="111"/>
                </a:cxn>
                <a:cxn ang="0">
                  <a:pos x="422" y="148"/>
                </a:cxn>
                <a:cxn ang="0">
                  <a:pos x="422" y="185"/>
                </a:cxn>
                <a:cxn ang="0">
                  <a:pos x="422" y="219"/>
                </a:cxn>
                <a:cxn ang="0">
                  <a:pos x="406" y="238"/>
                </a:cxn>
                <a:cxn ang="0">
                  <a:pos x="373" y="238"/>
                </a:cxn>
                <a:cxn ang="0">
                  <a:pos x="357" y="256"/>
                </a:cxn>
                <a:cxn ang="0">
                  <a:pos x="341" y="274"/>
                </a:cxn>
                <a:cxn ang="0">
                  <a:pos x="357" y="293"/>
                </a:cxn>
                <a:cxn ang="0">
                  <a:pos x="357" y="330"/>
                </a:cxn>
                <a:cxn ang="0">
                  <a:pos x="291" y="330"/>
                </a:cxn>
                <a:cxn ang="0">
                  <a:pos x="226" y="330"/>
                </a:cxn>
                <a:cxn ang="0">
                  <a:pos x="147" y="330"/>
                </a:cxn>
                <a:cxn ang="0">
                  <a:pos x="49" y="311"/>
                </a:cxn>
                <a:cxn ang="0">
                  <a:pos x="0" y="311"/>
                </a:cxn>
                <a:cxn ang="0">
                  <a:pos x="0" y="204"/>
                </a:cxn>
                <a:cxn ang="0">
                  <a:pos x="16" y="74"/>
                </a:cxn>
              </a:cxnLst>
              <a:rect l="0" t="0" r="r" b="b"/>
              <a:pathLst>
                <a:path w="439" h="330">
                  <a:moveTo>
                    <a:pt x="16" y="74"/>
                  </a:moveTo>
                  <a:lnTo>
                    <a:pt x="33" y="74"/>
                  </a:lnTo>
                  <a:lnTo>
                    <a:pt x="49" y="55"/>
                  </a:lnTo>
                  <a:lnTo>
                    <a:pt x="65" y="55"/>
                  </a:lnTo>
                  <a:lnTo>
                    <a:pt x="82" y="55"/>
                  </a:lnTo>
                  <a:lnTo>
                    <a:pt x="98" y="55"/>
                  </a:lnTo>
                  <a:lnTo>
                    <a:pt x="98" y="37"/>
                  </a:lnTo>
                  <a:lnTo>
                    <a:pt x="98" y="19"/>
                  </a:lnTo>
                  <a:lnTo>
                    <a:pt x="114" y="19"/>
                  </a:lnTo>
                  <a:lnTo>
                    <a:pt x="114" y="37"/>
                  </a:lnTo>
                  <a:lnTo>
                    <a:pt x="131" y="37"/>
                  </a:lnTo>
                  <a:lnTo>
                    <a:pt x="131" y="19"/>
                  </a:lnTo>
                  <a:lnTo>
                    <a:pt x="147" y="19"/>
                  </a:lnTo>
                  <a:lnTo>
                    <a:pt x="147" y="37"/>
                  </a:lnTo>
                  <a:lnTo>
                    <a:pt x="163" y="37"/>
                  </a:lnTo>
                  <a:lnTo>
                    <a:pt x="177" y="37"/>
                  </a:lnTo>
                  <a:lnTo>
                    <a:pt x="193" y="37"/>
                  </a:lnTo>
                  <a:lnTo>
                    <a:pt x="193" y="55"/>
                  </a:lnTo>
                  <a:lnTo>
                    <a:pt x="210" y="55"/>
                  </a:lnTo>
                  <a:lnTo>
                    <a:pt x="226" y="55"/>
                  </a:lnTo>
                  <a:lnTo>
                    <a:pt x="226" y="37"/>
                  </a:lnTo>
                  <a:lnTo>
                    <a:pt x="242" y="37"/>
                  </a:lnTo>
                  <a:lnTo>
                    <a:pt x="242" y="19"/>
                  </a:lnTo>
                  <a:lnTo>
                    <a:pt x="242" y="0"/>
                  </a:lnTo>
                  <a:lnTo>
                    <a:pt x="242" y="19"/>
                  </a:lnTo>
                  <a:lnTo>
                    <a:pt x="259" y="19"/>
                  </a:lnTo>
                  <a:lnTo>
                    <a:pt x="275" y="19"/>
                  </a:lnTo>
                  <a:lnTo>
                    <a:pt x="275" y="37"/>
                  </a:lnTo>
                  <a:lnTo>
                    <a:pt x="291" y="37"/>
                  </a:lnTo>
                  <a:lnTo>
                    <a:pt x="291" y="19"/>
                  </a:lnTo>
                  <a:lnTo>
                    <a:pt x="308" y="19"/>
                  </a:lnTo>
                  <a:lnTo>
                    <a:pt x="324" y="19"/>
                  </a:lnTo>
                  <a:lnTo>
                    <a:pt x="341" y="19"/>
                  </a:lnTo>
                  <a:lnTo>
                    <a:pt x="341" y="37"/>
                  </a:lnTo>
                  <a:lnTo>
                    <a:pt x="324" y="37"/>
                  </a:lnTo>
                  <a:lnTo>
                    <a:pt x="341" y="55"/>
                  </a:lnTo>
                  <a:lnTo>
                    <a:pt x="357" y="55"/>
                  </a:lnTo>
                  <a:lnTo>
                    <a:pt x="373" y="55"/>
                  </a:lnTo>
                  <a:lnTo>
                    <a:pt x="389" y="55"/>
                  </a:lnTo>
                  <a:lnTo>
                    <a:pt x="406" y="55"/>
                  </a:lnTo>
                  <a:lnTo>
                    <a:pt x="406" y="74"/>
                  </a:lnTo>
                  <a:lnTo>
                    <a:pt x="422" y="74"/>
                  </a:lnTo>
                  <a:lnTo>
                    <a:pt x="422" y="92"/>
                  </a:lnTo>
                  <a:lnTo>
                    <a:pt x="439" y="92"/>
                  </a:lnTo>
                  <a:lnTo>
                    <a:pt x="439" y="111"/>
                  </a:lnTo>
                  <a:lnTo>
                    <a:pt x="422" y="111"/>
                  </a:lnTo>
                  <a:lnTo>
                    <a:pt x="422" y="129"/>
                  </a:lnTo>
                  <a:lnTo>
                    <a:pt x="422" y="148"/>
                  </a:lnTo>
                  <a:lnTo>
                    <a:pt x="422" y="167"/>
                  </a:lnTo>
                  <a:lnTo>
                    <a:pt x="422" y="185"/>
                  </a:lnTo>
                  <a:lnTo>
                    <a:pt x="422" y="204"/>
                  </a:lnTo>
                  <a:lnTo>
                    <a:pt x="422" y="219"/>
                  </a:lnTo>
                  <a:lnTo>
                    <a:pt x="406" y="219"/>
                  </a:lnTo>
                  <a:lnTo>
                    <a:pt x="406" y="238"/>
                  </a:lnTo>
                  <a:lnTo>
                    <a:pt x="389" y="238"/>
                  </a:lnTo>
                  <a:lnTo>
                    <a:pt x="373" y="238"/>
                  </a:lnTo>
                  <a:lnTo>
                    <a:pt x="357" y="238"/>
                  </a:lnTo>
                  <a:lnTo>
                    <a:pt x="357" y="256"/>
                  </a:lnTo>
                  <a:lnTo>
                    <a:pt x="357" y="274"/>
                  </a:lnTo>
                  <a:lnTo>
                    <a:pt x="341" y="274"/>
                  </a:lnTo>
                  <a:lnTo>
                    <a:pt x="341" y="293"/>
                  </a:lnTo>
                  <a:lnTo>
                    <a:pt x="357" y="293"/>
                  </a:lnTo>
                  <a:lnTo>
                    <a:pt x="357" y="311"/>
                  </a:lnTo>
                  <a:lnTo>
                    <a:pt x="357" y="330"/>
                  </a:lnTo>
                  <a:lnTo>
                    <a:pt x="373" y="330"/>
                  </a:lnTo>
                  <a:lnTo>
                    <a:pt x="291" y="330"/>
                  </a:lnTo>
                  <a:lnTo>
                    <a:pt x="275" y="330"/>
                  </a:lnTo>
                  <a:lnTo>
                    <a:pt x="226" y="330"/>
                  </a:lnTo>
                  <a:lnTo>
                    <a:pt x="177" y="330"/>
                  </a:lnTo>
                  <a:lnTo>
                    <a:pt x="147" y="330"/>
                  </a:lnTo>
                  <a:lnTo>
                    <a:pt x="131" y="311"/>
                  </a:lnTo>
                  <a:lnTo>
                    <a:pt x="49" y="311"/>
                  </a:lnTo>
                  <a:lnTo>
                    <a:pt x="16" y="311"/>
                  </a:lnTo>
                  <a:lnTo>
                    <a:pt x="0" y="311"/>
                  </a:lnTo>
                  <a:lnTo>
                    <a:pt x="0" y="293"/>
                  </a:lnTo>
                  <a:lnTo>
                    <a:pt x="0" y="204"/>
                  </a:lnTo>
                  <a:lnTo>
                    <a:pt x="16" y="92"/>
                  </a:lnTo>
                  <a:lnTo>
                    <a:pt x="16"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3" name="Group 530"/>
          <p:cNvGrpSpPr>
            <a:grpSpLocks/>
          </p:cNvGrpSpPr>
          <p:nvPr/>
        </p:nvGrpSpPr>
        <p:grpSpPr bwMode="auto">
          <a:xfrm>
            <a:off x="9942399" y="1707127"/>
            <a:ext cx="573239" cy="1443402"/>
            <a:chOff x="8061" y="467"/>
            <a:chExt cx="556" cy="1400"/>
          </a:xfrm>
          <a:solidFill>
            <a:schemeClr val="accent5">
              <a:lumMod val="60000"/>
              <a:lumOff val="40000"/>
            </a:schemeClr>
          </a:solidFill>
        </p:grpSpPr>
        <p:sp>
          <p:nvSpPr>
            <p:cNvPr id="74" name="Freeform 532"/>
            <p:cNvSpPr>
              <a:spLocks/>
            </p:cNvSpPr>
            <p:nvPr/>
          </p:nvSpPr>
          <p:spPr bwMode="auto">
            <a:xfrm>
              <a:off x="8061" y="467"/>
              <a:ext cx="556" cy="1400"/>
            </a:xfrm>
            <a:custGeom>
              <a:avLst/>
              <a:gdLst/>
              <a:ahLst/>
              <a:cxnLst>
                <a:cxn ang="0">
                  <a:pos x="196" y="256"/>
                </a:cxn>
                <a:cxn ang="0">
                  <a:pos x="246" y="237"/>
                </a:cxn>
                <a:cxn ang="0">
                  <a:pos x="246" y="182"/>
                </a:cxn>
                <a:cxn ang="0">
                  <a:pos x="229" y="148"/>
                </a:cxn>
                <a:cxn ang="0">
                  <a:pos x="213" y="111"/>
                </a:cxn>
                <a:cxn ang="0">
                  <a:pos x="213" y="56"/>
                </a:cxn>
                <a:cxn ang="0">
                  <a:pos x="196" y="18"/>
                </a:cxn>
                <a:cxn ang="0">
                  <a:pos x="246" y="18"/>
                </a:cxn>
                <a:cxn ang="0">
                  <a:pos x="262" y="56"/>
                </a:cxn>
                <a:cxn ang="0">
                  <a:pos x="262" y="111"/>
                </a:cxn>
                <a:cxn ang="0">
                  <a:pos x="278" y="148"/>
                </a:cxn>
                <a:cxn ang="0">
                  <a:pos x="311" y="201"/>
                </a:cxn>
                <a:cxn ang="0">
                  <a:pos x="327" y="237"/>
                </a:cxn>
                <a:cxn ang="0">
                  <a:pos x="344" y="274"/>
                </a:cxn>
                <a:cxn ang="0">
                  <a:pos x="360" y="330"/>
                </a:cxn>
                <a:cxn ang="0">
                  <a:pos x="392" y="367"/>
                </a:cxn>
                <a:cxn ang="0">
                  <a:pos x="409" y="422"/>
                </a:cxn>
                <a:cxn ang="0">
                  <a:pos x="442" y="459"/>
                </a:cxn>
                <a:cxn ang="0">
                  <a:pos x="442" y="515"/>
                </a:cxn>
                <a:cxn ang="0">
                  <a:pos x="458" y="552"/>
                </a:cxn>
                <a:cxn ang="0">
                  <a:pos x="474" y="589"/>
                </a:cxn>
                <a:cxn ang="0">
                  <a:pos x="507" y="626"/>
                </a:cxn>
                <a:cxn ang="0">
                  <a:pos x="523" y="663"/>
                </a:cxn>
                <a:cxn ang="0">
                  <a:pos x="540" y="700"/>
                </a:cxn>
                <a:cxn ang="0">
                  <a:pos x="540" y="756"/>
                </a:cxn>
                <a:cxn ang="0">
                  <a:pos x="556" y="811"/>
                </a:cxn>
                <a:cxn ang="0">
                  <a:pos x="556" y="867"/>
                </a:cxn>
                <a:cxn ang="0">
                  <a:pos x="556" y="922"/>
                </a:cxn>
                <a:cxn ang="0">
                  <a:pos x="556" y="977"/>
                </a:cxn>
                <a:cxn ang="0">
                  <a:pos x="540" y="1011"/>
                </a:cxn>
                <a:cxn ang="0">
                  <a:pos x="540" y="1067"/>
                </a:cxn>
                <a:cxn ang="0">
                  <a:pos x="540" y="1122"/>
                </a:cxn>
                <a:cxn ang="0">
                  <a:pos x="540" y="1178"/>
                </a:cxn>
                <a:cxn ang="0">
                  <a:pos x="523" y="1215"/>
                </a:cxn>
                <a:cxn ang="0">
                  <a:pos x="523" y="1271"/>
                </a:cxn>
                <a:cxn ang="0">
                  <a:pos x="507" y="1307"/>
                </a:cxn>
                <a:cxn ang="0">
                  <a:pos x="507" y="1363"/>
                </a:cxn>
                <a:cxn ang="0">
                  <a:pos x="491" y="1326"/>
                </a:cxn>
                <a:cxn ang="0">
                  <a:pos x="442" y="1326"/>
                </a:cxn>
                <a:cxn ang="0">
                  <a:pos x="409" y="1345"/>
                </a:cxn>
                <a:cxn ang="0">
                  <a:pos x="376" y="1363"/>
                </a:cxn>
                <a:cxn ang="0">
                  <a:pos x="327" y="1381"/>
                </a:cxn>
                <a:cxn ang="0">
                  <a:pos x="196" y="996"/>
                </a:cxn>
                <a:cxn ang="0">
                  <a:pos x="164" y="848"/>
                </a:cxn>
                <a:cxn ang="0">
                  <a:pos x="147" y="811"/>
                </a:cxn>
                <a:cxn ang="0">
                  <a:pos x="131" y="756"/>
                </a:cxn>
                <a:cxn ang="0">
                  <a:pos x="0" y="774"/>
                </a:cxn>
                <a:cxn ang="0">
                  <a:pos x="17" y="718"/>
                </a:cxn>
                <a:cxn ang="0">
                  <a:pos x="0" y="681"/>
                </a:cxn>
                <a:cxn ang="0">
                  <a:pos x="17" y="644"/>
                </a:cxn>
                <a:cxn ang="0">
                  <a:pos x="17" y="589"/>
                </a:cxn>
                <a:cxn ang="0">
                  <a:pos x="0" y="552"/>
                </a:cxn>
                <a:cxn ang="0">
                  <a:pos x="17" y="515"/>
                </a:cxn>
                <a:cxn ang="0">
                  <a:pos x="17" y="459"/>
                </a:cxn>
                <a:cxn ang="0">
                  <a:pos x="33" y="422"/>
                </a:cxn>
                <a:cxn ang="0">
                  <a:pos x="49" y="386"/>
                </a:cxn>
                <a:cxn ang="0">
                  <a:pos x="66" y="348"/>
                </a:cxn>
                <a:cxn ang="0">
                  <a:pos x="82" y="311"/>
                </a:cxn>
                <a:cxn ang="0">
                  <a:pos x="131" y="293"/>
                </a:cxn>
                <a:cxn ang="0">
                  <a:pos x="180" y="274"/>
                </a:cxn>
              </a:cxnLst>
              <a:rect l="0" t="0" r="r" b="b"/>
              <a:pathLst>
                <a:path w="556" h="1400">
                  <a:moveTo>
                    <a:pt x="180" y="274"/>
                  </a:moveTo>
                  <a:lnTo>
                    <a:pt x="196" y="274"/>
                  </a:lnTo>
                  <a:lnTo>
                    <a:pt x="196" y="256"/>
                  </a:lnTo>
                  <a:lnTo>
                    <a:pt x="213" y="256"/>
                  </a:lnTo>
                  <a:lnTo>
                    <a:pt x="229" y="256"/>
                  </a:lnTo>
                  <a:lnTo>
                    <a:pt x="246" y="237"/>
                  </a:lnTo>
                  <a:lnTo>
                    <a:pt x="246" y="219"/>
                  </a:lnTo>
                  <a:lnTo>
                    <a:pt x="246" y="201"/>
                  </a:lnTo>
                  <a:lnTo>
                    <a:pt x="246" y="182"/>
                  </a:lnTo>
                  <a:lnTo>
                    <a:pt x="229" y="182"/>
                  </a:lnTo>
                  <a:lnTo>
                    <a:pt x="229" y="167"/>
                  </a:lnTo>
                  <a:lnTo>
                    <a:pt x="229" y="148"/>
                  </a:lnTo>
                  <a:lnTo>
                    <a:pt x="229" y="129"/>
                  </a:lnTo>
                  <a:lnTo>
                    <a:pt x="229" y="111"/>
                  </a:lnTo>
                  <a:lnTo>
                    <a:pt x="213" y="111"/>
                  </a:lnTo>
                  <a:lnTo>
                    <a:pt x="213" y="92"/>
                  </a:lnTo>
                  <a:lnTo>
                    <a:pt x="213" y="74"/>
                  </a:lnTo>
                  <a:lnTo>
                    <a:pt x="213" y="56"/>
                  </a:lnTo>
                  <a:lnTo>
                    <a:pt x="213" y="37"/>
                  </a:lnTo>
                  <a:lnTo>
                    <a:pt x="196" y="37"/>
                  </a:lnTo>
                  <a:lnTo>
                    <a:pt x="196" y="18"/>
                  </a:lnTo>
                  <a:lnTo>
                    <a:pt x="229" y="0"/>
                  </a:lnTo>
                  <a:lnTo>
                    <a:pt x="229" y="18"/>
                  </a:lnTo>
                  <a:lnTo>
                    <a:pt x="246" y="18"/>
                  </a:lnTo>
                  <a:lnTo>
                    <a:pt x="246" y="37"/>
                  </a:lnTo>
                  <a:lnTo>
                    <a:pt x="246" y="56"/>
                  </a:lnTo>
                  <a:lnTo>
                    <a:pt x="262" y="56"/>
                  </a:lnTo>
                  <a:lnTo>
                    <a:pt x="262" y="74"/>
                  </a:lnTo>
                  <a:lnTo>
                    <a:pt x="262" y="92"/>
                  </a:lnTo>
                  <a:lnTo>
                    <a:pt x="262" y="111"/>
                  </a:lnTo>
                  <a:lnTo>
                    <a:pt x="278" y="111"/>
                  </a:lnTo>
                  <a:lnTo>
                    <a:pt x="278" y="129"/>
                  </a:lnTo>
                  <a:lnTo>
                    <a:pt x="278" y="148"/>
                  </a:lnTo>
                  <a:lnTo>
                    <a:pt x="295" y="167"/>
                  </a:lnTo>
                  <a:lnTo>
                    <a:pt x="295" y="182"/>
                  </a:lnTo>
                  <a:lnTo>
                    <a:pt x="311" y="201"/>
                  </a:lnTo>
                  <a:lnTo>
                    <a:pt x="311" y="219"/>
                  </a:lnTo>
                  <a:lnTo>
                    <a:pt x="327" y="219"/>
                  </a:lnTo>
                  <a:lnTo>
                    <a:pt x="327" y="237"/>
                  </a:lnTo>
                  <a:lnTo>
                    <a:pt x="327" y="256"/>
                  </a:lnTo>
                  <a:lnTo>
                    <a:pt x="344" y="256"/>
                  </a:lnTo>
                  <a:lnTo>
                    <a:pt x="344" y="274"/>
                  </a:lnTo>
                  <a:lnTo>
                    <a:pt x="360" y="293"/>
                  </a:lnTo>
                  <a:lnTo>
                    <a:pt x="360" y="311"/>
                  </a:lnTo>
                  <a:lnTo>
                    <a:pt x="360" y="330"/>
                  </a:lnTo>
                  <a:lnTo>
                    <a:pt x="376" y="330"/>
                  </a:lnTo>
                  <a:lnTo>
                    <a:pt x="376" y="348"/>
                  </a:lnTo>
                  <a:lnTo>
                    <a:pt x="392" y="367"/>
                  </a:lnTo>
                  <a:lnTo>
                    <a:pt x="392" y="386"/>
                  </a:lnTo>
                  <a:lnTo>
                    <a:pt x="409" y="404"/>
                  </a:lnTo>
                  <a:lnTo>
                    <a:pt x="409" y="422"/>
                  </a:lnTo>
                  <a:lnTo>
                    <a:pt x="425" y="441"/>
                  </a:lnTo>
                  <a:lnTo>
                    <a:pt x="425" y="459"/>
                  </a:lnTo>
                  <a:lnTo>
                    <a:pt x="442" y="459"/>
                  </a:lnTo>
                  <a:lnTo>
                    <a:pt x="442" y="478"/>
                  </a:lnTo>
                  <a:lnTo>
                    <a:pt x="442" y="496"/>
                  </a:lnTo>
                  <a:lnTo>
                    <a:pt x="442" y="515"/>
                  </a:lnTo>
                  <a:lnTo>
                    <a:pt x="458" y="515"/>
                  </a:lnTo>
                  <a:lnTo>
                    <a:pt x="458" y="533"/>
                  </a:lnTo>
                  <a:lnTo>
                    <a:pt x="458" y="552"/>
                  </a:lnTo>
                  <a:lnTo>
                    <a:pt x="474" y="552"/>
                  </a:lnTo>
                  <a:lnTo>
                    <a:pt x="474" y="571"/>
                  </a:lnTo>
                  <a:lnTo>
                    <a:pt x="474" y="589"/>
                  </a:lnTo>
                  <a:lnTo>
                    <a:pt x="491" y="607"/>
                  </a:lnTo>
                  <a:lnTo>
                    <a:pt x="491" y="626"/>
                  </a:lnTo>
                  <a:lnTo>
                    <a:pt x="507" y="626"/>
                  </a:lnTo>
                  <a:lnTo>
                    <a:pt x="507" y="644"/>
                  </a:lnTo>
                  <a:lnTo>
                    <a:pt x="507" y="663"/>
                  </a:lnTo>
                  <a:lnTo>
                    <a:pt x="523" y="663"/>
                  </a:lnTo>
                  <a:lnTo>
                    <a:pt x="523" y="681"/>
                  </a:lnTo>
                  <a:lnTo>
                    <a:pt x="523" y="700"/>
                  </a:lnTo>
                  <a:lnTo>
                    <a:pt x="540" y="700"/>
                  </a:lnTo>
                  <a:lnTo>
                    <a:pt x="540" y="718"/>
                  </a:lnTo>
                  <a:lnTo>
                    <a:pt x="540" y="737"/>
                  </a:lnTo>
                  <a:lnTo>
                    <a:pt x="540" y="756"/>
                  </a:lnTo>
                  <a:lnTo>
                    <a:pt x="540" y="774"/>
                  </a:lnTo>
                  <a:lnTo>
                    <a:pt x="556" y="792"/>
                  </a:lnTo>
                  <a:lnTo>
                    <a:pt x="556" y="811"/>
                  </a:lnTo>
                  <a:lnTo>
                    <a:pt x="556" y="829"/>
                  </a:lnTo>
                  <a:lnTo>
                    <a:pt x="556" y="848"/>
                  </a:lnTo>
                  <a:lnTo>
                    <a:pt x="556" y="867"/>
                  </a:lnTo>
                  <a:lnTo>
                    <a:pt x="556" y="885"/>
                  </a:lnTo>
                  <a:lnTo>
                    <a:pt x="556" y="903"/>
                  </a:lnTo>
                  <a:lnTo>
                    <a:pt x="556" y="922"/>
                  </a:lnTo>
                  <a:lnTo>
                    <a:pt x="556" y="941"/>
                  </a:lnTo>
                  <a:lnTo>
                    <a:pt x="556" y="959"/>
                  </a:lnTo>
                  <a:lnTo>
                    <a:pt x="556" y="977"/>
                  </a:lnTo>
                  <a:lnTo>
                    <a:pt x="556" y="996"/>
                  </a:lnTo>
                  <a:lnTo>
                    <a:pt x="540" y="996"/>
                  </a:lnTo>
                  <a:lnTo>
                    <a:pt x="540" y="1011"/>
                  </a:lnTo>
                  <a:lnTo>
                    <a:pt x="540" y="1030"/>
                  </a:lnTo>
                  <a:lnTo>
                    <a:pt x="540" y="1048"/>
                  </a:lnTo>
                  <a:lnTo>
                    <a:pt x="540" y="1067"/>
                  </a:lnTo>
                  <a:lnTo>
                    <a:pt x="540" y="1086"/>
                  </a:lnTo>
                  <a:lnTo>
                    <a:pt x="540" y="1104"/>
                  </a:lnTo>
                  <a:lnTo>
                    <a:pt x="540" y="1122"/>
                  </a:lnTo>
                  <a:lnTo>
                    <a:pt x="540" y="1141"/>
                  </a:lnTo>
                  <a:lnTo>
                    <a:pt x="540" y="1160"/>
                  </a:lnTo>
                  <a:lnTo>
                    <a:pt x="540" y="1178"/>
                  </a:lnTo>
                  <a:lnTo>
                    <a:pt x="523" y="1178"/>
                  </a:lnTo>
                  <a:lnTo>
                    <a:pt x="523" y="1196"/>
                  </a:lnTo>
                  <a:lnTo>
                    <a:pt x="523" y="1215"/>
                  </a:lnTo>
                  <a:lnTo>
                    <a:pt x="523" y="1233"/>
                  </a:lnTo>
                  <a:lnTo>
                    <a:pt x="523" y="1252"/>
                  </a:lnTo>
                  <a:lnTo>
                    <a:pt x="523" y="1271"/>
                  </a:lnTo>
                  <a:lnTo>
                    <a:pt x="523" y="1289"/>
                  </a:lnTo>
                  <a:lnTo>
                    <a:pt x="523" y="1307"/>
                  </a:lnTo>
                  <a:lnTo>
                    <a:pt x="507" y="1307"/>
                  </a:lnTo>
                  <a:lnTo>
                    <a:pt x="507" y="1326"/>
                  </a:lnTo>
                  <a:lnTo>
                    <a:pt x="507" y="1345"/>
                  </a:lnTo>
                  <a:lnTo>
                    <a:pt x="507" y="1363"/>
                  </a:lnTo>
                  <a:lnTo>
                    <a:pt x="507" y="1345"/>
                  </a:lnTo>
                  <a:lnTo>
                    <a:pt x="491" y="1345"/>
                  </a:lnTo>
                  <a:lnTo>
                    <a:pt x="491" y="1326"/>
                  </a:lnTo>
                  <a:lnTo>
                    <a:pt x="474" y="1326"/>
                  </a:lnTo>
                  <a:lnTo>
                    <a:pt x="458" y="1326"/>
                  </a:lnTo>
                  <a:lnTo>
                    <a:pt x="442" y="1326"/>
                  </a:lnTo>
                  <a:lnTo>
                    <a:pt x="442" y="1345"/>
                  </a:lnTo>
                  <a:lnTo>
                    <a:pt x="425" y="1345"/>
                  </a:lnTo>
                  <a:lnTo>
                    <a:pt x="409" y="1345"/>
                  </a:lnTo>
                  <a:lnTo>
                    <a:pt x="392" y="1345"/>
                  </a:lnTo>
                  <a:lnTo>
                    <a:pt x="392" y="1363"/>
                  </a:lnTo>
                  <a:lnTo>
                    <a:pt x="376" y="1363"/>
                  </a:lnTo>
                  <a:lnTo>
                    <a:pt x="360" y="1363"/>
                  </a:lnTo>
                  <a:lnTo>
                    <a:pt x="344" y="1381"/>
                  </a:lnTo>
                  <a:lnTo>
                    <a:pt x="327" y="1381"/>
                  </a:lnTo>
                  <a:lnTo>
                    <a:pt x="311" y="1400"/>
                  </a:lnTo>
                  <a:lnTo>
                    <a:pt x="295" y="1400"/>
                  </a:lnTo>
                  <a:lnTo>
                    <a:pt x="196" y="996"/>
                  </a:lnTo>
                  <a:lnTo>
                    <a:pt x="164" y="885"/>
                  </a:lnTo>
                  <a:lnTo>
                    <a:pt x="164" y="867"/>
                  </a:lnTo>
                  <a:lnTo>
                    <a:pt x="164" y="848"/>
                  </a:lnTo>
                  <a:lnTo>
                    <a:pt x="147" y="848"/>
                  </a:lnTo>
                  <a:lnTo>
                    <a:pt x="147" y="829"/>
                  </a:lnTo>
                  <a:lnTo>
                    <a:pt x="147" y="811"/>
                  </a:lnTo>
                  <a:lnTo>
                    <a:pt x="147" y="792"/>
                  </a:lnTo>
                  <a:lnTo>
                    <a:pt x="131" y="774"/>
                  </a:lnTo>
                  <a:lnTo>
                    <a:pt x="131" y="756"/>
                  </a:lnTo>
                  <a:lnTo>
                    <a:pt x="33" y="774"/>
                  </a:lnTo>
                  <a:lnTo>
                    <a:pt x="17" y="774"/>
                  </a:lnTo>
                  <a:lnTo>
                    <a:pt x="0" y="774"/>
                  </a:lnTo>
                  <a:lnTo>
                    <a:pt x="17" y="756"/>
                  </a:lnTo>
                  <a:lnTo>
                    <a:pt x="17" y="737"/>
                  </a:lnTo>
                  <a:lnTo>
                    <a:pt x="17" y="718"/>
                  </a:lnTo>
                  <a:lnTo>
                    <a:pt x="0" y="718"/>
                  </a:lnTo>
                  <a:lnTo>
                    <a:pt x="0" y="700"/>
                  </a:lnTo>
                  <a:lnTo>
                    <a:pt x="0" y="681"/>
                  </a:lnTo>
                  <a:lnTo>
                    <a:pt x="17" y="681"/>
                  </a:lnTo>
                  <a:lnTo>
                    <a:pt x="17" y="663"/>
                  </a:lnTo>
                  <a:lnTo>
                    <a:pt x="17" y="644"/>
                  </a:lnTo>
                  <a:lnTo>
                    <a:pt x="17" y="626"/>
                  </a:lnTo>
                  <a:lnTo>
                    <a:pt x="17" y="607"/>
                  </a:lnTo>
                  <a:lnTo>
                    <a:pt x="17" y="589"/>
                  </a:lnTo>
                  <a:lnTo>
                    <a:pt x="0" y="589"/>
                  </a:lnTo>
                  <a:lnTo>
                    <a:pt x="0" y="571"/>
                  </a:lnTo>
                  <a:lnTo>
                    <a:pt x="0" y="552"/>
                  </a:lnTo>
                  <a:lnTo>
                    <a:pt x="0" y="533"/>
                  </a:lnTo>
                  <a:lnTo>
                    <a:pt x="17" y="533"/>
                  </a:lnTo>
                  <a:lnTo>
                    <a:pt x="17" y="515"/>
                  </a:lnTo>
                  <a:lnTo>
                    <a:pt x="17" y="496"/>
                  </a:lnTo>
                  <a:lnTo>
                    <a:pt x="17" y="478"/>
                  </a:lnTo>
                  <a:lnTo>
                    <a:pt x="17" y="459"/>
                  </a:lnTo>
                  <a:lnTo>
                    <a:pt x="33" y="459"/>
                  </a:lnTo>
                  <a:lnTo>
                    <a:pt x="33" y="441"/>
                  </a:lnTo>
                  <a:lnTo>
                    <a:pt x="33" y="422"/>
                  </a:lnTo>
                  <a:lnTo>
                    <a:pt x="33" y="404"/>
                  </a:lnTo>
                  <a:lnTo>
                    <a:pt x="33" y="386"/>
                  </a:lnTo>
                  <a:lnTo>
                    <a:pt x="49" y="386"/>
                  </a:lnTo>
                  <a:lnTo>
                    <a:pt x="49" y="367"/>
                  </a:lnTo>
                  <a:lnTo>
                    <a:pt x="49" y="348"/>
                  </a:lnTo>
                  <a:lnTo>
                    <a:pt x="66" y="348"/>
                  </a:lnTo>
                  <a:lnTo>
                    <a:pt x="66" y="330"/>
                  </a:lnTo>
                  <a:lnTo>
                    <a:pt x="82" y="330"/>
                  </a:lnTo>
                  <a:lnTo>
                    <a:pt x="82" y="311"/>
                  </a:lnTo>
                  <a:lnTo>
                    <a:pt x="99" y="311"/>
                  </a:lnTo>
                  <a:lnTo>
                    <a:pt x="115" y="311"/>
                  </a:lnTo>
                  <a:lnTo>
                    <a:pt x="131" y="293"/>
                  </a:lnTo>
                  <a:lnTo>
                    <a:pt x="147" y="293"/>
                  </a:lnTo>
                  <a:lnTo>
                    <a:pt x="164" y="274"/>
                  </a:lnTo>
                  <a:lnTo>
                    <a:pt x="180" y="2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531"/>
            <p:cNvSpPr>
              <a:spLocks/>
            </p:cNvSpPr>
            <p:nvPr/>
          </p:nvSpPr>
          <p:spPr bwMode="auto">
            <a:xfrm>
              <a:off x="8061" y="467"/>
              <a:ext cx="556" cy="1400"/>
            </a:xfrm>
            <a:custGeom>
              <a:avLst/>
              <a:gdLst/>
              <a:ahLst/>
              <a:cxnLst>
                <a:cxn ang="0">
                  <a:pos x="196" y="256"/>
                </a:cxn>
                <a:cxn ang="0">
                  <a:pos x="246" y="237"/>
                </a:cxn>
                <a:cxn ang="0">
                  <a:pos x="246" y="182"/>
                </a:cxn>
                <a:cxn ang="0">
                  <a:pos x="229" y="148"/>
                </a:cxn>
                <a:cxn ang="0">
                  <a:pos x="213" y="111"/>
                </a:cxn>
                <a:cxn ang="0">
                  <a:pos x="213" y="56"/>
                </a:cxn>
                <a:cxn ang="0">
                  <a:pos x="196" y="18"/>
                </a:cxn>
                <a:cxn ang="0">
                  <a:pos x="246" y="18"/>
                </a:cxn>
                <a:cxn ang="0">
                  <a:pos x="262" y="56"/>
                </a:cxn>
                <a:cxn ang="0">
                  <a:pos x="262" y="111"/>
                </a:cxn>
                <a:cxn ang="0">
                  <a:pos x="278" y="148"/>
                </a:cxn>
                <a:cxn ang="0">
                  <a:pos x="311" y="201"/>
                </a:cxn>
                <a:cxn ang="0">
                  <a:pos x="327" y="237"/>
                </a:cxn>
                <a:cxn ang="0">
                  <a:pos x="344" y="274"/>
                </a:cxn>
                <a:cxn ang="0">
                  <a:pos x="360" y="330"/>
                </a:cxn>
                <a:cxn ang="0">
                  <a:pos x="392" y="367"/>
                </a:cxn>
                <a:cxn ang="0">
                  <a:pos x="409" y="422"/>
                </a:cxn>
                <a:cxn ang="0">
                  <a:pos x="442" y="459"/>
                </a:cxn>
                <a:cxn ang="0">
                  <a:pos x="442" y="515"/>
                </a:cxn>
                <a:cxn ang="0">
                  <a:pos x="458" y="552"/>
                </a:cxn>
                <a:cxn ang="0">
                  <a:pos x="474" y="589"/>
                </a:cxn>
                <a:cxn ang="0">
                  <a:pos x="507" y="626"/>
                </a:cxn>
                <a:cxn ang="0">
                  <a:pos x="523" y="663"/>
                </a:cxn>
                <a:cxn ang="0">
                  <a:pos x="540" y="700"/>
                </a:cxn>
                <a:cxn ang="0">
                  <a:pos x="540" y="756"/>
                </a:cxn>
                <a:cxn ang="0">
                  <a:pos x="556" y="811"/>
                </a:cxn>
                <a:cxn ang="0">
                  <a:pos x="556" y="867"/>
                </a:cxn>
                <a:cxn ang="0">
                  <a:pos x="556" y="922"/>
                </a:cxn>
                <a:cxn ang="0">
                  <a:pos x="556" y="977"/>
                </a:cxn>
                <a:cxn ang="0">
                  <a:pos x="540" y="1011"/>
                </a:cxn>
                <a:cxn ang="0">
                  <a:pos x="540" y="1067"/>
                </a:cxn>
                <a:cxn ang="0">
                  <a:pos x="540" y="1122"/>
                </a:cxn>
                <a:cxn ang="0">
                  <a:pos x="540" y="1178"/>
                </a:cxn>
                <a:cxn ang="0">
                  <a:pos x="523" y="1215"/>
                </a:cxn>
                <a:cxn ang="0">
                  <a:pos x="523" y="1271"/>
                </a:cxn>
                <a:cxn ang="0">
                  <a:pos x="507" y="1307"/>
                </a:cxn>
                <a:cxn ang="0">
                  <a:pos x="507" y="1363"/>
                </a:cxn>
                <a:cxn ang="0">
                  <a:pos x="491" y="1326"/>
                </a:cxn>
                <a:cxn ang="0">
                  <a:pos x="442" y="1326"/>
                </a:cxn>
                <a:cxn ang="0">
                  <a:pos x="409" y="1345"/>
                </a:cxn>
                <a:cxn ang="0">
                  <a:pos x="376" y="1363"/>
                </a:cxn>
                <a:cxn ang="0">
                  <a:pos x="327" y="1381"/>
                </a:cxn>
                <a:cxn ang="0">
                  <a:pos x="196" y="996"/>
                </a:cxn>
                <a:cxn ang="0">
                  <a:pos x="164" y="848"/>
                </a:cxn>
                <a:cxn ang="0">
                  <a:pos x="147" y="811"/>
                </a:cxn>
                <a:cxn ang="0">
                  <a:pos x="131" y="756"/>
                </a:cxn>
                <a:cxn ang="0">
                  <a:pos x="0" y="774"/>
                </a:cxn>
                <a:cxn ang="0">
                  <a:pos x="17" y="718"/>
                </a:cxn>
                <a:cxn ang="0">
                  <a:pos x="0" y="681"/>
                </a:cxn>
                <a:cxn ang="0">
                  <a:pos x="17" y="644"/>
                </a:cxn>
                <a:cxn ang="0">
                  <a:pos x="17" y="589"/>
                </a:cxn>
                <a:cxn ang="0">
                  <a:pos x="0" y="552"/>
                </a:cxn>
                <a:cxn ang="0">
                  <a:pos x="17" y="515"/>
                </a:cxn>
                <a:cxn ang="0">
                  <a:pos x="17" y="459"/>
                </a:cxn>
                <a:cxn ang="0">
                  <a:pos x="33" y="422"/>
                </a:cxn>
                <a:cxn ang="0">
                  <a:pos x="49" y="386"/>
                </a:cxn>
                <a:cxn ang="0">
                  <a:pos x="66" y="348"/>
                </a:cxn>
                <a:cxn ang="0">
                  <a:pos x="82" y="311"/>
                </a:cxn>
                <a:cxn ang="0">
                  <a:pos x="131" y="293"/>
                </a:cxn>
                <a:cxn ang="0">
                  <a:pos x="180" y="274"/>
                </a:cxn>
              </a:cxnLst>
              <a:rect l="0" t="0" r="r" b="b"/>
              <a:pathLst>
                <a:path w="556" h="1400">
                  <a:moveTo>
                    <a:pt x="180" y="274"/>
                  </a:moveTo>
                  <a:lnTo>
                    <a:pt x="196" y="274"/>
                  </a:lnTo>
                  <a:lnTo>
                    <a:pt x="196" y="256"/>
                  </a:lnTo>
                  <a:lnTo>
                    <a:pt x="213" y="256"/>
                  </a:lnTo>
                  <a:lnTo>
                    <a:pt x="229" y="256"/>
                  </a:lnTo>
                  <a:lnTo>
                    <a:pt x="246" y="237"/>
                  </a:lnTo>
                  <a:lnTo>
                    <a:pt x="246" y="219"/>
                  </a:lnTo>
                  <a:lnTo>
                    <a:pt x="246" y="201"/>
                  </a:lnTo>
                  <a:lnTo>
                    <a:pt x="246" y="182"/>
                  </a:lnTo>
                  <a:lnTo>
                    <a:pt x="229" y="182"/>
                  </a:lnTo>
                  <a:lnTo>
                    <a:pt x="229" y="167"/>
                  </a:lnTo>
                  <a:lnTo>
                    <a:pt x="229" y="148"/>
                  </a:lnTo>
                  <a:lnTo>
                    <a:pt x="229" y="129"/>
                  </a:lnTo>
                  <a:lnTo>
                    <a:pt x="229" y="111"/>
                  </a:lnTo>
                  <a:lnTo>
                    <a:pt x="213" y="111"/>
                  </a:lnTo>
                  <a:lnTo>
                    <a:pt x="213" y="92"/>
                  </a:lnTo>
                  <a:lnTo>
                    <a:pt x="213" y="74"/>
                  </a:lnTo>
                  <a:lnTo>
                    <a:pt x="213" y="56"/>
                  </a:lnTo>
                  <a:lnTo>
                    <a:pt x="213" y="37"/>
                  </a:lnTo>
                  <a:lnTo>
                    <a:pt x="196" y="37"/>
                  </a:lnTo>
                  <a:lnTo>
                    <a:pt x="196" y="18"/>
                  </a:lnTo>
                  <a:lnTo>
                    <a:pt x="229" y="0"/>
                  </a:lnTo>
                  <a:lnTo>
                    <a:pt x="229" y="18"/>
                  </a:lnTo>
                  <a:lnTo>
                    <a:pt x="246" y="18"/>
                  </a:lnTo>
                  <a:lnTo>
                    <a:pt x="246" y="37"/>
                  </a:lnTo>
                  <a:lnTo>
                    <a:pt x="246" y="56"/>
                  </a:lnTo>
                  <a:lnTo>
                    <a:pt x="262" y="56"/>
                  </a:lnTo>
                  <a:lnTo>
                    <a:pt x="262" y="74"/>
                  </a:lnTo>
                  <a:lnTo>
                    <a:pt x="262" y="92"/>
                  </a:lnTo>
                  <a:lnTo>
                    <a:pt x="262" y="111"/>
                  </a:lnTo>
                  <a:lnTo>
                    <a:pt x="278" y="111"/>
                  </a:lnTo>
                  <a:lnTo>
                    <a:pt x="278" y="129"/>
                  </a:lnTo>
                  <a:lnTo>
                    <a:pt x="278" y="148"/>
                  </a:lnTo>
                  <a:lnTo>
                    <a:pt x="295" y="167"/>
                  </a:lnTo>
                  <a:lnTo>
                    <a:pt x="295" y="182"/>
                  </a:lnTo>
                  <a:lnTo>
                    <a:pt x="311" y="201"/>
                  </a:lnTo>
                  <a:lnTo>
                    <a:pt x="311" y="219"/>
                  </a:lnTo>
                  <a:lnTo>
                    <a:pt x="327" y="219"/>
                  </a:lnTo>
                  <a:lnTo>
                    <a:pt x="327" y="237"/>
                  </a:lnTo>
                  <a:lnTo>
                    <a:pt x="327" y="256"/>
                  </a:lnTo>
                  <a:lnTo>
                    <a:pt x="344" y="256"/>
                  </a:lnTo>
                  <a:lnTo>
                    <a:pt x="344" y="274"/>
                  </a:lnTo>
                  <a:lnTo>
                    <a:pt x="360" y="293"/>
                  </a:lnTo>
                  <a:lnTo>
                    <a:pt x="360" y="311"/>
                  </a:lnTo>
                  <a:lnTo>
                    <a:pt x="360" y="330"/>
                  </a:lnTo>
                  <a:lnTo>
                    <a:pt x="376" y="330"/>
                  </a:lnTo>
                  <a:lnTo>
                    <a:pt x="376" y="348"/>
                  </a:lnTo>
                  <a:lnTo>
                    <a:pt x="392" y="367"/>
                  </a:lnTo>
                  <a:lnTo>
                    <a:pt x="392" y="386"/>
                  </a:lnTo>
                  <a:lnTo>
                    <a:pt x="409" y="404"/>
                  </a:lnTo>
                  <a:lnTo>
                    <a:pt x="409" y="422"/>
                  </a:lnTo>
                  <a:lnTo>
                    <a:pt x="425" y="441"/>
                  </a:lnTo>
                  <a:lnTo>
                    <a:pt x="425" y="459"/>
                  </a:lnTo>
                  <a:lnTo>
                    <a:pt x="442" y="459"/>
                  </a:lnTo>
                  <a:lnTo>
                    <a:pt x="442" y="478"/>
                  </a:lnTo>
                  <a:lnTo>
                    <a:pt x="442" y="496"/>
                  </a:lnTo>
                  <a:lnTo>
                    <a:pt x="442" y="515"/>
                  </a:lnTo>
                  <a:lnTo>
                    <a:pt x="458" y="515"/>
                  </a:lnTo>
                  <a:lnTo>
                    <a:pt x="458" y="533"/>
                  </a:lnTo>
                  <a:lnTo>
                    <a:pt x="458" y="552"/>
                  </a:lnTo>
                  <a:lnTo>
                    <a:pt x="474" y="552"/>
                  </a:lnTo>
                  <a:lnTo>
                    <a:pt x="474" y="571"/>
                  </a:lnTo>
                  <a:lnTo>
                    <a:pt x="474" y="589"/>
                  </a:lnTo>
                  <a:lnTo>
                    <a:pt x="491" y="607"/>
                  </a:lnTo>
                  <a:lnTo>
                    <a:pt x="491" y="626"/>
                  </a:lnTo>
                  <a:lnTo>
                    <a:pt x="507" y="626"/>
                  </a:lnTo>
                  <a:lnTo>
                    <a:pt x="507" y="644"/>
                  </a:lnTo>
                  <a:lnTo>
                    <a:pt x="507" y="663"/>
                  </a:lnTo>
                  <a:lnTo>
                    <a:pt x="523" y="663"/>
                  </a:lnTo>
                  <a:lnTo>
                    <a:pt x="523" y="681"/>
                  </a:lnTo>
                  <a:lnTo>
                    <a:pt x="523" y="700"/>
                  </a:lnTo>
                  <a:lnTo>
                    <a:pt x="540" y="700"/>
                  </a:lnTo>
                  <a:lnTo>
                    <a:pt x="540" y="718"/>
                  </a:lnTo>
                  <a:lnTo>
                    <a:pt x="540" y="737"/>
                  </a:lnTo>
                  <a:lnTo>
                    <a:pt x="540" y="756"/>
                  </a:lnTo>
                  <a:lnTo>
                    <a:pt x="540" y="774"/>
                  </a:lnTo>
                  <a:lnTo>
                    <a:pt x="556" y="792"/>
                  </a:lnTo>
                  <a:lnTo>
                    <a:pt x="556" y="811"/>
                  </a:lnTo>
                  <a:lnTo>
                    <a:pt x="556" y="829"/>
                  </a:lnTo>
                  <a:lnTo>
                    <a:pt x="556" y="848"/>
                  </a:lnTo>
                  <a:lnTo>
                    <a:pt x="556" y="867"/>
                  </a:lnTo>
                  <a:lnTo>
                    <a:pt x="556" y="885"/>
                  </a:lnTo>
                  <a:lnTo>
                    <a:pt x="556" y="903"/>
                  </a:lnTo>
                  <a:lnTo>
                    <a:pt x="556" y="922"/>
                  </a:lnTo>
                  <a:lnTo>
                    <a:pt x="556" y="941"/>
                  </a:lnTo>
                  <a:lnTo>
                    <a:pt x="556" y="959"/>
                  </a:lnTo>
                  <a:lnTo>
                    <a:pt x="556" y="977"/>
                  </a:lnTo>
                  <a:lnTo>
                    <a:pt x="556" y="996"/>
                  </a:lnTo>
                  <a:lnTo>
                    <a:pt x="540" y="996"/>
                  </a:lnTo>
                  <a:lnTo>
                    <a:pt x="540" y="1011"/>
                  </a:lnTo>
                  <a:lnTo>
                    <a:pt x="540" y="1030"/>
                  </a:lnTo>
                  <a:lnTo>
                    <a:pt x="540" y="1048"/>
                  </a:lnTo>
                  <a:lnTo>
                    <a:pt x="540" y="1067"/>
                  </a:lnTo>
                  <a:lnTo>
                    <a:pt x="540" y="1086"/>
                  </a:lnTo>
                  <a:lnTo>
                    <a:pt x="540" y="1104"/>
                  </a:lnTo>
                  <a:lnTo>
                    <a:pt x="540" y="1122"/>
                  </a:lnTo>
                  <a:lnTo>
                    <a:pt x="540" y="1141"/>
                  </a:lnTo>
                  <a:lnTo>
                    <a:pt x="540" y="1160"/>
                  </a:lnTo>
                  <a:lnTo>
                    <a:pt x="540" y="1178"/>
                  </a:lnTo>
                  <a:lnTo>
                    <a:pt x="523" y="1178"/>
                  </a:lnTo>
                  <a:lnTo>
                    <a:pt x="523" y="1196"/>
                  </a:lnTo>
                  <a:lnTo>
                    <a:pt x="523" y="1215"/>
                  </a:lnTo>
                  <a:lnTo>
                    <a:pt x="523" y="1233"/>
                  </a:lnTo>
                  <a:lnTo>
                    <a:pt x="523" y="1252"/>
                  </a:lnTo>
                  <a:lnTo>
                    <a:pt x="523" y="1271"/>
                  </a:lnTo>
                  <a:lnTo>
                    <a:pt x="523" y="1289"/>
                  </a:lnTo>
                  <a:lnTo>
                    <a:pt x="523" y="1307"/>
                  </a:lnTo>
                  <a:lnTo>
                    <a:pt x="507" y="1307"/>
                  </a:lnTo>
                  <a:lnTo>
                    <a:pt x="507" y="1326"/>
                  </a:lnTo>
                  <a:lnTo>
                    <a:pt x="507" y="1345"/>
                  </a:lnTo>
                  <a:lnTo>
                    <a:pt x="507" y="1363"/>
                  </a:lnTo>
                  <a:lnTo>
                    <a:pt x="507" y="1345"/>
                  </a:lnTo>
                  <a:lnTo>
                    <a:pt x="491" y="1345"/>
                  </a:lnTo>
                  <a:lnTo>
                    <a:pt x="491" y="1326"/>
                  </a:lnTo>
                  <a:lnTo>
                    <a:pt x="474" y="1326"/>
                  </a:lnTo>
                  <a:lnTo>
                    <a:pt x="458" y="1326"/>
                  </a:lnTo>
                  <a:lnTo>
                    <a:pt x="442" y="1326"/>
                  </a:lnTo>
                  <a:lnTo>
                    <a:pt x="442" y="1345"/>
                  </a:lnTo>
                  <a:lnTo>
                    <a:pt x="425" y="1345"/>
                  </a:lnTo>
                  <a:lnTo>
                    <a:pt x="409" y="1345"/>
                  </a:lnTo>
                  <a:lnTo>
                    <a:pt x="392" y="1345"/>
                  </a:lnTo>
                  <a:lnTo>
                    <a:pt x="392" y="1363"/>
                  </a:lnTo>
                  <a:lnTo>
                    <a:pt x="376" y="1363"/>
                  </a:lnTo>
                  <a:lnTo>
                    <a:pt x="360" y="1363"/>
                  </a:lnTo>
                  <a:lnTo>
                    <a:pt x="344" y="1381"/>
                  </a:lnTo>
                  <a:lnTo>
                    <a:pt x="327" y="1381"/>
                  </a:lnTo>
                  <a:lnTo>
                    <a:pt x="311" y="1400"/>
                  </a:lnTo>
                  <a:lnTo>
                    <a:pt x="295" y="1400"/>
                  </a:lnTo>
                  <a:lnTo>
                    <a:pt x="196" y="996"/>
                  </a:lnTo>
                  <a:lnTo>
                    <a:pt x="164" y="885"/>
                  </a:lnTo>
                  <a:lnTo>
                    <a:pt x="164" y="867"/>
                  </a:lnTo>
                  <a:lnTo>
                    <a:pt x="164" y="848"/>
                  </a:lnTo>
                  <a:lnTo>
                    <a:pt x="147" y="848"/>
                  </a:lnTo>
                  <a:lnTo>
                    <a:pt x="147" y="829"/>
                  </a:lnTo>
                  <a:lnTo>
                    <a:pt x="147" y="811"/>
                  </a:lnTo>
                  <a:lnTo>
                    <a:pt x="147" y="792"/>
                  </a:lnTo>
                  <a:lnTo>
                    <a:pt x="131" y="774"/>
                  </a:lnTo>
                  <a:lnTo>
                    <a:pt x="131" y="756"/>
                  </a:lnTo>
                  <a:lnTo>
                    <a:pt x="33" y="774"/>
                  </a:lnTo>
                  <a:lnTo>
                    <a:pt x="17" y="774"/>
                  </a:lnTo>
                  <a:lnTo>
                    <a:pt x="0" y="774"/>
                  </a:lnTo>
                  <a:lnTo>
                    <a:pt x="17" y="756"/>
                  </a:lnTo>
                  <a:lnTo>
                    <a:pt x="17" y="737"/>
                  </a:lnTo>
                  <a:lnTo>
                    <a:pt x="17" y="718"/>
                  </a:lnTo>
                  <a:lnTo>
                    <a:pt x="0" y="718"/>
                  </a:lnTo>
                  <a:lnTo>
                    <a:pt x="0" y="700"/>
                  </a:lnTo>
                  <a:lnTo>
                    <a:pt x="0" y="681"/>
                  </a:lnTo>
                  <a:lnTo>
                    <a:pt x="17" y="681"/>
                  </a:lnTo>
                  <a:lnTo>
                    <a:pt x="17" y="663"/>
                  </a:lnTo>
                  <a:lnTo>
                    <a:pt x="17" y="644"/>
                  </a:lnTo>
                  <a:lnTo>
                    <a:pt x="17" y="626"/>
                  </a:lnTo>
                  <a:lnTo>
                    <a:pt x="17" y="607"/>
                  </a:lnTo>
                  <a:lnTo>
                    <a:pt x="17" y="589"/>
                  </a:lnTo>
                  <a:lnTo>
                    <a:pt x="0" y="589"/>
                  </a:lnTo>
                  <a:lnTo>
                    <a:pt x="0" y="571"/>
                  </a:lnTo>
                  <a:lnTo>
                    <a:pt x="0" y="552"/>
                  </a:lnTo>
                  <a:lnTo>
                    <a:pt x="0" y="533"/>
                  </a:lnTo>
                  <a:lnTo>
                    <a:pt x="17" y="533"/>
                  </a:lnTo>
                  <a:lnTo>
                    <a:pt x="17" y="515"/>
                  </a:lnTo>
                  <a:lnTo>
                    <a:pt x="17" y="496"/>
                  </a:lnTo>
                  <a:lnTo>
                    <a:pt x="17" y="478"/>
                  </a:lnTo>
                  <a:lnTo>
                    <a:pt x="17" y="459"/>
                  </a:lnTo>
                  <a:lnTo>
                    <a:pt x="33" y="459"/>
                  </a:lnTo>
                  <a:lnTo>
                    <a:pt x="33" y="441"/>
                  </a:lnTo>
                  <a:lnTo>
                    <a:pt x="33" y="422"/>
                  </a:lnTo>
                  <a:lnTo>
                    <a:pt x="33" y="404"/>
                  </a:lnTo>
                  <a:lnTo>
                    <a:pt x="33" y="386"/>
                  </a:lnTo>
                  <a:lnTo>
                    <a:pt x="49" y="386"/>
                  </a:lnTo>
                  <a:lnTo>
                    <a:pt x="49" y="367"/>
                  </a:lnTo>
                  <a:lnTo>
                    <a:pt x="49" y="348"/>
                  </a:lnTo>
                  <a:lnTo>
                    <a:pt x="66" y="348"/>
                  </a:lnTo>
                  <a:lnTo>
                    <a:pt x="66" y="330"/>
                  </a:lnTo>
                  <a:lnTo>
                    <a:pt x="82" y="330"/>
                  </a:lnTo>
                  <a:lnTo>
                    <a:pt x="82" y="311"/>
                  </a:lnTo>
                  <a:lnTo>
                    <a:pt x="99" y="311"/>
                  </a:lnTo>
                  <a:lnTo>
                    <a:pt x="115" y="311"/>
                  </a:lnTo>
                  <a:lnTo>
                    <a:pt x="131" y="293"/>
                  </a:lnTo>
                  <a:lnTo>
                    <a:pt x="147" y="293"/>
                  </a:lnTo>
                  <a:lnTo>
                    <a:pt x="164" y="274"/>
                  </a:lnTo>
                  <a:lnTo>
                    <a:pt x="180" y="2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6" name="Group 527"/>
          <p:cNvGrpSpPr>
            <a:grpSpLocks/>
          </p:cNvGrpSpPr>
          <p:nvPr/>
        </p:nvGrpSpPr>
        <p:grpSpPr bwMode="auto">
          <a:xfrm>
            <a:off x="5469901" y="1726716"/>
            <a:ext cx="488696" cy="396936"/>
            <a:chOff x="3723" y="486"/>
            <a:chExt cx="474" cy="385"/>
          </a:xfrm>
          <a:solidFill>
            <a:schemeClr val="accent5">
              <a:lumMod val="60000"/>
              <a:lumOff val="40000"/>
            </a:schemeClr>
          </a:solidFill>
        </p:grpSpPr>
        <p:sp>
          <p:nvSpPr>
            <p:cNvPr id="77" name="Freeform 529"/>
            <p:cNvSpPr>
              <a:spLocks/>
            </p:cNvSpPr>
            <p:nvPr/>
          </p:nvSpPr>
          <p:spPr bwMode="auto">
            <a:xfrm>
              <a:off x="3723" y="486"/>
              <a:ext cx="474" cy="385"/>
            </a:xfrm>
            <a:custGeom>
              <a:avLst/>
              <a:gdLst/>
              <a:ahLst/>
              <a:cxnLst>
                <a:cxn ang="0">
                  <a:pos x="65" y="0"/>
                </a:cxn>
                <a:cxn ang="0">
                  <a:pos x="294" y="0"/>
                </a:cxn>
                <a:cxn ang="0">
                  <a:pos x="474" y="0"/>
                </a:cxn>
                <a:cxn ang="0">
                  <a:pos x="474" y="74"/>
                </a:cxn>
                <a:cxn ang="0">
                  <a:pos x="474" y="93"/>
                </a:cxn>
                <a:cxn ang="0">
                  <a:pos x="474" y="111"/>
                </a:cxn>
                <a:cxn ang="0">
                  <a:pos x="474" y="129"/>
                </a:cxn>
                <a:cxn ang="0">
                  <a:pos x="474" y="163"/>
                </a:cxn>
                <a:cxn ang="0">
                  <a:pos x="457" y="329"/>
                </a:cxn>
                <a:cxn ang="0">
                  <a:pos x="359" y="311"/>
                </a:cxn>
                <a:cxn ang="0">
                  <a:pos x="294" y="311"/>
                </a:cxn>
                <a:cxn ang="0">
                  <a:pos x="294" y="348"/>
                </a:cxn>
                <a:cxn ang="0">
                  <a:pos x="180" y="348"/>
                </a:cxn>
                <a:cxn ang="0">
                  <a:pos x="131" y="385"/>
                </a:cxn>
                <a:cxn ang="0">
                  <a:pos x="114" y="385"/>
                </a:cxn>
                <a:cxn ang="0">
                  <a:pos x="114" y="366"/>
                </a:cxn>
                <a:cxn ang="0">
                  <a:pos x="98" y="366"/>
                </a:cxn>
                <a:cxn ang="0">
                  <a:pos x="98" y="348"/>
                </a:cxn>
                <a:cxn ang="0">
                  <a:pos x="114" y="329"/>
                </a:cxn>
                <a:cxn ang="0">
                  <a:pos x="98" y="329"/>
                </a:cxn>
                <a:cxn ang="0">
                  <a:pos x="98" y="311"/>
                </a:cxn>
                <a:cxn ang="0">
                  <a:pos x="82" y="311"/>
                </a:cxn>
                <a:cxn ang="0">
                  <a:pos x="82" y="292"/>
                </a:cxn>
                <a:cxn ang="0">
                  <a:pos x="65" y="292"/>
                </a:cxn>
                <a:cxn ang="0">
                  <a:pos x="65" y="274"/>
                </a:cxn>
                <a:cxn ang="0">
                  <a:pos x="65" y="255"/>
                </a:cxn>
                <a:cxn ang="0">
                  <a:pos x="49" y="255"/>
                </a:cxn>
                <a:cxn ang="0">
                  <a:pos x="49" y="274"/>
                </a:cxn>
                <a:cxn ang="0">
                  <a:pos x="33" y="274"/>
                </a:cxn>
                <a:cxn ang="0">
                  <a:pos x="16" y="274"/>
                </a:cxn>
                <a:cxn ang="0">
                  <a:pos x="16" y="255"/>
                </a:cxn>
                <a:cxn ang="0">
                  <a:pos x="16" y="237"/>
                </a:cxn>
                <a:cxn ang="0">
                  <a:pos x="0" y="237"/>
                </a:cxn>
                <a:cxn ang="0">
                  <a:pos x="0" y="219"/>
                </a:cxn>
                <a:cxn ang="0">
                  <a:pos x="16" y="219"/>
                </a:cxn>
                <a:cxn ang="0">
                  <a:pos x="16" y="200"/>
                </a:cxn>
                <a:cxn ang="0">
                  <a:pos x="16" y="182"/>
                </a:cxn>
                <a:cxn ang="0">
                  <a:pos x="33" y="182"/>
                </a:cxn>
                <a:cxn ang="0">
                  <a:pos x="49" y="182"/>
                </a:cxn>
                <a:cxn ang="0">
                  <a:pos x="65" y="182"/>
                </a:cxn>
                <a:cxn ang="0">
                  <a:pos x="65" y="163"/>
                </a:cxn>
                <a:cxn ang="0">
                  <a:pos x="82" y="163"/>
                </a:cxn>
                <a:cxn ang="0">
                  <a:pos x="82" y="148"/>
                </a:cxn>
                <a:cxn ang="0">
                  <a:pos x="82" y="129"/>
                </a:cxn>
                <a:cxn ang="0">
                  <a:pos x="82" y="111"/>
                </a:cxn>
                <a:cxn ang="0">
                  <a:pos x="82" y="93"/>
                </a:cxn>
                <a:cxn ang="0">
                  <a:pos x="82" y="74"/>
                </a:cxn>
                <a:cxn ang="0">
                  <a:pos x="82" y="56"/>
                </a:cxn>
                <a:cxn ang="0">
                  <a:pos x="98" y="56"/>
                </a:cxn>
                <a:cxn ang="0">
                  <a:pos x="98" y="37"/>
                </a:cxn>
                <a:cxn ang="0">
                  <a:pos x="82" y="37"/>
                </a:cxn>
                <a:cxn ang="0">
                  <a:pos x="82" y="19"/>
                </a:cxn>
                <a:cxn ang="0">
                  <a:pos x="65" y="19"/>
                </a:cxn>
                <a:cxn ang="0">
                  <a:pos x="65" y="0"/>
                </a:cxn>
              </a:cxnLst>
              <a:rect l="0" t="0" r="r" b="b"/>
              <a:pathLst>
                <a:path w="474" h="385">
                  <a:moveTo>
                    <a:pt x="65" y="0"/>
                  </a:moveTo>
                  <a:lnTo>
                    <a:pt x="294" y="0"/>
                  </a:lnTo>
                  <a:lnTo>
                    <a:pt x="474" y="0"/>
                  </a:lnTo>
                  <a:lnTo>
                    <a:pt x="474" y="74"/>
                  </a:lnTo>
                  <a:lnTo>
                    <a:pt x="474" y="93"/>
                  </a:lnTo>
                  <a:lnTo>
                    <a:pt x="474" y="111"/>
                  </a:lnTo>
                  <a:lnTo>
                    <a:pt x="474" y="129"/>
                  </a:lnTo>
                  <a:lnTo>
                    <a:pt x="474" y="163"/>
                  </a:lnTo>
                  <a:lnTo>
                    <a:pt x="457" y="329"/>
                  </a:lnTo>
                  <a:lnTo>
                    <a:pt x="359" y="311"/>
                  </a:lnTo>
                  <a:lnTo>
                    <a:pt x="294" y="311"/>
                  </a:lnTo>
                  <a:lnTo>
                    <a:pt x="294" y="348"/>
                  </a:lnTo>
                  <a:lnTo>
                    <a:pt x="180" y="348"/>
                  </a:lnTo>
                  <a:lnTo>
                    <a:pt x="131" y="385"/>
                  </a:lnTo>
                  <a:lnTo>
                    <a:pt x="114" y="385"/>
                  </a:lnTo>
                  <a:lnTo>
                    <a:pt x="114" y="366"/>
                  </a:lnTo>
                  <a:lnTo>
                    <a:pt x="98" y="366"/>
                  </a:lnTo>
                  <a:lnTo>
                    <a:pt x="98" y="348"/>
                  </a:lnTo>
                  <a:lnTo>
                    <a:pt x="114" y="329"/>
                  </a:lnTo>
                  <a:lnTo>
                    <a:pt x="98" y="329"/>
                  </a:lnTo>
                  <a:lnTo>
                    <a:pt x="98" y="311"/>
                  </a:lnTo>
                  <a:lnTo>
                    <a:pt x="82" y="311"/>
                  </a:lnTo>
                  <a:lnTo>
                    <a:pt x="82" y="292"/>
                  </a:lnTo>
                  <a:lnTo>
                    <a:pt x="65" y="292"/>
                  </a:lnTo>
                  <a:lnTo>
                    <a:pt x="65" y="274"/>
                  </a:lnTo>
                  <a:lnTo>
                    <a:pt x="65" y="255"/>
                  </a:lnTo>
                  <a:lnTo>
                    <a:pt x="49" y="255"/>
                  </a:lnTo>
                  <a:lnTo>
                    <a:pt x="49" y="274"/>
                  </a:lnTo>
                  <a:lnTo>
                    <a:pt x="33" y="274"/>
                  </a:lnTo>
                  <a:lnTo>
                    <a:pt x="16" y="274"/>
                  </a:lnTo>
                  <a:lnTo>
                    <a:pt x="16" y="255"/>
                  </a:lnTo>
                  <a:lnTo>
                    <a:pt x="16" y="237"/>
                  </a:lnTo>
                  <a:lnTo>
                    <a:pt x="0" y="237"/>
                  </a:lnTo>
                  <a:lnTo>
                    <a:pt x="0" y="219"/>
                  </a:lnTo>
                  <a:lnTo>
                    <a:pt x="16" y="219"/>
                  </a:lnTo>
                  <a:lnTo>
                    <a:pt x="16" y="200"/>
                  </a:lnTo>
                  <a:lnTo>
                    <a:pt x="16" y="182"/>
                  </a:lnTo>
                  <a:lnTo>
                    <a:pt x="33" y="182"/>
                  </a:lnTo>
                  <a:lnTo>
                    <a:pt x="49" y="182"/>
                  </a:lnTo>
                  <a:lnTo>
                    <a:pt x="65" y="182"/>
                  </a:lnTo>
                  <a:lnTo>
                    <a:pt x="65" y="163"/>
                  </a:lnTo>
                  <a:lnTo>
                    <a:pt x="82" y="163"/>
                  </a:lnTo>
                  <a:lnTo>
                    <a:pt x="82" y="148"/>
                  </a:lnTo>
                  <a:lnTo>
                    <a:pt x="82" y="129"/>
                  </a:lnTo>
                  <a:lnTo>
                    <a:pt x="82" y="111"/>
                  </a:lnTo>
                  <a:lnTo>
                    <a:pt x="82" y="93"/>
                  </a:lnTo>
                  <a:lnTo>
                    <a:pt x="82" y="74"/>
                  </a:lnTo>
                  <a:lnTo>
                    <a:pt x="82" y="56"/>
                  </a:lnTo>
                  <a:lnTo>
                    <a:pt x="98" y="56"/>
                  </a:lnTo>
                  <a:lnTo>
                    <a:pt x="98" y="37"/>
                  </a:lnTo>
                  <a:lnTo>
                    <a:pt x="82" y="37"/>
                  </a:lnTo>
                  <a:lnTo>
                    <a:pt x="82" y="19"/>
                  </a:lnTo>
                  <a:lnTo>
                    <a:pt x="65" y="19"/>
                  </a:lnTo>
                  <a:lnTo>
                    <a:pt x="6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528"/>
            <p:cNvSpPr>
              <a:spLocks/>
            </p:cNvSpPr>
            <p:nvPr/>
          </p:nvSpPr>
          <p:spPr bwMode="auto">
            <a:xfrm>
              <a:off x="3723" y="486"/>
              <a:ext cx="474" cy="385"/>
            </a:xfrm>
            <a:custGeom>
              <a:avLst/>
              <a:gdLst/>
              <a:ahLst/>
              <a:cxnLst>
                <a:cxn ang="0">
                  <a:pos x="65" y="0"/>
                </a:cxn>
                <a:cxn ang="0">
                  <a:pos x="294" y="0"/>
                </a:cxn>
                <a:cxn ang="0">
                  <a:pos x="474" y="0"/>
                </a:cxn>
                <a:cxn ang="0">
                  <a:pos x="474" y="74"/>
                </a:cxn>
                <a:cxn ang="0">
                  <a:pos x="474" y="93"/>
                </a:cxn>
                <a:cxn ang="0">
                  <a:pos x="474" y="111"/>
                </a:cxn>
                <a:cxn ang="0">
                  <a:pos x="474" y="129"/>
                </a:cxn>
                <a:cxn ang="0">
                  <a:pos x="474" y="163"/>
                </a:cxn>
                <a:cxn ang="0">
                  <a:pos x="457" y="329"/>
                </a:cxn>
                <a:cxn ang="0">
                  <a:pos x="359" y="311"/>
                </a:cxn>
                <a:cxn ang="0">
                  <a:pos x="294" y="311"/>
                </a:cxn>
                <a:cxn ang="0">
                  <a:pos x="294" y="348"/>
                </a:cxn>
                <a:cxn ang="0">
                  <a:pos x="180" y="348"/>
                </a:cxn>
                <a:cxn ang="0">
                  <a:pos x="131" y="385"/>
                </a:cxn>
                <a:cxn ang="0">
                  <a:pos x="114" y="385"/>
                </a:cxn>
                <a:cxn ang="0">
                  <a:pos x="114" y="366"/>
                </a:cxn>
                <a:cxn ang="0">
                  <a:pos x="98" y="366"/>
                </a:cxn>
                <a:cxn ang="0">
                  <a:pos x="98" y="348"/>
                </a:cxn>
                <a:cxn ang="0">
                  <a:pos x="114" y="329"/>
                </a:cxn>
                <a:cxn ang="0">
                  <a:pos x="98" y="329"/>
                </a:cxn>
                <a:cxn ang="0">
                  <a:pos x="98" y="311"/>
                </a:cxn>
                <a:cxn ang="0">
                  <a:pos x="82" y="311"/>
                </a:cxn>
                <a:cxn ang="0">
                  <a:pos x="82" y="292"/>
                </a:cxn>
                <a:cxn ang="0">
                  <a:pos x="65" y="292"/>
                </a:cxn>
                <a:cxn ang="0">
                  <a:pos x="65" y="274"/>
                </a:cxn>
                <a:cxn ang="0">
                  <a:pos x="65" y="255"/>
                </a:cxn>
                <a:cxn ang="0">
                  <a:pos x="49" y="255"/>
                </a:cxn>
                <a:cxn ang="0">
                  <a:pos x="49" y="274"/>
                </a:cxn>
                <a:cxn ang="0">
                  <a:pos x="33" y="274"/>
                </a:cxn>
                <a:cxn ang="0">
                  <a:pos x="16" y="274"/>
                </a:cxn>
                <a:cxn ang="0">
                  <a:pos x="16" y="255"/>
                </a:cxn>
                <a:cxn ang="0">
                  <a:pos x="16" y="237"/>
                </a:cxn>
                <a:cxn ang="0">
                  <a:pos x="0" y="237"/>
                </a:cxn>
                <a:cxn ang="0">
                  <a:pos x="0" y="219"/>
                </a:cxn>
                <a:cxn ang="0">
                  <a:pos x="16" y="219"/>
                </a:cxn>
                <a:cxn ang="0">
                  <a:pos x="16" y="200"/>
                </a:cxn>
                <a:cxn ang="0">
                  <a:pos x="16" y="182"/>
                </a:cxn>
                <a:cxn ang="0">
                  <a:pos x="33" y="182"/>
                </a:cxn>
                <a:cxn ang="0">
                  <a:pos x="49" y="182"/>
                </a:cxn>
                <a:cxn ang="0">
                  <a:pos x="65" y="182"/>
                </a:cxn>
                <a:cxn ang="0">
                  <a:pos x="65" y="163"/>
                </a:cxn>
                <a:cxn ang="0">
                  <a:pos x="82" y="163"/>
                </a:cxn>
                <a:cxn ang="0">
                  <a:pos x="82" y="148"/>
                </a:cxn>
                <a:cxn ang="0">
                  <a:pos x="82" y="129"/>
                </a:cxn>
                <a:cxn ang="0">
                  <a:pos x="82" y="111"/>
                </a:cxn>
                <a:cxn ang="0">
                  <a:pos x="82" y="93"/>
                </a:cxn>
                <a:cxn ang="0">
                  <a:pos x="82" y="74"/>
                </a:cxn>
                <a:cxn ang="0">
                  <a:pos x="82" y="56"/>
                </a:cxn>
                <a:cxn ang="0">
                  <a:pos x="98" y="56"/>
                </a:cxn>
                <a:cxn ang="0">
                  <a:pos x="98" y="37"/>
                </a:cxn>
                <a:cxn ang="0">
                  <a:pos x="82" y="37"/>
                </a:cxn>
                <a:cxn ang="0">
                  <a:pos x="82" y="19"/>
                </a:cxn>
                <a:cxn ang="0">
                  <a:pos x="65" y="19"/>
                </a:cxn>
                <a:cxn ang="0">
                  <a:pos x="65" y="0"/>
                </a:cxn>
              </a:cxnLst>
              <a:rect l="0" t="0" r="r" b="b"/>
              <a:pathLst>
                <a:path w="474" h="385">
                  <a:moveTo>
                    <a:pt x="65" y="0"/>
                  </a:moveTo>
                  <a:lnTo>
                    <a:pt x="294" y="0"/>
                  </a:lnTo>
                  <a:lnTo>
                    <a:pt x="474" y="0"/>
                  </a:lnTo>
                  <a:lnTo>
                    <a:pt x="474" y="74"/>
                  </a:lnTo>
                  <a:lnTo>
                    <a:pt x="474" y="93"/>
                  </a:lnTo>
                  <a:lnTo>
                    <a:pt x="474" y="111"/>
                  </a:lnTo>
                  <a:lnTo>
                    <a:pt x="474" y="129"/>
                  </a:lnTo>
                  <a:lnTo>
                    <a:pt x="474" y="163"/>
                  </a:lnTo>
                  <a:lnTo>
                    <a:pt x="457" y="329"/>
                  </a:lnTo>
                  <a:lnTo>
                    <a:pt x="359" y="311"/>
                  </a:lnTo>
                  <a:lnTo>
                    <a:pt x="294" y="311"/>
                  </a:lnTo>
                  <a:lnTo>
                    <a:pt x="294" y="348"/>
                  </a:lnTo>
                  <a:lnTo>
                    <a:pt x="180" y="348"/>
                  </a:lnTo>
                  <a:lnTo>
                    <a:pt x="131" y="385"/>
                  </a:lnTo>
                  <a:lnTo>
                    <a:pt x="114" y="385"/>
                  </a:lnTo>
                  <a:lnTo>
                    <a:pt x="114" y="366"/>
                  </a:lnTo>
                  <a:lnTo>
                    <a:pt x="98" y="366"/>
                  </a:lnTo>
                  <a:lnTo>
                    <a:pt x="98" y="348"/>
                  </a:lnTo>
                  <a:lnTo>
                    <a:pt x="114" y="329"/>
                  </a:lnTo>
                  <a:lnTo>
                    <a:pt x="98" y="329"/>
                  </a:lnTo>
                  <a:lnTo>
                    <a:pt x="98" y="311"/>
                  </a:lnTo>
                  <a:lnTo>
                    <a:pt x="82" y="311"/>
                  </a:lnTo>
                  <a:lnTo>
                    <a:pt x="82" y="292"/>
                  </a:lnTo>
                  <a:lnTo>
                    <a:pt x="65" y="292"/>
                  </a:lnTo>
                  <a:lnTo>
                    <a:pt x="65" y="274"/>
                  </a:lnTo>
                  <a:lnTo>
                    <a:pt x="65" y="255"/>
                  </a:lnTo>
                  <a:lnTo>
                    <a:pt x="49" y="255"/>
                  </a:lnTo>
                  <a:lnTo>
                    <a:pt x="49" y="274"/>
                  </a:lnTo>
                  <a:lnTo>
                    <a:pt x="33" y="274"/>
                  </a:lnTo>
                  <a:lnTo>
                    <a:pt x="16" y="274"/>
                  </a:lnTo>
                  <a:lnTo>
                    <a:pt x="16" y="255"/>
                  </a:lnTo>
                  <a:lnTo>
                    <a:pt x="16" y="237"/>
                  </a:lnTo>
                  <a:lnTo>
                    <a:pt x="0" y="237"/>
                  </a:lnTo>
                  <a:lnTo>
                    <a:pt x="0" y="219"/>
                  </a:lnTo>
                  <a:lnTo>
                    <a:pt x="16" y="219"/>
                  </a:lnTo>
                  <a:lnTo>
                    <a:pt x="16" y="200"/>
                  </a:lnTo>
                  <a:lnTo>
                    <a:pt x="16" y="182"/>
                  </a:lnTo>
                  <a:lnTo>
                    <a:pt x="33" y="182"/>
                  </a:lnTo>
                  <a:lnTo>
                    <a:pt x="49" y="182"/>
                  </a:lnTo>
                  <a:lnTo>
                    <a:pt x="65" y="182"/>
                  </a:lnTo>
                  <a:lnTo>
                    <a:pt x="65" y="163"/>
                  </a:lnTo>
                  <a:lnTo>
                    <a:pt x="82" y="163"/>
                  </a:lnTo>
                  <a:lnTo>
                    <a:pt x="82" y="148"/>
                  </a:lnTo>
                  <a:lnTo>
                    <a:pt x="82" y="129"/>
                  </a:lnTo>
                  <a:lnTo>
                    <a:pt x="82" y="111"/>
                  </a:lnTo>
                  <a:lnTo>
                    <a:pt x="82" y="93"/>
                  </a:lnTo>
                  <a:lnTo>
                    <a:pt x="82" y="74"/>
                  </a:lnTo>
                  <a:lnTo>
                    <a:pt x="82" y="56"/>
                  </a:lnTo>
                  <a:lnTo>
                    <a:pt x="98" y="56"/>
                  </a:lnTo>
                  <a:lnTo>
                    <a:pt x="98" y="37"/>
                  </a:lnTo>
                  <a:lnTo>
                    <a:pt x="82" y="37"/>
                  </a:lnTo>
                  <a:lnTo>
                    <a:pt x="82" y="19"/>
                  </a:lnTo>
                  <a:lnTo>
                    <a:pt x="65" y="19"/>
                  </a:lnTo>
                  <a:lnTo>
                    <a:pt x="6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9" name="Group 524"/>
          <p:cNvGrpSpPr>
            <a:grpSpLocks/>
          </p:cNvGrpSpPr>
          <p:nvPr/>
        </p:nvGrpSpPr>
        <p:grpSpPr bwMode="auto">
          <a:xfrm>
            <a:off x="7438088" y="1726716"/>
            <a:ext cx="538184" cy="607260"/>
            <a:chOff x="5632" y="486"/>
            <a:chExt cx="522" cy="589"/>
          </a:xfrm>
          <a:solidFill>
            <a:schemeClr val="accent5">
              <a:lumMod val="60000"/>
              <a:lumOff val="40000"/>
            </a:schemeClr>
          </a:solidFill>
        </p:grpSpPr>
        <p:sp>
          <p:nvSpPr>
            <p:cNvPr id="80" name="Freeform 526"/>
            <p:cNvSpPr>
              <a:spLocks/>
            </p:cNvSpPr>
            <p:nvPr/>
          </p:nvSpPr>
          <p:spPr bwMode="auto">
            <a:xfrm>
              <a:off x="5632" y="486"/>
              <a:ext cx="522" cy="589"/>
            </a:xfrm>
            <a:custGeom>
              <a:avLst/>
              <a:gdLst/>
              <a:ahLst/>
              <a:cxnLst>
                <a:cxn ang="0">
                  <a:pos x="260" y="0"/>
                </a:cxn>
                <a:cxn ang="0">
                  <a:pos x="293" y="0"/>
                </a:cxn>
                <a:cxn ang="0">
                  <a:pos x="309" y="19"/>
                </a:cxn>
                <a:cxn ang="0">
                  <a:pos x="342" y="19"/>
                </a:cxn>
                <a:cxn ang="0">
                  <a:pos x="358" y="0"/>
                </a:cxn>
                <a:cxn ang="0">
                  <a:pos x="375" y="19"/>
                </a:cxn>
                <a:cxn ang="0">
                  <a:pos x="391" y="37"/>
                </a:cxn>
                <a:cxn ang="0">
                  <a:pos x="408" y="56"/>
                </a:cxn>
                <a:cxn ang="0">
                  <a:pos x="424" y="74"/>
                </a:cxn>
                <a:cxn ang="0">
                  <a:pos x="424" y="74"/>
                </a:cxn>
                <a:cxn ang="0">
                  <a:pos x="424" y="74"/>
                </a:cxn>
                <a:cxn ang="0">
                  <a:pos x="441" y="56"/>
                </a:cxn>
                <a:cxn ang="0">
                  <a:pos x="441" y="56"/>
                </a:cxn>
                <a:cxn ang="0">
                  <a:pos x="473" y="56"/>
                </a:cxn>
                <a:cxn ang="0">
                  <a:pos x="473" y="56"/>
                </a:cxn>
                <a:cxn ang="0">
                  <a:pos x="490" y="74"/>
                </a:cxn>
                <a:cxn ang="0">
                  <a:pos x="490" y="74"/>
                </a:cxn>
                <a:cxn ang="0">
                  <a:pos x="522" y="74"/>
                </a:cxn>
                <a:cxn ang="0">
                  <a:pos x="490" y="130"/>
                </a:cxn>
                <a:cxn ang="0">
                  <a:pos x="457" y="201"/>
                </a:cxn>
                <a:cxn ang="0">
                  <a:pos x="441" y="219"/>
                </a:cxn>
                <a:cxn ang="0">
                  <a:pos x="408" y="312"/>
                </a:cxn>
                <a:cxn ang="0">
                  <a:pos x="375" y="367"/>
                </a:cxn>
                <a:cxn ang="0">
                  <a:pos x="358" y="404"/>
                </a:cxn>
                <a:cxn ang="0">
                  <a:pos x="342" y="423"/>
                </a:cxn>
                <a:cxn ang="0">
                  <a:pos x="342" y="459"/>
                </a:cxn>
                <a:cxn ang="0">
                  <a:pos x="309" y="496"/>
                </a:cxn>
                <a:cxn ang="0">
                  <a:pos x="293" y="552"/>
                </a:cxn>
                <a:cxn ang="0">
                  <a:pos x="276" y="589"/>
                </a:cxn>
                <a:cxn ang="0">
                  <a:pos x="260" y="570"/>
                </a:cxn>
                <a:cxn ang="0">
                  <a:pos x="260" y="533"/>
                </a:cxn>
                <a:cxn ang="0">
                  <a:pos x="244" y="515"/>
                </a:cxn>
                <a:cxn ang="0">
                  <a:pos x="227" y="496"/>
                </a:cxn>
                <a:cxn ang="0">
                  <a:pos x="211" y="478"/>
                </a:cxn>
                <a:cxn ang="0">
                  <a:pos x="178" y="478"/>
                </a:cxn>
                <a:cxn ang="0">
                  <a:pos x="178" y="441"/>
                </a:cxn>
                <a:cxn ang="0">
                  <a:pos x="148" y="441"/>
                </a:cxn>
                <a:cxn ang="0">
                  <a:pos x="115" y="404"/>
                </a:cxn>
                <a:cxn ang="0">
                  <a:pos x="98" y="367"/>
                </a:cxn>
                <a:cxn ang="0">
                  <a:pos x="66" y="348"/>
                </a:cxn>
                <a:cxn ang="0">
                  <a:pos x="33" y="330"/>
                </a:cxn>
                <a:cxn ang="0">
                  <a:pos x="0" y="293"/>
                </a:cxn>
                <a:cxn ang="0">
                  <a:pos x="17" y="182"/>
                </a:cxn>
                <a:cxn ang="0">
                  <a:pos x="66" y="111"/>
                </a:cxn>
                <a:cxn ang="0">
                  <a:pos x="82" y="130"/>
                </a:cxn>
                <a:cxn ang="0">
                  <a:pos x="115" y="130"/>
                </a:cxn>
                <a:cxn ang="0">
                  <a:pos x="131" y="111"/>
                </a:cxn>
                <a:cxn ang="0">
                  <a:pos x="148" y="74"/>
                </a:cxn>
                <a:cxn ang="0">
                  <a:pos x="178" y="37"/>
                </a:cxn>
                <a:cxn ang="0">
                  <a:pos x="194" y="19"/>
                </a:cxn>
                <a:cxn ang="0">
                  <a:pos x="211" y="0"/>
                </a:cxn>
              </a:cxnLst>
              <a:rect l="0" t="0" r="r" b="b"/>
              <a:pathLst>
                <a:path w="522" h="589">
                  <a:moveTo>
                    <a:pt x="227" y="0"/>
                  </a:moveTo>
                  <a:lnTo>
                    <a:pt x="260" y="0"/>
                  </a:lnTo>
                  <a:lnTo>
                    <a:pt x="276" y="0"/>
                  </a:lnTo>
                  <a:lnTo>
                    <a:pt x="293" y="0"/>
                  </a:lnTo>
                  <a:lnTo>
                    <a:pt x="309" y="0"/>
                  </a:lnTo>
                  <a:lnTo>
                    <a:pt x="309" y="19"/>
                  </a:lnTo>
                  <a:lnTo>
                    <a:pt x="325" y="19"/>
                  </a:lnTo>
                  <a:lnTo>
                    <a:pt x="342" y="19"/>
                  </a:lnTo>
                  <a:lnTo>
                    <a:pt x="358" y="19"/>
                  </a:lnTo>
                  <a:lnTo>
                    <a:pt x="358" y="0"/>
                  </a:lnTo>
                  <a:lnTo>
                    <a:pt x="358" y="19"/>
                  </a:lnTo>
                  <a:lnTo>
                    <a:pt x="375" y="19"/>
                  </a:lnTo>
                  <a:lnTo>
                    <a:pt x="391" y="19"/>
                  </a:lnTo>
                  <a:lnTo>
                    <a:pt x="391" y="37"/>
                  </a:lnTo>
                  <a:lnTo>
                    <a:pt x="408" y="37"/>
                  </a:lnTo>
                  <a:lnTo>
                    <a:pt x="408" y="56"/>
                  </a:lnTo>
                  <a:lnTo>
                    <a:pt x="424" y="56"/>
                  </a:lnTo>
                  <a:lnTo>
                    <a:pt x="424" y="74"/>
                  </a:lnTo>
                  <a:lnTo>
                    <a:pt x="408" y="74"/>
                  </a:lnTo>
                  <a:lnTo>
                    <a:pt x="424" y="74"/>
                  </a:lnTo>
                  <a:lnTo>
                    <a:pt x="408" y="74"/>
                  </a:lnTo>
                  <a:lnTo>
                    <a:pt x="424" y="74"/>
                  </a:lnTo>
                  <a:lnTo>
                    <a:pt x="441" y="74"/>
                  </a:lnTo>
                  <a:lnTo>
                    <a:pt x="441" y="56"/>
                  </a:lnTo>
                  <a:lnTo>
                    <a:pt x="441" y="74"/>
                  </a:lnTo>
                  <a:lnTo>
                    <a:pt x="441" y="56"/>
                  </a:lnTo>
                  <a:lnTo>
                    <a:pt x="457" y="56"/>
                  </a:lnTo>
                  <a:lnTo>
                    <a:pt x="473" y="56"/>
                  </a:lnTo>
                  <a:lnTo>
                    <a:pt x="473" y="74"/>
                  </a:lnTo>
                  <a:lnTo>
                    <a:pt x="473" y="56"/>
                  </a:lnTo>
                  <a:lnTo>
                    <a:pt x="473" y="74"/>
                  </a:lnTo>
                  <a:lnTo>
                    <a:pt x="490" y="74"/>
                  </a:lnTo>
                  <a:lnTo>
                    <a:pt x="490" y="56"/>
                  </a:lnTo>
                  <a:lnTo>
                    <a:pt x="490" y="74"/>
                  </a:lnTo>
                  <a:lnTo>
                    <a:pt x="506" y="74"/>
                  </a:lnTo>
                  <a:lnTo>
                    <a:pt x="522" y="74"/>
                  </a:lnTo>
                  <a:lnTo>
                    <a:pt x="506" y="93"/>
                  </a:lnTo>
                  <a:lnTo>
                    <a:pt x="490" y="130"/>
                  </a:lnTo>
                  <a:lnTo>
                    <a:pt x="473" y="182"/>
                  </a:lnTo>
                  <a:lnTo>
                    <a:pt x="457" y="201"/>
                  </a:lnTo>
                  <a:lnTo>
                    <a:pt x="457" y="219"/>
                  </a:lnTo>
                  <a:lnTo>
                    <a:pt x="441" y="219"/>
                  </a:lnTo>
                  <a:lnTo>
                    <a:pt x="424" y="256"/>
                  </a:lnTo>
                  <a:lnTo>
                    <a:pt x="408" y="312"/>
                  </a:lnTo>
                  <a:lnTo>
                    <a:pt x="391" y="348"/>
                  </a:lnTo>
                  <a:lnTo>
                    <a:pt x="375" y="367"/>
                  </a:lnTo>
                  <a:lnTo>
                    <a:pt x="358" y="385"/>
                  </a:lnTo>
                  <a:lnTo>
                    <a:pt x="358" y="404"/>
                  </a:lnTo>
                  <a:lnTo>
                    <a:pt x="358" y="423"/>
                  </a:lnTo>
                  <a:lnTo>
                    <a:pt x="342" y="423"/>
                  </a:lnTo>
                  <a:lnTo>
                    <a:pt x="342" y="441"/>
                  </a:lnTo>
                  <a:lnTo>
                    <a:pt x="342" y="459"/>
                  </a:lnTo>
                  <a:lnTo>
                    <a:pt x="325" y="478"/>
                  </a:lnTo>
                  <a:lnTo>
                    <a:pt x="309" y="496"/>
                  </a:lnTo>
                  <a:lnTo>
                    <a:pt x="309" y="533"/>
                  </a:lnTo>
                  <a:lnTo>
                    <a:pt x="293" y="552"/>
                  </a:lnTo>
                  <a:lnTo>
                    <a:pt x="293" y="570"/>
                  </a:lnTo>
                  <a:lnTo>
                    <a:pt x="276" y="589"/>
                  </a:lnTo>
                  <a:lnTo>
                    <a:pt x="276" y="570"/>
                  </a:lnTo>
                  <a:lnTo>
                    <a:pt x="260" y="570"/>
                  </a:lnTo>
                  <a:lnTo>
                    <a:pt x="260" y="552"/>
                  </a:lnTo>
                  <a:lnTo>
                    <a:pt x="260" y="533"/>
                  </a:lnTo>
                  <a:lnTo>
                    <a:pt x="260" y="515"/>
                  </a:lnTo>
                  <a:lnTo>
                    <a:pt x="244" y="515"/>
                  </a:lnTo>
                  <a:lnTo>
                    <a:pt x="244" y="496"/>
                  </a:lnTo>
                  <a:lnTo>
                    <a:pt x="227" y="496"/>
                  </a:lnTo>
                  <a:lnTo>
                    <a:pt x="211" y="496"/>
                  </a:lnTo>
                  <a:lnTo>
                    <a:pt x="211" y="478"/>
                  </a:lnTo>
                  <a:lnTo>
                    <a:pt x="194" y="478"/>
                  </a:lnTo>
                  <a:lnTo>
                    <a:pt x="178" y="478"/>
                  </a:lnTo>
                  <a:lnTo>
                    <a:pt x="178" y="459"/>
                  </a:lnTo>
                  <a:lnTo>
                    <a:pt x="178" y="441"/>
                  </a:lnTo>
                  <a:lnTo>
                    <a:pt x="164" y="441"/>
                  </a:lnTo>
                  <a:lnTo>
                    <a:pt x="148" y="441"/>
                  </a:lnTo>
                  <a:lnTo>
                    <a:pt x="131" y="423"/>
                  </a:lnTo>
                  <a:lnTo>
                    <a:pt x="115" y="404"/>
                  </a:lnTo>
                  <a:lnTo>
                    <a:pt x="115" y="385"/>
                  </a:lnTo>
                  <a:lnTo>
                    <a:pt x="98" y="367"/>
                  </a:lnTo>
                  <a:lnTo>
                    <a:pt x="82" y="367"/>
                  </a:lnTo>
                  <a:lnTo>
                    <a:pt x="66" y="348"/>
                  </a:lnTo>
                  <a:lnTo>
                    <a:pt x="49" y="348"/>
                  </a:lnTo>
                  <a:lnTo>
                    <a:pt x="33" y="330"/>
                  </a:lnTo>
                  <a:lnTo>
                    <a:pt x="0" y="330"/>
                  </a:lnTo>
                  <a:lnTo>
                    <a:pt x="0" y="293"/>
                  </a:lnTo>
                  <a:lnTo>
                    <a:pt x="0" y="237"/>
                  </a:lnTo>
                  <a:lnTo>
                    <a:pt x="17" y="182"/>
                  </a:lnTo>
                  <a:lnTo>
                    <a:pt x="49" y="111"/>
                  </a:lnTo>
                  <a:lnTo>
                    <a:pt x="66" y="111"/>
                  </a:lnTo>
                  <a:lnTo>
                    <a:pt x="66" y="130"/>
                  </a:lnTo>
                  <a:lnTo>
                    <a:pt x="82" y="130"/>
                  </a:lnTo>
                  <a:lnTo>
                    <a:pt x="98" y="130"/>
                  </a:lnTo>
                  <a:lnTo>
                    <a:pt x="115" y="130"/>
                  </a:lnTo>
                  <a:lnTo>
                    <a:pt x="131" y="130"/>
                  </a:lnTo>
                  <a:lnTo>
                    <a:pt x="131" y="111"/>
                  </a:lnTo>
                  <a:lnTo>
                    <a:pt x="131" y="93"/>
                  </a:lnTo>
                  <a:lnTo>
                    <a:pt x="148" y="74"/>
                  </a:lnTo>
                  <a:lnTo>
                    <a:pt x="164" y="37"/>
                  </a:lnTo>
                  <a:lnTo>
                    <a:pt x="178" y="37"/>
                  </a:lnTo>
                  <a:lnTo>
                    <a:pt x="194" y="37"/>
                  </a:lnTo>
                  <a:lnTo>
                    <a:pt x="194" y="19"/>
                  </a:lnTo>
                  <a:lnTo>
                    <a:pt x="211" y="19"/>
                  </a:lnTo>
                  <a:lnTo>
                    <a:pt x="211" y="0"/>
                  </a:lnTo>
                  <a:lnTo>
                    <a:pt x="22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525"/>
            <p:cNvSpPr>
              <a:spLocks/>
            </p:cNvSpPr>
            <p:nvPr/>
          </p:nvSpPr>
          <p:spPr bwMode="auto">
            <a:xfrm>
              <a:off x="5632" y="486"/>
              <a:ext cx="522" cy="589"/>
            </a:xfrm>
            <a:custGeom>
              <a:avLst/>
              <a:gdLst/>
              <a:ahLst/>
              <a:cxnLst>
                <a:cxn ang="0">
                  <a:pos x="260" y="0"/>
                </a:cxn>
                <a:cxn ang="0">
                  <a:pos x="293" y="0"/>
                </a:cxn>
                <a:cxn ang="0">
                  <a:pos x="309" y="19"/>
                </a:cxn>
                <a:cxn ang="0">
                  <a:pos x="342" y="19"/>
                </a:cxn>
                <a:cxn ang="0">
                  <a:pos x="358" y="0"/>
                </a:cxn>
                <a:cxn ang="0">
                  <a:pos x="375" y="19"/>
                </a:cxn>
                <a:cxn ang="0">
                  <a:pos x="391" y="37"/>
                </a:cxn>
                <a:cxn ang="0">
                  <a:pos x="408" y="56"/>
                </a:cxn>
                <a:cxn ang="0">
                  <a:pos x="424" y="74"/>
                </a:cxn>
                <a:cxn ang="0">
                  <a:pos x="424" y="74"/>
                </a:cxn>
                <a:cxn ang="0">
                  <a:pos x="424" y="74"/>
                </a:cxn>
                <a:cxn ang="0">
                  <a:pos x="441" y="56"/>
                </a:cxn>
                <a:cxn ang="0">
                  <a:pos x="441" y="56"/>
                </a:cxn>
                <a:cxn ang="0">
                  <a:pos x="473" y="56"/>
                </a:cxn>
                <a:cxn ang="0">
                  <a:pos x="473" y="56"/>
                </a:cxn>
                <a:cxn ang="0">
                  <a:pos x="490" y="74"/>
                </a:cxn>
                <a:cxn ang="0">
                  <a:pos x="490" y="74"/>
                </a:cxn>
                <a:cxn ang="0">
                  <a:pos x="522" y="74"/>
                </a:cxn>
                <a:cxn ang="0">
                  <a:pos x="490" y="130"/>
                </a:cxn>
                <a:cxn ang="0">
                  <a:pos x="457" y="201"/>
                </a:cxn>
                <a:cxn ang="0">
                  <a:pos x="441" y="219"/>
                </a:cxn>
                <a:cxn ang="0">
                  <a:pos x="408" y="312"/>
                </a:cxn>
                <a:cxn ang="0">
                  <a:pos x="375" y="367"/>
                </a:cxn>
                <a:cxn ang="0">
                  <a:pos x="358" y="404"/>
                </a:cxn>
                <a:cxn ang="0">
                  <a:pos x="342" y="423"/>
                </a:cxn>
                <a:cxn ang="0">
                  <a:pos x="342" y="459"/>
                </a:cxn>
                <a:cxn ang="0">
                  <a:pos x="309" y="496"/>
                </a:cxn>
                <a:cxn ang="0">
                  <a:pos x="293" y="552"/>
                </a:cxn>
                <a:cxn ang="0">
                  <a:pos x="276" y="589"/>
                </a:cxn>
                <a:cxn ang="0">
                  <a:pos x="260" y="570"/>
                </a:cxn>
                <a:cxn ang="0">
                  <a:pos x="260" y="533"/>
                </a:cxn>
                <a:cxn ang="0">
                  <a:pos x="244" y="515"/>
                </a:cxn>
                <a:cxn ang="0">
                  <a:pos x="227" y="496"/>
                </a:cxn>
                <a:cxn ang="0">
                  <a:pos x="211" y="478"/>
                </a:cxn>
                <a:cxn ang="0">
                  <a:pos x="178" y="478"/>
                </a:cxn>
                <a:cxn ang="0">
                  <a:pos x="178" y="441"/>
                </a:cxn>
                <a:cxn ang="0">
                  <a:pos x="148" y="441"/>
                </a:cxn>
                <a:cxn ang="0">
                  <a:pos x="115" y="404"/>
                </a:cxn>
                <a:cxn ang="0">
                  <a:pos x="98" y="367"/>
                </a:cxn>
                <a:cxn ang="0">
                  <a:pos x="66" y="348"/>
                </a:cxn>
                <a:cxn ang="0">
                  <a:pos x="33" y="330"/>
                </a:cxn>
                <a:cxn ang="0">
                  <a:pos x="0" y="293"/>
                </a:cxn>
                <a:cxn ang="0">
                  <a:pos x="17" y="182"/>
                </a:cxn>
                <a:cxn ang="0">
                  <a:pos x="66" y="111"/>
                </a:cxn>
                <a:cxn ang="0">
                  <a:pos x="82" y="130"/>
                </a:cxn>
                <a:cxn ang="0">
                  <a:pos x="115" y="130"/>
                </a:cxn>
                <a:cxn ang="0">
                  <a:pos x="131" y="111"/>
                </a:cxn>
                <a:cxn ang="0">
                  <a:pos x="148" y="74"/>
                </a:cxn>
                <a:cxn ang="0">
                  <a:pos x="178" y="37"/>
                </a:cxn>
                <a:cxn ang="0">
                  <a:pos x="194" y="19"/>
                </a:cxn>
                <a:cxn ang="0">
                  <a:pos x="211" y="0"/>
                </a:cxn>
              </a:cxnLst>
              <a:rect l="0" t="0" r="r" b="b"/>
              <a:pathLst>
                <a:path w="522" h="589">
                  <a:moveTo>
                    <a:pt x="227" y="0"/>
                  </a:moveTo>
                  <a:lnTo>
                    <a:pt x="260" y="0"/>
                  </a:lnTo>
                  <a:lnTo>
                    <a:pt x="276" y="0"/>
                  </a:lnTo>
                  <a:lnTo>
                    <a:pt x="293" y="0"/>
                  </a:lnTo>
                  <a:lnTo>
                    <a:pt x="309" y="0"/>
                  </a:lnTo>
                  <a:lnTo>
                    <a:pt x="309" y="19"/>
                  </a:lnTo>
                  <a:lnTo>
                    <a:pt x="325" y="19"/>
                  </a:lnTo>
                  <a:lnTo>
                    <a:pt x="342" y="19"/>
                  </a:lnTo>
                  <a:lnTo>
                    <a:pt x="358" y="19"/>
                  </a:lnTo>
                  <a:lnTo>
                    <a:pt x="358" y="0"/>
                  </a:lnTo>
                  <a:lnTo>
                    <a:pt x="358" y="19"/>
                  </a:lnTo>
                  <a:lnTo>
                    <a:pt x="375" y="19"/>
                  </a:lnTo>
                  <a:lnTo>
                    <a:pt x="391" y="19"/>
                  </a:lnTo>
                  <a:lnTo>
                    <a:pt x="391" y="37"/>
                  </a:lnTo>
                  <a:lnTo>
                    <a:pt x="408" y="37"/>
                  </a:lnTo>
                  <a:lnTo>
                    <a:pt x="408" y="56"/>
                  </a:lnTo>
                  <a:lnTo>
                    <a:pt x="424" y="56"/>
                  </a:lnTo>
                  <a:lnTo>
                    <a:pt x="424" y="74"/>
                  </a:lnTo>
                  <a:lnTo>
                    <a:pt x="408" y="74"/>
                  </a:lnTo>
                  <a:lnTo>
                    <a:pt x="424" y="74"/>
                  </a:lnTo>
                  <a:lnTo>
                    <a:pt x="408" y="74"/>
                  </a:lnTo>
                  <a:lnTo>
                    <a:pt x="424" y="74"/>
                  </a:lnTo>
                  <a:lnTo>
                    <a:pt x="441" y="74"/>
                  </a:lnTo>
                  <a:lnTo>
                    <a:pt x="441" y="56"/>
                  </a:lnTo>
                  <a:lnTo>
                    <a:pt x="441" y="74"/>
                  </a:lnTo>
                  <a:lnTo>
                    <a:pt x="441" y="56"/>
                  </a:lnTo>
                  <a:lnTo>
                    <a:pt x="457" y="56"/>
                  </a:lnTo>
                  <a:lnTo>
                    <a:pt x="473" y="56"/>
                  </a:lnTo>
                  <a:lnTo>
                    <a:pt x="473" y="74"/>
                  </a:lnTo>
                  <a:lnTo>
                    <a:pt x="473" y="56"/>
                  </a:lnTo>
                  <a:lnTo>
                    <a:pt x="473" y="74"/>
                  </a:lnTo>
                  <a:lnTo>
                    <a:pt x="490" y="74"/>
                  </a:lnTo>
                  <a:lnTo>
                    <a:pt x="490" y="56"/>
                  </a:lnTo>
                  <a:lnTo>
                    <a:pt x="490" y="74"/>
                  </a:lnTo>
                  <a:lnTo>
                    <a:pt x="506" y="74"/>
                  </a:lnTo>
                  <a:lnTo>
                    <a:pt x="522" y="74"/>
                  </a:lnTo>
                  <a:lnTo>
                    <a:pt x="506" y="93"/>
                  </a:lnTo>
                  <a:lnTo>
                    <a:pt x="490" y="130"/>
                  </a:lnTo>
                  <a:lnTo>
                    <a:pt x="473" y="182"/>
                  </a:lnTo>
                  <a:lnTo>
                    <a:pt x="457" y="201"/>
                  </a:lnTo>
                  <a:lnTo>
                    <a:pt x="457" y="219"/>
                  </a:lnTo>
                  <a:lnTo>
                    <a:pt x="441" y="219"/>
                  </a:lnTo>
                  <a:lnTo>
                    <a:pt x="424" y="256"/>
                  </a:lnTo>
                  <a:lnTo>
                    <a:pt x="408" y="312"/>
                  </a:lnTo>
                  <a:lnTo>
                    <a:pt x="391" y="348"/>
                  </a:lnTo>
                  <a:lnTo>
                    <a:pt x="375" y="367"/>
                  </a:lnTo>
                  <a:lnTo>
                    <a:pt x="358" y="385"/>
                  </a:lnTo>
                  <a:lnTo>
                    <a:pt x="358" y="404"/>
                  </a:lnTo>
                  <a:lnTo>
                    <a:pt x="358" y="423"/>
                  </a:lnTo>
                  <a:lnTo>
                    <a:pt x="342" y="423"/>
                  </a:lnTo>
                  <a:lnTo>
                    <a:pt x="342" y="441"/>
                  </a:lnTo>
                  <a:lnTo>
                    <a:pt x="342" y="459"/>
                  </a:lnTo>
                  <a:lnTo>
                    <a:pt x="325" y="478"/>
                  </a:lnTo>
                  <a:lnTo>
                    <a:pt x="309" y="496"/>
                  </a:lnTo>
                  <a:lnTo>
                    <a:pt x="309" y="533"/>
                  </a:lnTo>
                  <a:lnTo>
                    <a:pt x="293" y="552"/>
                  </a:lnTo>
                  <a:lnTo>
                    <a:pt x="293" y="570"/>
                  </a:lnTo>
                  <a:lnTo>
                    <a:pt x="276" y="589"/>
                  </a:lnTo>
                  <a:lnTo>
                    <a:pt x="276" y="570"/>
                  </a:lnTo>
                  <a:lnTo>
                    <a:pt x="260" y="570"/>
                  </a:lnTo>
                  <a:lnTo>
                    <a:pt x="260" y="552"/>
                  </a:lnTo>
                  <a:lnTo>
                    <a:pt x="260" y="533"/>
                  </a:lnTo>
                  <a:lnTo>
                    <a:pt x="260" y="515"/>
                  </a:lnTo>
                  <a:lnTo>
                    <a:pt x="244" y="515"/>
                  </a:lnTo>
                  <a:lnTo>
                    <a:pt x="244" y="496"/>
                  </a:lnTo>
                  <a:lnTo>
                    <a:pt x="227" y="496"/>
                  </a:lnTo>
                  <a:lnTo>
                    <a:pt x="211" y="496"/>
                  </a:lnTo>
                  <a:lnTo>
                    <a:pt x="211" y="478"/>
                  </a:lnTo>
                  <a:lnTo>
                    <a:pt x="194" y="478"/>
                  </a:lnTo>
                  <a:lnTo>
                    <a:pt x="178" y="478"/>
                  </a:lnTo>
                  <a:lnTo>
                    <a:pt x="178" y="459"/>
                  </a:lnTo>
                  <a:lnTo>
                    <a:pt x="178" y="441"/>
                  </a:lnTo>
                  <a:lnTo>
                    <a:pt x="164" y="441"/>
                  </a:lnTo>
                  <a:lnTo>
                    <a:pt x="148" y="441"/>
                  </a:lnTo>
                  <a:lnTo>
                    <a:pt x="131" y="423"/>
                  </a:lnTo>
                  <a:lnTo>
                    <a:pt x="115" y="404"/>
                  </a:lnTo>
                  <a:lnTo>
                    <a:pt x="115" y="385"/>
                  </a:lnTo>
                  <a:lnTo>
                    <a:pt x="98" y="367"/>
                  </a:lnTo>
                  <a:lnTo>
                    <a:pt x="82" y="367"/>
                  </a:lnTo>
                  <a:lnTo>
                    <a:pt x="66" y="348"/>
                  </a:lnTo>
                  <a:lnTo>
                    <a:pt x="49" y="348"/>
                  </a:lnTo>
                  <a:lnTo>
                    <a:pt x="33" y="330"/>
                  </a:lnTo>
                  <a:lnTo>
                    <a:pt x="0" y="330"/>
                  </a:lnTo>
                  <a:lnTo>
                    <a:pt x="0" y="293"/>
                  </a:lnTo>
                  <a:lnTo>
                    <a:pt x="0" y="237"/>
                  </a:lnTo>
                  <a:lnTo>
                    <a:pt x="17" y="182"/>
                  </a:lnTo>
                  <a:lnTo>
                    <a:pt x="49" y="111"/>
                  </a:lnTo>
                  <a:lnTo>
                    <a:pt x="66" y="111"/>
                  </a:lnTo>
                  <a:lnTo>
                    <a:pt x="66" y="130"/>
                  </a:lnTo>
                  <a:lnTo>
                    <a:pt x="82" y="130"/>
                  </a:lnTo>
                  <a:lnTo>
                    <a:pt x="98" y="130"/>
                  </a:lnTo>
                  <a:lnTo>
                    <a:pt x="115" y="130"/>
                  </a:lnTo>
                  <a:lnTo>
                    <a:pt x="131" y="130"/>
                  </a:lnTo>
                  <a:lnTo>
                    <a:pt x="131" y="111"/>
                  </a:lnTo>
                  <a:lnTo>
                    <a:pt x="131" y="93"/>
                  </a:lnTo>
                  <a:lnTo>
                    <a:pt x="148" y="74"/>
                  </a:lnTo>
                  <a:lnTo>
                    <a:pt x="164" y="37"/>
                  </a:lnTo>
                  <a:lnTo>
                    <a:pt x="178" y="37"/>
                  </a:lnTo>
                  <a:lnTo>
                    <a:pt x="194" y="37"/>
                  </a:lnTo>
                  <a:lnTo>
                    <a:pt x="194" y="19"/>
                  </a:lnTo>
                  <a:lnTo>
                    <a:pt x="211" y="19"/>
                  </a:lnTo>
                  <a:lnTo>
                    <a:pt x="211" y="0"/>
                  </a:lnTo>
                  <a:lnTo>
                    <a:pt x="22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2" name="Group 521"/>
          <p:cNvGrpSpPr>
            <a:grpSpLocks/>
          </p:cNvGrpSpPr>
          <p:nvPr/>
        </p:nvGrpSpPr>
        <p:grpSpPr bwMode="auto">
          <a:xfrm>
            <a:off x="8648489" y="1726716"/>
            <a:ext cx="723765" cy="607260"/>
            <a:chOff x="6806" y="486"/>
            <a:chExt cx="702" cy="589"/>
          </a:xfrm>
          <a:solidFill>
            <a:schemeClr val="accent5">
              <a:lumMod val="60000"/>
              <a:lumOff val="40000"/>
            </a:schemeClr>
          </a:solidFill>
        </p:grpSpPr>
        <p:sp>
          <p:nvSpPr>
            <p:cNvPr id="83" name="Freeform 523"/>
            <p:cNvSpPr>
              <a:spLocks/>
            </p:cNvSpPr>
            <p:nvPr/>
          </p:nvSpPr>
          <p:spPr bwMode="auto">
            <a:xfrm>
              <a:off x="6806" y="486"/>
              <a:ext cx="702" cy="589"/>
            </a:xfrm>
            <a:custGeom>
              <a:avLst/>
              <a:gdLst/>
              <a:ahLst/>
              <a:cxnLst>
                <a:cxn ang="0">
                  <a:pos x="131" y="19"/>
                </a:cxn>
                <a:cxn ang="0">
                  <a:pos x="213" y="19"/>
                </a:cxn>
                <a:cxn ang="0">
                  <a:pos x="295" y="19"/>
                </a:cxn>
                <a:cxn ang="0">
                  <a:pos x="344" y="19"/>
                </a:cxn>
                <a:cxn ang="0">
                  <a:pos x="393" y="0"/>
                </a:cxn>
                <a:cxn ang="0">
                  <a:pos x="489" y="0"/>
                </a:cxn>
                <a:cxn ang="0">
                  <a:pos x="587" y="19"/>
                </a:cxn>
                <a:cxn ang="0">
                  <a:pos x="571" y="56"/>
                </a:cxn>
                <a:cxn ang="0">
                  <a:pos x="571" y="111"/>
                </a:cxn>
                <a:cxn ang="0">
                  <a:pos x="571" y="163"/>
                </a:cxn>
                <a:cxn ang="0">
                  <a:pos x="587" y="201"/>
                </a:cxn>
                <a:cxn ang="0">
                  <a:pos x="603" y="237"/>
                </a:cxn>
                <a:cxn ang="0">
                  <a:pos x="620" y="274"/>
                </a:cxn>
                <a:cxn ang="0">
                  <a:pos x="653" y="312"/>
                </a:cxn>
                <a:cxn ang="0">
                  <a:pos x="685" y="330"/>
                </a:cxn>
                <a:cxn ang="0">
                  <a:pos x="685" y="348"/>
                </a:cxn>
                <a:cxn ang="0">
                  <a:pos x="653" y="367"/>
                </a:cxn>
                <a:cxn ang="0">
                  <a:pos x="620" y="385"/>
                </a:cxn>
                <a:cxn ang="0">
                  <a:pos x="603" y="423"/>
                </a:cxn>
                <a:cxn ang="0">
                  <a:pos x="587" y="459"/>
                </a:cxn>
                <a:cxn ang="0">
                  <a:pos x="571" y="496"/>
                </a:cxn>
                <a:cxn ang="0">
                  <a:pos x="538" y="515"/>
                </a:cxn>
                <a:cxn ang="0">
                  <a:pos x="505" y="496"/>
                </a:cxn>
                <a:cxn ang="0">
                  <a:pos x="475" y="478"/>
                </a:cxn>
                <a:cxn ang="0">
                  <a:pos x="475" y="533"/>
                </a:cxn>
                <a:cxn ang="0">
                  <a:pos x="458" y="570"/>
                </a:cxn>
                <a:cxn ang="0">
                  <a:pos x="426" y="589"/>
                </a:cxn>
                <a:cxn ang="0">
                  <a:pos x="426" y="552"/>
                </a:cxn>
                <a:cxn ang="0">
                  <a:pos x="426" y="533"/>
                </a:cxn>
                <a:cxn ang="0">
                  <a:pos x="426" y="515"/>
                </a:cxn>
                <a:cxn ang="0">
                  <a:pos x="409" y="478"/>
                </a:cxn>
                <a:cxn ang="0">
                  <a:pos x="377" y="459"/>
                </a:cxn>
                <a:cxn ang="0">
                  <a:pos x="360" y="496"/>
                </a:cxn>
                <a:cxn ang="0">
                  <a:pos x="327" y="515"/>
                </a:cxn>
                <a:cxn ang="0">
                  <a:pos x="278" y="515"/>
                </a:cxn>
                <a:cxn ang="0">
                  <a:pos x="278" y="496"/>
                </a:cxn>
                <a:cxn ang="0">
                  <a:pos x="295" y="459"/>
                </a:cxn>
                <a:cxn ang="0">
                  <a:pos x="295" y="441"/>
                </a:cxn>
                <a:cxn ang="0">
                  <a:pos x="278" y="404"/>
                </a:cxn>
                <a:cxn ang="0">
                  <a:pos x="262" y="404"/>
                </a:cxn>
                <a:cxn ang="0">
                  <a:pos x="229" y="423"/>
                </a:cxn>
                <a:cxn ang="0">
                  <a:pos x="213" y="423"/>
                </a:cxn>
                <a:cxn ang="0">
                  <a:pos x="196" y="423"/>
                </a:cxn>
                <a:cxn ang="0">
                  <a:pos x="164" y="423"/>
                </a:cxn>
                <a:cxn ang="0">
                  <a:pos x="131" y="404"/>
                </a:cxn>
                <a:cxn ang="0">
                  <a:pos x="131" y="385"/>
                </a:cxn>
                <a:cxn ang="0">
                  <a:pos x="114" y="348"/>
                </a:cxn>
                <a:cxn ang="0">
                  <a:pos x="98" y="312"/>
                </a:cxn>
                <a:cxn ang="0">
                  <a:pos x="65" y="293"/>
                </a:cxn>
                <a:cxn ang="0">
                  <a:pos x="16" y="274"/>
                </a:cxn>
                <a:cxn ang="0">
                  <a:pos x="0" y="237"/>
                </a:cxn>
                <a:cxn ang="0">
                  <a:pos x="33" y="219"/>
                </a:cxn>
                <a:cxn ang="0">
                  <a:pos x="65" y="201"/>
                </a:cxn>
                <a:cxn ang="0">
                  <a:pos x="82" y="182"/>
                </a:cxn>
                <a:cxn ang="0">
                  <a:pos x="82" y="163"/>
                </a:cxn>
                <a:cxn ang="0">
                  <a:pos x="49" y="148"/>
                </a:cxn>
                <a:cxn ang="0">
                  <a:pos x="49" y="130"/>
                </a:cxn>
                <a:cxn ang="0">
                  <a:pos x="33" y="111"/>
                </a:cxn>
                <a:cxn ang="0">
                  <a:pos x="33" y="74"/>
                </a:cxn>
                <a:cxn ang="0">
                  <a:pos x="33" y="56"/>
                </a:cxn>
                <a:cxn ang="0">
                  <a:pos x="65" y="56"/>
                </a:cxn>
                <a:cxn ang="0">
                  <a:pos x="98" y="37"/>
                </a:cxn>
              </a:cxnLst>
              <a:rect l="0" t="0" r="r" b="b"/>
              <a:pathLst>
                <a:path w="702" h="589">
                  <a:moveTo>
                    <a:pt x="114" y="0"/>
                  </a:moveTo>
                  <a:lnTo>
                    <a:pt x="131" y="0"/>
                  </a:lnTo>
                  <a:lnTo>
                    <a:pt x="131" y="19"/>
                  </a:lnTo>
                  <a:lnTo>
                    <a:pt x="147" y="19"/>
                  </a:lnTo>
                  <a:lnTo>
                    <a:pt x="164" y="19"/>
                  </a:lnTo>
                  <a:lnTo>
                    <a:pt x="213" y="19"/>
                  </a:lnTo>
                  <a:lnTo>
                    <a:pt x="245" y="19"/>
                  </a:lnTo>
                  <a:lnTo>
                    <a:pt x="278" y="19"/>
                  </a:lnTo>
                  <a:lnTo>
                    <a:pt x="295" y="19"/>
                  </a:lnTo>
                  <a:lnTo>
                    <a:pt x="311" y="19"/>
                  </a:lnTo>
                  <a:lnTo>
                    <a:pt x="327" y="0"/>
                  </a:lnTo>
                  <a:lnTo>
                    <a:pt x="344" y="19"/>
                  </a:lnTo>
                  <a:lnTo>
                    <a:pt x="360" y="0"/>
                  </a:lnTo>
                  <a:lnTo>
                    <a:pt x="377" y="0"/>
                  </a:lnTo>
                  <a:lnTo>
                    <a:pt x="393" y="0"/>
                  </a:lnTo>
                  <a:lnTo>
                    <a:pt x="409" y="0"/>
                  </a:lnTo>
                  <a:lnTo>
                    <a:pt x="426" y="0"/>
                  </a:lnTo>
                  <a:lnTo>
                    <a:pt x="489" y="0"/>
                  </a:lnTo>
                  <a:lnTo>
                    <a:pt x="571" y="0"/>
                  </a:lnTo>
                  <a:lnTo>
                    <a:pt x="587" y="0"/>
                  </a:lnTo>
                  <a:lnTo>
                    <a:pt x="587" y="19"/>
                  </a:lnTo>
                  <a:lnTo>
                    <a:pt x="571" y="19"/>
                  </a:lnTo>
                  <a:lnTo>
                    <a:pt x="571" y="37"/>
                  </a:lnTo>
                  <a:lnTo>
                    <a:pt x="571" y="56"/>
                  </a:lnTo>
                  <a:lnTo>
                    <a:pt x="571" y="74"/>
                  </a:lnTo>
                  <a:lnTo>
                    <a:pt x="571" y="93"/>
                  </a:lnTo>
                  <a:lnTo>
                    <a:pt x="571" y="111"/>
                  </a:lnTo>
                  <a:lnTo>
                    <a:pt x="571" y="130"/>
                  </a:lnTo>
                  <a:lnTo>
                    <a:pt x="571" y="148"/>
                  </a:lnTo>
                  <a:lnTo>
                    <a:pt x="571" y="163"/>
                  </a:lnTo>
                  <a:lnTo>
                    <a:pt x="587" y="163"/>
                  </a:lnTo>
                  <a:lnTo>
                    <a:pt x="587" y="182"/>
                  </a:lnTo>
                  <a:lnTo>
                    <a:pt x="587" y="201"/>
                  </a:lnTo>
                  <a:lnTo>
                    <a:pt x="587" y="219"/>
                  </a:lnTo>
                  <a:lnTo>
                    <a:pt x="587" y="237"/>
                  </a:lnTo>
                  <a:lnTo>
                    <a:pt x="603" y="237"/>
                  </a:lnTo>
                  <a:lnTo>
                    <a:pt x="603" y="256"/>
                  </a:lnTo>
                  <a:lnTo>
                    <a:pt x="603" y="274"/>
                  </a:lnTo>
                  <a:lnTo>
                    <a:pt x="620" y="274"/>
                  </a:lnTo>
                  <a:lnTo>
                    <a:pt x="620" y="293"/>
                  </a:lnTo>
                  <a:lnTo>
                    <a:pt x="636" y="293"/>
                  </a:lnTo>
                  <a:lnTo>
                    <a:pt x="653" y="312"/>
                  </a:lnTo>
                  <a:lnTo>
                    <a:pt x="669" y="312"/>
                  </a:lnTo>
                  <a:lnTo>
                    <a:pt x="669" y="330"/>
                  </a:lnTo>
                  <a:lnTo>
                    <a:pt x="685" y="330"/>
                  </a:lnTo>
                  <a:lnTo>
                    <a:pt x="685" y="348"/>
                  </a:lnTo>
                  <a:lnTo>
                    <a:pt x="702" y="348"/>
                  </a:lnTo>
                  <a:lnTo>
                    <a:pt x="685" y="348"/>
                  </a:lnTo>
                  <a:lnTo>
                    <a:pt x="669" y="348"/>
                  </a:lnTo>
                  <a:lnTo>
                    <a:pt x="669" y="367"/>
                  </a:lnTo>
                  <a:lnTo>
                    <a:pt x="653" y="367"/>
                  </a:lnTo>
                  <a:lnTo>
                    <a:pt x="636" y="367"/>
                  </a:lnTo>
                  <a:lnTo>
                    <a:pt x="636" y="385"/>
                  </a:lnTo>
                  <a:lnTo>
                    <a:pt x="620" y="385"/>
                  </a:lnTo>
                  <a:lnTo>
                    <a:pt x="620" y="404"/>
                  </a:lnTo>
                  <a:lnTo>
                    <a:pt x="603" y="404"/>
                  </a:lnTo>
                  <a:lnTo>
                    <a:pt x="603" y="423"/>
                  </a:lnTo>
                  <a:lnTo>
                    <a:pt x="587" y="423"/>
                  </a:lnTo>
                  <a:lnTo>
                    <a:pt x="587" y="441"/>
                  </a:lnTo>
                  <a:lnTo>
                    <a:pt x="587" y="459"/>
                  </a:lnTo>
                  <a:lnTo>
                    <a:pt x="571" y="459"/>
                  </a:lnTo>
                  <a:lnTo>
                    <a:pt x="571" y="478"/>
                  </a:lnTo>
                  <a:lnTo>
                    <a:pt x="571" y="496"/>
                  </a:lnTo>
                  <a:lnTo>
                    <a:pt x="554" y="496"/>
                  </a:lnTo>
                  <a:lnTo>
                    <a:pt x="554" y="515"/>
                  </a:lnTo>
                  <a:lnTo>
                    <a:pt x="538" y="515"/>
                  </a:lnTo>
                  <a:lnTo>
                    <a:pt x="522" y="515"/>
                  </a:lnTo>
                  <a:lnTo>
                    <a:pt x="522" y="496"/>
                  </a:lnTo>
                  <a:lnTo>
                    <a:pt x="505" y="496"/>
                  </a:lnTo>
                  <a:lnTo>
                    <a:pt x="505" y="478"/>
                  </a:lnTo>
                  <a:lnTo>
                    <a:pt x="489" y="478"/>
                  </a:lnTo>
                  <a:lnTo>
                    <a:pt x="475" y="478"/>
                  </a:lnTo>
                  <a:lnTo>
                    <a:pt x="475" y="496"/>
                  </a:lnTo>
                  <a:lnTo>
                    <a:pt x="475" y="515"/>
                  </a:lnTo>
                  <a:lnTo>
                    <a:pt x="475" y="533"/>
                  </a:lnTo>
                  <a:lnTo>
                    <a:pt x="475" y="552"/>
                  </a:lnTo>
                  <a:lnTo>
                    <a:pt x="458" y="552"/>
                  </a:lnTo>
                  <a:lnTo>
                    <a:pt x="458" y="570"/>
                  </a:lnTo>
                  <a:lnTo>
                    <a:pt x="442" y="570"/>
                  </a:lnTo>
                  <a:lnTo>
                    <a:pt x="442" y="589"/>
                  </a:lnTo>
                  <a:lnTo>
                    <a:pt x="426" y="589"/>
                  </a:lnTo>
                  <a:lnTo>
                    <a:pt x="426" y="570"/>
                  </a:lnTo>
                  <a:lnTo>
                    <a:pt x="409" y="570"/>
                  </a:lnTo>
                  <a:lnTo>
                    <a:pt x="426" y="552"/>
                  </a:lnTo>
                  <a:lnTo>
                    <a:pt x="409" y="552"/>
                  </a:lnTo>
                  <a:lnTo>
                    <a:pt x="409" y="533"/>
                  </a:lnTo>
                  <a:lnTo>
                    <a:pt x="426" y="533"/>
                  </a:lnTo>
                  <a:lnTo>
                    <a:pt x="409" y="533"/>
                  </a:lnTo>
                  <a:lnTo>
                    <a:pt x="409" y="515"/>
                  </a:lnTo>
                  <a:lnTo>
                    <a:pt x="426" y="515"/>
                  </a:lnTo>
                  <a:lnTo>
                    <a:pt x="409" y="515"/>
                  </a:lnTo>
                  <a:lnTo>
                    <a:pt x="409" y="496"/>
                  </a:lnTo>
                  <a:lnTo>
                    <a:pt x="409" y="478"/>
                  </a:lnTo>
                  <a:lnTo>
                    <a:pt x="393" y="478"/>
                  </a:lnTo>
                  <a:lnTo>
                    <a:pt x="393" y="459"/>
                  </a:lnTo>
                  <a:lnTo>
                    <a:pt x="377" y="459"/>
                  </a:lnTo>
                  <a:lnTo>
                    <a:pt x="377" y="478"/>
                  </a:lnTo>
                  <a:lnTo>
                    <a:pt x="360" y="478"/>
                  </a:lnTo>
                  <a:lnTo>
                    <a:pt x="360" y="496"/>
                  </a:lnTo>
                  <a:lnTo>
                    <a:pt x="344" y="496"/>
                  </a:lnTo>
                  <a:lnTo>
                    <a:pt x="327" y="496"/>
                  </a:lnTo>
                  <a:lnTo>
                    <a:pt x="327" y="515"/>
                  </a:lnTo>
                  <a:lnTo>
                    <a:pt x="311" y="515"/>
                  </a:lnTo>
                  <a:lnTo>
                    <a:pt x="295" y="515"/>
                  </a:lnTo>
                  <a:lnTo>
                    <a:pt x="278" y="515"/>
                  </a:lnTo>
                  <a:lnTo>
                    <a:pt x="278" y="496"/>
                  </a:lnTo>
                  <a:lnTo>
                    <a:pt x="295" y="496"/>
                  </a:lnTo>
                  <a:lnTo>
                    <a:pt x="278" y="496"/>
                  </a:lnTo>
                  <a:lnTo>
                    <a:pt x="278" y="478"/>
                  </a:lnTo>
                  <a:lnTo>
                    <a:pt x="295" y="478"/>
                  </a:lnTo>
                  <a:lnTo>
                    <a:pt x="295" y="459"/>
                  </a:lnTo>
                  <a:lnTo>
                    <a:pt x="295" y="441"/>
                  </a:lnTo>
                  <a:lnTo>
                    <a:pt x="278" y="441"/>
                  </a:lnTo>
                  <a:lnTo>
                    <a:pt x="295" y="441"/>
                  </a:lnTo>
                  <a:lnTo>
                    <a:pt x="295" y="423"/>
                  </a:lnTo>
                  <a:lnTo>
                    <a:pt x="278" y="423"/>
                  </a:lnTo>
                  <a:lnTo>
                    <a:pt x="278" y="404"/>
                  </a:lnTo>
                  <a:lnTo>
                    <a:pt x="262" y="404"/>
                  </a:lnTo>
                  <a:lnTo>
                    <a:pt x="262" y="423"/>
                  </a:lnTo>
                  <a:lnTo>
                    <a:pt x="262" y="404"/>
                  </a:lnTo>
                  <a:lnTo>
                    <a:pt x="245" y="404"/>
                  </a:lnTo>
                  <a:lnTo>
                    <a:pt x="245" y="423"/>
                  </a:lnTo>
                  <a:lnTo>
                    <a:pt x="229" y="423"/>
                  </a:lnTo>
                  <a:lnTo>
                    <a:pt x="229" y="441"/>
                  </a:lnTo>
                  <a:lnTo>
                    <a:pt x="229" y="423"/>
                  </a:lnTo>
                  <a:lnTo>
                    <a:pt x="213" y="423"/>
                  </a:lnTo>
                  <a:lnTo>
                    <a:pt x="196" y="423"/>
                  </a:lnTo>
                  <a:lnTo>
                    <a:pt x="196" y="441"/>
                  </a:lnTo>
                  <a:lnTo>
                    <a:pt x="196" y="423"/>
                  </a:lnTo>
                  <a:lnTo>
                    <a:pt x="196" y="404"/>
                  </a:lnTo>
                  <a:lnTo>
                    <a:pt x="180" y="423"/>
                  </a:lnTo>
                  <a:lnTo>
                    <a:pt x="164" y="423"/>
                  </a:lnTo>
                  <a:lnTo>
                    <a:pt x="147" y="423"/>
                  </a:lnTo>
                  <a:lnTo>
                    <a:pt x="131" y="423"/>
                  </a:lnTo>
                  <a:lnTo>
                    <a:pt x="131" y="404"/>
                  </a:lnTo>
                  <a:lnTo>
                    <a:pt x="114" y="404"/>
                  </a:lnTo>
                  <a:lnTo>
                    <a:pt x="131" y="404"/>
                  </a:lnTo>
                  <a:lnTo>
                    <a:pt x="131" y="385"/>
                  </a:lnTo>
                  <a:lnTo>
                    <a:pt x="131" y="367"/>
                  </a:lnTo>
                  <a:lnTo>
                    <a:pt x="131" y="348"/>
                  </a:lnTo>
                  <a:lnTo>
                    <a:pt x="114" y="348"/>
                  </a:lnTo>
                  <a:lnTo>
                    <a:pt x="114" y="330"/>
                  </a:lnTo>
                  <a:lnTo>
                    <a:pt x="114" y="312"/>
                  </a:lnTo>
                  <a:lnTo>
                    <a:pt x="98" y="312"/>
                  </a:lnTo>
                  <a:lnTo>
                    <a:pt x="82" y="312"/>
                  </a:lnTo>
                  <a:lnTo>
                    <a:pt x="65" y="312"/>
                  </a:lnTo>
                  <a:lnTo>
                    <a:pt x="65" y="293"/>
                  </a:lnTo>
                  <a:lnTo>
                    <a:pt x="49" y="293"/>
                  </a:lnTo>
                  <a:lnTo>
                    <a:pt x="33" y="274"/>
                  </a:lnTo>
                  <a:lnTo>
                    <a:pt x="16" y="274"/>
                  </a:lnTo>
                  <a:lnTo>
                    <a:pt x="16" y="256"/>
                  </a:lnTo>
                  <a:lnTo>
                    <a:pt x="0" y="256"/>
                  </a:lnTo>
                  <a:lnTo>
                    <a:pt x="0" y="237"/>
                  </a:lnTo>
                  <a:lnTo>
                    <a:pt x="0" y="219"/>
                  </a:lnTo>
                  <a:lnTo>
                    <a:pt x="16" y="219"/>
                  </a:lnTo>
                  <a:lnTo>
                    <a:pt x="33" y="219"/>
                  </a:lnTo>
                  <a:lnTo>
                    <a:pt x="33" y="201"/>
                  </a:lnTo>
                  <a:lnTo>
                    <a:pt x="49" y="201"/>
                  </a:lnTo>
                  <a:lnTo>
                    <a:pt x="65" y="201"/>
                  </a:lnTo>
                  <a:lnTo>
                    <a:pt x="82" y="201"/>
                  </a:lnTo>
                  <a:lnTo>
                    <a:pt x="98" y="201"/>
                  </a:lnTo>
                  <a:lnTo>
                    <a:pt x="82" y="182"/>
                  </a:lnTo>
                  <a:lnTo>
                    <a:pt x="65" y="182"/>
                  </a:lnTo>
                  <a:lnTo>
                    <a:pt x="82" y="182"/>
                  </a:lnTo>
                  <a:lnTo>
                    <a:pt x="82" y="163"/>
                  </a:lnTo>
                  <a:lnTo>
                    <a:pt x="65" y="163"/>
                  </a:lnTo>
                  <a:lnTo>
                    <a:pt x="65" y="148"/>
                  </a:lnTo>
                  <a:lnTo>
                    <a:pt x="49" y="148"/>
                  </a:lnTo>
                  <a:lnTo>
                    <a:pt x="49" y="130"/>
                  </a:lnTo>
                  <a:lnTo>
                    <a:pt x="65" y="130"/>
                  </a:lnTo>
                  <a:lnTo>
                    <a:pt x="49" y="130"/>
                  </a:lnTo>
                  <a:lnTo>
                    <a:pt x="33" y="111"/>
                  </a:lnTo>
                  <a:lnTo>
                    <a:pt x="16" y="111"/>
                  </a:lnTo>
                  <a:lnTo>
                    <a:pt x="33" y="111"/>
                  </a:lnTo>
                  <a:lnTo>
                    <a:pt x="16" y="93"/>
                  </a:lnTo>
                  <a:lnTo>
                    <a:pt x="33" y="93"/>
                  </a:lnTo>
                  <a:lnTo>
                    <a:pt x="33" y="74"/>
                  </a:lnTo>
                  <a:lnTo>
                    <a:pt x="16" y="74"/>
                  </a:lnTo>
                  <a:lnTo>
                    <a:pt x="16" y="56"/>
                  </a:lnTo>
                  <a:lnTo>
                    <a:pt x="33" y="56"/>
                  </a:lnTo>
                  <a:lnTo>
                    <a:pt x="49" y="56"/>
                  </a:lnTo>
                  <a:lnTo>
                    <a:pt x="65" y="37"/>
                  </a:lnTo>
                  <a:lnTo>
                    <a:pt x="65" y="56"/>
                  </a:lnTo>
                  <a:lnTo>
                    <a:pt x="82" y="56"/>
                  </a:lnTo>
                  <a:lnTo>
                    <a:pt x="82" y="37"/>
                  </a:lnTo>
                  <a:lnTo>
                    <a:pt x="98" y="37"/>
                  </a:lnTo>
                  <a:lnTo>
                    <a:pt x="98" y="19"/>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522"/>
            <p:cNvSpPr>
              <a:spLocks/>
            </p:cNvSpPr>
            <p:nvPr/>
          </p:nvSpPr>
          <p:spPr bwMode="auto">
            <a:xfrm>
              <a:off x="6806" y="486"/>
              <a:ext cx="702" cy="589"/>
            </a:xfrm>
            <a:custGeom>
              <a:avLst/>
              <a:gdLst/>
              <a:ahLst/>
              <a:cxnLst>
                <a:cxn ang="0">
                  <a:pos x="131" y="19"/>
                </a:cxn>
                <a:cxn ang="0">
                  <a:pos x="213" y="19"/>
                </a:cxn>
                <a:cxn ang="0">
                  <a:pos x="295" y="19"/>
                </a:cxn>
                <a:cxn ang="0">
                  <a:pos x="344" y="19"/>
                </a:cxn>
                <a:cxn ang="0">
                  <a:pos x="393" y="0"/>
                </a:cxn>
                <a:cxn ang="0">
                  <a:pos x="489" y="0"/>
                </a:cxn>
                <a:cxn ang="0">
                  <a:pos x="587" y="19"/>
                </a:cxn>
                <a:cxn ang="0">
                  <a:pos x="571" y="56"/>
                </a:cxn>
                <a:cxn ang="0">
                  <a:pos x="571" y="111"/>
                </a:cxn>
                <a:cxn ang="0">
                  <a:pos x="571" y="163"/>
                </a:cxn>
                <a:cxn ang="0">
                  <a:pos x="587" y="201"/>
                </a:cxn>
                <a:cxn ang="0">
                  <a:pos x="603" y="237"/>
                </a:cxn>
                <a:cxn ang="0">
                  <a:pos x="620" y="274"/>
                </a:cxn>
                <a:cxn ang="0">
                  <a:pos x="653" y="312"/>
                </a:cxn>
                <a:cxn ang="0">
                  <a:pos x="685" y="330"/>
                </a:cxn>
                <a:cxn ang="0">
                  <a:pos x="685" y="348"/>
                </a:cxn>
                <a:cxn ang="0">
                  <a:pos x="653" y="367"/>
                </a:cxn>
                <a:cxn ang="0">
                  <a:pos x="620" y="385"/>
                </a:cxn>
                <a:cxn ang="0">
                  <a:pos x="603" y="423"/>
                </a:cxn>
                <a:cxn ang="0">
                  <a:pos x="587" y="459"/>
                </a:cxn>
                <a:cxn ang="0">
                  <a:pos x="571" y="496"/>
                </a:cxn>
                <a:cxn ang="0">
                  <a:pos x="538" y="515"/>
                </a:cxn>
                <a:cxn ang="0">
                  <a:pos x="505" y="496"/>
                </a:cxn>
                <a:cxn ang="0">
                  <a:pos x="475" y="478"/>
                </a:cxn>
                <a:cxn ang="0">
                  <a:pos x="475" y="533"/>
                </a:cxn>
                <a:cxn ang="0">
                  <a:pos x="458" y="570"/>
                </a:cxn>
                <a:cxn ang="0">
                  <a:pos x="426" y="589"/>
                </a:cxn>
                <a:cxn ang="0">
                  <a:pos x="426" y="552"/>
                </a:cxn>
                <a:cxn ang="0">
                  <a:pos x="426" y="533"/>
                </a:cxn>
                <a:cxn ang="0">
                  <a:pos x="426" y="515"/>
                </a:cxn>
                <a:cxn ang="0">
                  <a:pos x="409" y="478"/>
                </a:cxn>
                <a:cxn ang="0">
                  <a:pos x="377" y="459"/>
                </a:cxn>
                <a:cxn ang="0">
                  <a:pos x="360" y="496"/>
                </a:cxn>
                <a:cxn ang="0">
                  <a:pos x="327" y="515"/>
                </a:cxn>
                <a:cxn ang="0">
                  <a:pos x="278" y="515"/>
                </a:cxn>
                <a:cxn ang="0">
                  <a:pos x="278" y="496"/>
                </a:cxn>
                <a:cxn ang="0">
                  <a:pos x="295" y="459"/>
                </a:cxn>
                <a:cxn ang="0">
                  <a:pos x="295" y="441"/>
                </a:cxn>
                <a:cxn ang="0">
                  <a:pos x="278" y="404"/>
                </a:cxn>
                <a:cxn ang="0">
                  <a:pos x="262" y="404"/>
                </a:cxn>
                <a:cxn ang="0">
                  <a:pos x="229" y="423"/>
                </a:cxn>
                <a:cxn ang="0">
                  <a:pos x="213" y="423"/>
                </a:cxn>
                <a:cxn ang="0">
                  <a:pos x="196" y="423"/>
                </a:cxn>
                <a:cxn ang="0">
                  <a:pos x="164" y="423"/>
                </a:cxn>
                <a:cxn ang="0">
                  <a:pos x="131" y="404"/>
                </a:cxn>
                <a:cxn ang="0">
                  <a:pos x="131" y="385"/>
                </a:cxn>
                <a:cxn ang="0">
                  <a:pos x="114" y="348"/>
                </a:cxn>
                <a:cxn ang="0">
                  <a:pos x="98" y="312"/>
                </a:cxn>
                <a:cxn ang="0">
                  <a:pos x="65" y="293"/>
                </a:cxn>
                <a:cxn ang="0">
                  <a:pos x="16" y="274"/>
                </a:cxn>
                <a:cxn ang="0">
                  <a:pos x="0" y="237"/>
                </a:cxn>
                <a:cxn ang="0">
                  <a:pos x="33" y="219"/>
                </a:cxn>
                <a:cxn ang="0">
                  <a:pos x="65" y="201"/>
                </a:cxn>
                <a:cxn ang="0">
                  <a:pos x="82" y="182"/>
                </a:cxn>
                <a:cxn ang="0">
                  <a:pos x="82" y="163"/>
                </a:cxn>
                <a:cxn ang="0">
                  <a:pos x="49" y="148"/>
                </a:cxn>
                <a:cxn ang="0">
                  <a:pos x="49" y="130"/>
                </a:cxn>
                <a:cxn ang="0">
                  <a:pos x="33" y="111"/>
                </a:cxn>
                <a:cxn ang="0">
                  <a:pos x="33" y="74"/>
                </a:cxn>
                <a:cxn ang="0">
                  <a:pos x="33" y="56"/>
                </a:cxn>
                <a:cxn ang="0">
                  <a:pos x="65" y="56"/>
                </a:cxn>
                <a:cxn ang="0">
                  <a:pos x="98" y="37"/>
                </a:cxn>
              </a:cxnLst>
              <a:rect l="0" t="0" r="r" b="b"/>
              <a:pathLst>
                <a:path w="702" h="589">
                  <a:moveTo>
                    <a:pt x="114" y="0"/>
                  </a:moveTo>
                  <a:lnTo>
                    <a:pt x="131" y="0"/>
                  </a:lnTo>
                  <a:lnTo>
                    <a:pt x="131" y="19"/>
                  </a:lnTo>
                  <a:lnTo>
                    <a:pt x="147" y="19"/>
                  </a:lnTo>
                  <a:lnTo>
                    <a:pt x="164" y="19"/>
                  </a:lnTo>
                  <a:lnTo>
                    <a:pt x="213" y="19"/>
                  </a:lnTo>
                  <a:lnTo>
                    <a:pt x="245" y="19"/>
                  </a:lnTo>
                  <a:lnTo>
                    <a:pt x="278" y="19"/>
                  </a:lnTo>
                  <a:lnTo>
                    <a:pt x="295" y="19"/>
                  </a:lnTo>
                  <a:lnTo>
                    <a:pt x="311" y="19"/>
                  </a:lnTo>
                  <a:lnTo>
                    <a:pt x="327" y="0"/>
                  </a:lnTo>
                  <a:lnTo>
                    <a:pt x="344" y="19"/>
                  </a:lnTo>
                  <a:lnTo>
                    <a:pt x="360" y="0"/>
                  </a:lnTo>
                  <a:lnTo>
                    <a:pt x="377" y="0"/>
                  </a:lnTo>
                  <a:lnTo>
                    <a:pt x="393" y="0"/>
                  </a:lnTo>
                  <a:lnTo>
                    <a:pt x="409" y="0"/>
                  </a:lnTo>
                  <a:lnTo>
                    <a:pt x="426" y="0"/>
                  </a:lnTo>
                  <a:lnTo>
                    <a:pt x="489" y="0"/>
                  </a:lnTo>
                  <a:lnTo>
                    <a:pt x="571" y="0"/>
                  </a:lnTo>
                  <a:lnTo>
                    <a:pt x="587" y="0"/>
                  </a:lnTo>
                  <a:lnTo>
                    <a:pt x="587" y="19"/>
                  </a:lnTo>
                  <a:lnTo>
                    <a:pt x="571" y="19"/>
                  </a:lnTo>
                  <a:lnTo>
                    <a:pt x="571" y="37"/>
                  </a:lnTo>
                  <a:lnTo>
                    <a:pt x="571" y="56"/>
                  </a:lnTo>
                  <a:lnTo>
                    <a:pt x="571" y="74"/>
                  </a:lnTo>
                  <a:lnTo>
                    <a:pt x="571" y="93"/>
                  </a:lnTo>
                  <a:lnTo>
                    <a:pt x="571" y="111"/>
                  </a:lnTo>
                  <a:lnTo>
                    <a:pt x="571" y="130"/>
                  </a:lnTo>
                  <a:lnTo>
                    <a:pt x="571" y="148"/>
                  </a:lnTo>
                  <a:lnTo>
                    <a:pt x="571" y="163"/>
                  </a:lnTo>
                  <a:lnTo>
                    <a:pt x="587" y="163"/>
                  </a:lnTo>
                  <a:lnTo>
                    <a:pt x="587" y="182"/>
                  </a:lnTo>
                  <a:lnTo>
                    <a:pt x="587" y="201"/>
                  </a:lnTo>
                  <a:lnTo>
                    <a:pt x="587" y="219"/>
                  </a:lnTo>
                  <a:lnTo>
                    <a:pt x="587" y="237"/>
                  </a:lnTo>
                  <a:lnTo>
                    <a:pt x="603" y="237"/>
                  </a:lnTo>
                  <a:lnTo>
                    <a:pt x="603" y="256"/>
                  </a:lnTo>
                  <a:lnTo>
                    <a:pt x="603" y="274"/>
                  </a:lnTo>
                  <a:lnTo>
                    <a:pt x="620" y="274"/>
                  </a:lnTo>
                  <a:lnTo>
                    <a:pt x="620" y="293"/>
                  </a:lnTo>
                  <a:lnTo>
                    <a:pt x="636" y="293"/>
                  </a:lnTo>
                  <a:lnTo>
                    <a:pt x="653" y="312"/>
                  </a:lnTo>
                  <a:lnTo>
                    <a:pt x="669" y="312"/>
                  </a:lnTo>
                  <a:lnTo>
                    <a:pt x="669" y="330"/>
                  </a:lnTo>
                  <a:lnTo>
                    <a:pt x="685" y="330"/>
                  </a:lnTo>
                  <a:lnTo>
                    <a:pt x="685" y="348"/>
                  </a:lnTo>
                  <a:lnTo>
                    <a:pt x="702" y="348"/>
                  </a:lnTo>
                  <a:lnTo>
                    <a:pt x="685" y="348"/>
                  </a:lnTo>
                  <a:lnTo>
                    <a:pt x="669" y="348"/>
                  </a:lnTo>
                  <a:lnTo>
                    <a:pt x="669" y="367"/>
                  </a:lnTo>
                  <a:lnTo>
                    <a:pt x="653" y="367"/>
                  </a:lnTo>
                  <a:lnTo>
                    <a:pt x="636" y="367"/>
                  </a:lnTo>
                  <a:lnTo>
                    <a:pt x="636" y="385"/>
                  </a:lnTo>
                  <a:lnTo>
                    <a:pt x="620" y="385"/>
                  </a:lnTo>
                  <a:lnTo>
                    <a:pt x="620" y="404"/>
                  </a:lnTo>
                  <a:lnTo>
                    <a:pt x="603" y="404"/>
                  </a:lnTo>
                  <a:lnTo>
                    <a:pt x="603" y="423"/>
                  </a:lnTo>
                  <a:lnTo>
                    <a:pt x="587" y="423"/>
                  </a:lnTo>
                  <a:lnTo>
                    <a:pt x="587" y="441"/>
                  </a:lnTo>
                  <a:lnTo>
                    <a:pt x="587" y="459"/>
                  </a:lnTo>
                  <a:lnTo>
                    <a:pt x="571" y="459"/>
                  </a:lnTo>
                  <a:lnTo>
                    <a:pt x="571" y="478"/>
                  </a:lnTo>
                  <a:lnTo>
                    <a:pt x="571" y="496"/>
                  </a:lnTo>
                  <a:lnTo>
                    <a:pt x="554" y="496"/>
                  </a:lnTo>
                  <a:lnTo>
                    <a:pt x="554" y="515"/>
                  </a:lnTo>
                  <a:lnTo>
                    <a:pt x="538" y="515"/>
                  </a:lnTo>
                  <a:lnTo>
                    <a:pt x="522" y="515"/>
                  </a:lnTo>
                  <a:lnTo>
                    <a:pt x="522" y="496"/>
                  </a:lnTo>
                  <a:lnTo>
                    <a:pt x="505" y="496"/>
                  </a:lnTo>
                  <a:lnTo>
                    <a:pt x="505" y="478"/>
                  </a:lnTo>
                  <a:lnTo>
                    <a:pt x="489" y="478"/>
                  </a:lnTo>
                  <a:lnTo>
                    <a:pt x="475" y="478"/>
                  </a:lnTo>
                  <a:lnTo>
                    <a:pt x="475" y="496"/>
                  </a:lnTo>
                  <a:lnTo>
                    <a:pt x="475" y="515"/>
                  </a:lnTo>
                  <a:lnTo>
                    <a:pt x="475" y="533"/>
                  </a:lnTo>
                  <a:lnTo>
                    <a:pt x="475" y="552"/>
                  </a:lnTo>
                  <a:lnTo>
                    <a:pt x="458" y="552"/>
                  </a:lnTo>
                  <a:lnTo>
                    <a:pt x="458" y="570"/>
                  </a:lnTo>
                  <a:lnTo>
                    <a:pt x="442" y="570"/>
                  </a:lnTo>
                  <a:lnTo>
                    <a:pt x="442" y="589"/>
                  </a:lnTo>
                  <a:lnTo>
                    <a:pt x="426" y="589"/>
                  </a:lnTo>
                  <a:lnTo>
                    <a:pt x="426" y="570"/>
                  </a:lnTo>
                  <a:lnTo>
                    <a:pt x="409" y="570"/>
                  </a:lnTo>
                  <a:lnTo>
                    <a:pt x="426" y="552"/>
                  </a:lnTo>
                  <a:lnTo>
                    <a:pt x="409" y="552"/>
                  </a:lnTo>
                  <a:lnTo>
                    <a:pt x="409" y="533"/>
                  </a:lnTo>
                  <a:lnTo>
                    <a:pt x="426" y="533"/>
                  </a:lnTo>
                  <a:lnTo>
                    <a:pt x="409" y="533"/>
                  </a:lnTo>
                  <a:lnTo>
                    <a:pt x="409" y="515"/>
                  </a:lnTo>
                  <a:lnTo>
                    <a:pt x="426" y="515"/>
                  </a:lnTo>
                  <a:lnTo>
                    <a:pt x="409" y="515"/>
                  </a:lnTo>
                  <a:lnTo>
                    <a:pt x="409" y="496"/>
                  </a:lnTo>
                  <a:lnTo>
                    <a:pt x="409" y="478"/>
                  </a:lnTo>
                  <a:lnTo>
                    <a:pt x="393" y="478"/>
                  </a:lnTo>
                  <a:lnTo>
                    <a:pt x="393" y="459"/>
                  </a:lnTo>
                  <a:lnTo>
                    <a:pt x="377" y="459"/>
                  </a:lnTo>
                  <a:lnTo>
                    <a:pt x="377" y="478"/>
                  </a:lnTo>
                  <a:lnTo>
                    <a:pt x="360" y="478"/>
                  </a:lnTo>
                  <a:lnTo>
                    <a:pt x="360" y="496"/>
                  </a:lnTo>
                  <a:lnTo>
                    <a:pt x="344" y="496"/>
                  </a:lnTo>
                  <a:lnTo>
                    <a:pt x="327" y="496"/>
                  </a:lnTo>
                  <a:lnTo>
                    <a:pt x="327" y="515"/>
                  </a:lnTo>
                  <a:lnTo>
                    <a:pt x="311" y="515"/>
                  </a:lnTo>
                  <a:lnTo>
                    <a:pt x="295" y="515"/>
                  </a:lnTo>
                  <a:lnTo>
                    <a:pt x="278" y="515"/>
                  </a:lnTo>
                  <a:lnTo>
                    <a:pt x="278" y="496"/>
                  </a:lnTo>
                  <a:lnTo>
                    <a:pt x="295" y="496"/>
                  </a:lnTo>
                  <a:lnTo>
                    <a:pt x="278" y="496"/>
                  </a:lnTo>
                  <a:lnTo>
                    <a:pt x="278" y="478"/>
                  </a:lnTo>
                  <a:lnTo>
                    <a:pt x="295" y="478"/>
                  </a:lnTo>
                  <a:lnTo>
                    <a:pt x="295" y="459"/>
                  </a:lnTo>
                  <a:lnTo>
                    <a:pt x="295" y="441"/>
                  </a:lnTo>
                  <a:lnTo>
                    <a:pt x="278" y="441"/>
                  </a:lnTo>
                  <a:lnTo>
                    <a:pt x="295" y="441"/>
                  </a:lnTo>
                  <a:lnTo>
                    <a:pt x="295" y="423"/>
                  </a:lnTo>
                  <a:lnTo>
                    <a:pt x="278" y="423"/>
                  </a:lnTo>
                  <a:lnTo>
                    <a:pt x="278" y="404"/>
                  </a:lnTo>
                  <a:lnTo>
                    <a:pt x="262" y="404"/>
                  </a:lnTo>
                  <a:lnTo>
                    <a:pt x="262" y="423"/>
                  </a:lnTo>
                  <a:lnTo>
                    <a:pt x="262" y="404"/>
                  </a:lnTo>
                  <a:lnTo>
                    <a:pt x="245" y="404"/>
                  </a:lnTo>
                  <a:lnTo>
                    <a:pt x="245" y="423"/>
                  </a:lnTo>
                  <a:lnTo>
                    <a:pt x="229" y="423"/>
                  </a:lnTo>
                  <a:lnTo>
                    <a:pt x="229" y="441"/>
                  </a:lnTo>
                  <a:lnTo>
                    <a:pt x="229" y="423"/>
                  </a:lnTo>
                  <a:lnTo>
                    <a:pt x="213" y="423"/>
                  </a:lnTo>
                  <a:lnTo>
                    <a:pt x="196" y="423"/>
                  </a:lnTo>
                  <a:lnTo>
                    <a:pt x="196" y="441"/>
                  </a:lnTo>
                  <a:lnTo>
                    <a:pt x="196" y="423"/>
                  </a:lnTo>
                  <a:lnTo>
                    <a:pt x="196" y="404"/>
                  </a:lnTo>
                  <a:lnTo>
                    <a:pt x="180" y="423"/>
                  </a:lnTo>
                  <a:lnTo>
                    <a:pt x="164" y="423"/>
                  </a:lnTo>
                  <a:lnTo>
                    <a:pt x="147" y="423"/>
                  </a:lnTo>
                  <a:lnTo>
                    <a:pt x="131" y="423"/>
                  </a:lnTo>
                  <a:lnTo>
                    <a:pt x="131" y="404"/>
                  </a:lnTo>
                  <a:lnTo>
                    <a:pt x="114" y="404"/>
                  </a:lnTo>
                  <a:lnTo>
                    <a:pt x="131" y="404"/>
                  </a:lnTo>
                  <a:lnTo>
                    <a:pt x="131" y="385"/>
                  </a:lnTo>
                  <a:lnTo>
                    <a:pt x="131" y="367"/>
                  </a:lnTo>
                  <a:lnTo>
                    <a:pt x="131" y="348"/>
                  </a:lnTo>
                  <a:lnTo>
                    <a:pt x="114" y="348"/>
                  </a:lnTo>
                  <a:lnTo>
                    <a:pt x="114" y="330"/>
                  </a:lnTo>
                  <a:lnTo>
                    <a:pt x="114" y="312"/>
                  </a:lnTo>
                  <a:lnTo>
                    <a:pt x="98" y="312"/>
                  </a:lnTo>
                  <a:lnTo>
                    <a:pt x="82" y="312"/>
                  </a:lnTo>
                  <a:lnTo>
                    <a:pt x="65" y="312"/>
                  </a:lnTo>
                  <a:lnTo>
                    <a:pt x="65" y="293"/>
                  </a:lnTo>
                  <a:lnTo>
                    <a:pt x="49" y="293"/>
                  </a:lnTo>
                  <a:lnTo>
                    <a:pt x="33" y="274"/>
                  </a:lnTo>
                  <a:lnTo>
                    <a:pt x="16" y="274"/>
                  </a:lnTo>
                  <a:lnTo>
                    <a:pt x="16" y="256"/>
                  </a:lnTo>
                  <a:lnTo>
                    <a:pt x="0" y="256"/>
                  </a:lnTo>
                  <a:lnTo>
                    <a:pt x="0" y="237"/>
                  </a:lnTo>
                  <a:lnTo>
                    <a:pt x="0" y="219"/>
                  </a:lnTo>
                  <a:lnTo>
                    <a:pt x="16" y="219"/>
                  </a:lnTo>
                  <a:lnTo>
                    <a:pt x="33" y="219"/>
                  </a:lnTo>
                  <a:lnTo>
                    <a:pt x="33" y="201"/>
                  </a:lnTo>
                  <a:lnTo>
                    <a:pt x="49" y="201"/>
                  </a:lnTo>
                  <a:lnTo>
                    <a:pt x="65" y="201"/>
                  </a:lnTo>
                  <a:lnTo>
                    <a:pt x="82" y="201"/>
                  </a:lnTo>
                  <a:lnTo>
                    <a:pt x="98" y="201"/>
                  </a:lnTo>
                  <a:lnTo>
                    <a:pt x="82" y="182"/>
                  </a:lnTo>
                  <a:lnTo>
                    <a:pt x="65" y="182"/>
                  </a:lnTo>
                  <a:lnTo>
                    <a:pt x="82" y="182"/>
                  </a:lnTo>
                  <a:lnTo>
                    <a:pt x="82" y="163"/>
                  </a:lnTo>
                  <a:lnTo>
                    <a:pt x="65" y="163"/>
                  </a:lnTo>
                  <a:lnTo>
                    <a:pt x="65" y="148"/>
                  </a:lnTo>
                  <a:lnTo>
                    <a:pt x="49" y="148"/>
                  </a:lnTo>
                  <a:lnTo>
                    <a:pt x="49" y="130"/>
                  </a:lnTo>
                  <a:lnTo>
                    <a:pt x="65" y="130"/>
                  </a:lnTo>
                  <a:lnTo>
                    <a:pt x="49" y="130"/>
                  </a:lnTo>
                  <a:lnTo>
                    <a:pt x="33" y="111"/>
                  </a:lnTo>
                  <a:lnTo>
                    <a:pt x="16" y="111"/>
                  </a:lnTo>
                  <a:lnTo>
                    <a:pt x="33" y="111"/>
                  </a:lnTo>
                  <a:lnTo>
                    <a:pt x="16" y="93"/>
                  </a:lnTo>
                  <a:lnTo>
                    <a:pt x="33" y="93"/>
                  </a:lnTo>
                  <a:lnTo>
                    <a:pt x="33" y="74"/>
                  </a:lnTo>
                  <a:lnTo>
                    <a:pt x="16" y="74"/>
                  </a:lnTo>
                  <a:lnTo>
                    <a:pt x="16" y="56"/>
                  </a:lnTo>
                  <a:lnTo>
                    <a:pt x="33" y="56"/>
                  </a:lnTo>
                  <a:lnTo>
                    <a:pt x="49" y="56"/>
                  </a:lnTo>
                  <a:lnTo>
                    <a:pt x="65" y="37"/>
                  </a:lnTo>
                  <a:lnTo>
                    <a:pt x="65" y="56"/>
                  </a:lnTo>
                  <a:lnTo>
                    <a:pt x="82" y="56"/>
                  </a:lnTo>
                  <a:lnTo>
                    <a:pt x="82" y="37"/>
                  </a:lnTo>
                  <a:lnTo>
                    <a:pt x="98" y="37"/>
                  </a:lnTo>
                  <a:lnTo>
                    <a:pt x="98" y="19"/>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5" name="Group 518"/>
          <p:cNvGrpSpPr>
            <a:grpSpLocks/>
          </p:cNvGrpSpPr>
          <p:nvPr/>
        </p:nvGrpSpPr>
        <p:grpSpPr bwMode="auto">
          <a:xfrm>
            <a:off x="5942102" y="1726717"/>
            <a:ext cx="520657" cy="492819"/>
            <a:chOff x="4181" y="486"/>
            <a:chExt cx="505" cy="478"/>
          </a:xfrm>
          <a:solidFill>
            <a:schemeClr val="accent5">
              <a:lumMod val="60000"/>
              <a:lumOff val="40000"/>
            </a:schemeClr>
          </a:solidFill>
        </p:grpSpPr>
        <p:sp>
          <p:nvSpPr>
            <p:cNvPr id="86" name="Freeform 520"/>
            <p:cNvSpPr>
              <a:spLocks/>
            </p:cNvSpPr>
            <p:nvPr/>
          </p:nvSpPr>
          <p:spPr bwMode="auto">
            <a:xfrm>
              <a:off x="4181" y="486"/>
              <a:ext cx="505" cy="478"/>
            </a:xfrm>
            <a:custGeom>
              <a:avLst/>
              <a:gdLst/>
              <a:ahLst/>
              <a:cxnLst>
                <a:cxn ang="0">
                  <a:pos x="17" y="0"/>
                </a:cxn>
                <a:cxn ang="0">
                  <a:pos x="33" y="0"/>
                </a:cxn>
                <a:cxn ang="0">
                  <a:pos x="49" y="0"/>
                </a:cxn>
                <a:cxn ang="0">
                  <a:pos x="66" y="0"/>
                </a:cxn>
                <a:cxn ang="0">
                  <a:pos x="98" y="0"/>
                </a:cxn>
                <a:cxn ang="0">
                  <a:pos x="145" y="19"/>
                </a:cxn>
                <a:cxn ang="0">
                  <a:pos x="161" y="19"/>
                </a:cxn>
                <a:cxn ang="0">
                  <a:pos x="210" y="19"/>
                </a:cxn>
                <a:cxn ang="0">
                  <a:pos x="227" y="19"/>
                </a:cxn>
                <a:cxn ang="0">
                  <a:pos x="260" y="19"/>
                </a:cxn>
                <a:cxn ang="0">
                  <a:pos x="292" y="19"/>
                </a:cxn>
                <a:cxn ang="0">
                  <a:pos x="325" y="19"/>
                </a:cxn>
                <a:cxn ang="0">
                  <a:pos x="358" y="19"/>
                </a:cxn>
                <a:cxn ang="0">
                  <a:pos x="407" y="19"/>
                </a:cxn>
                <a:cxn ang="0">
                  <a:pos x="440" y="19"/>
                </a:cxn>
                <a:cxn ang="0">
                  <a:pos x="473" y="19"/>
                </a:cxn>
                <a:cxn ang="0">
                  <a:pos x="489" y="37"/>
                </a:cxn>
                <a:cxn ang="0">
                  <a:pos x="505" y="37"/>
                </a:cxn>
                <a:cxn ang="0">
                  <a:pos x="505" y="56"/>
                </a:cxn>
                <a:cxn ang="0">
                  <a:pos x="489" y="93"/>
                </a:cxn>
                <a:cxn ang="0">
                  <a:pos x="489" y="111"/>
                </a:cxn>
                <a:cxn ang="0">
                  <a:pos x="489" y="130"/>
                </a:cxn>
                <a:cxn ang="0">
                  <a:pos x="489" y="148"/>
                </a:cxn>
                <a:cxn ang="0">
                  <a:pos x="489" y="182"/>
                </a:cxn>
                <a:cxn ang="0">
                  <a:pos x="489" y="200"/>
                </a:cxn>
                <a:cxn ang="0">
                  <a:pos x="489" y="219"/>
                </a:cxn>
                <a:cxn ang="0">
                  <a:pos x="489" y="237"/>
                </a:cxn>
                <a:cxn ang="0">
                  <a:pos x="489" y="256"/>
                </a:cxn>
                <a:cxn ang="0">
                  <a:pos x="489" y="275"/>
                </a:cxn>
                <a:cxn ang="0">
                  <a:pos x="489" y="293"/>
                </a:cxn>
                <a:cxn ang="0">
                  <a:pos x="489" y="312"/>
                </a:cxn>
                <a:cxn ang="0">
                  <a:pos x="489" y="330"/>
                </a:cxn>
                <a:cxn ang="0">
                  <a:pos x="489" y="348"/>
                </a:cxn>
                <a:cxn ang="0">
                  <a:pos x="489" y="367"/>
                </a:cxn>
                <a:cxn ang="0">
                  <a:pos x="489" y="385"/>
                </a:cxn>
                <a:cxn ang="0">
                  <a:pos x="489" y="423"/>
                </a:cxn>
                <a:cxn ang="0">
                  <a:pos x="489" y="459"/>
                </a:cxn>
                <a:cxn ang="0">
                  <a:pos x="489" y="478"/>
                </a:cxn>
                <a:cxn ang="0">
                  <a:pos x="440" y="478"/>
                </a:cxn>
                <a:cxn ang="0">
                  <a:pos x="391" y="478"/>
                </a:cxn>
                <a:cxn ang="0">
                  <a:pos x="358" y="478"/>
                </a:cxn>
                <a:cxn ang="0">
                  <a:pos x="341" y="478"/>
                </a:cxn>
                <a:cxn ang="0">
                  <a:pos x="325" y="478"/>
                </a:cxn>
                <a:cxn ang="0">
                  <a:pos x="292" y="478"/>
                </a:cxn>
                <a:cxn ang="0">
                  <a:pos x="243" y="478"/>
                </a:cxn>
                <a:cxn ang="0">
                  <a:pos x="194" y="459"/>
                </a:cxn>
                <a:cxn ang="0">
                  <a:pos x="145" y="459"/>
                </a:cxn>
                <a:cxn ang="0">
                  <a:pos x="115" y="459"/>
                </a:cxn>
                <a:cxn ang="0">
                  <a:pos x="98" y="459"/>
                </a:cxn>
                <a:cxn ang="0">
                  <a:pos x="66" y="459"/>
                </a:cxn>
                <a:cxn ang="0">
                  <a:pos x="49" y="459"/>
                </a:cxn>
                <a:cxn ang="0">
                  <a:pos x="0" y="459"/>
                </a:cxn>
                <a:cxn ang="0">
                  <a:pos x="0" y="441"/>
                </a:cxn>
                <a:cxn ang="0">
                  <a:pos x="0" y="348"/>
                </a:cxn>
                <a:cxn ang="0">
                  <a:pos x="0" y="330"/>
                </a:cxn>
                <a:cxn ang="0">
                  <a:pos x="17" y="164"/>
                </a:cxn>
                <a:cxn ang="0">
                  <a:pos x="17" y="130"/>
                </a:cxn>
                <a:cxn ang="0">
                  <a:pos x="17" y="111"/>
                </a:cxn>
                <a:cxn ang="0">
                  <a:pos x="17" y="93"/>
                </a:cxn>
                <a:cxn ang="0">
                  <a:pos x="17" y="74"/>
                </a:cxn>
                <a:cxn ang="0">
                  <a:pos x="17" y="0"/>
                </a:cxn>
              </a:cxnLst>
              <a:rect l="0" t="0" r="r" b="b"/>
              <a:pathLst>
                <a:path w="505" h="478">
                  <a:moveTo>
                    <a:pt x="17" y="0"/>
                  </a:moveTo>
                  <a:lnTo>
                    <a:pt x="33" y="0"/>
                  </a:lnTo>
                  <a:lnTo>
                    <a:pt x="49" y="0"/>
                  </a:lnTo>
                  <a:lnTo>
                    <a:pt x="66" y="0"/>
                  </a:lnTo>
                  <a:lnTo>
                    <a:pt x="98" y="0"/>
                  </a:lnTo>
                  <a:lnTo>
                    <a:pt x="145" y="19"/>
                  </a:lnTo>
                  <a:lnTo>
                    <a:pt x="161" y="19"/>
                  </a:lnTo>
                  <a:lnTo>
                    <a:pt x="210" y="19"/>
                  </a:lnTo>
                  <a:lnTo>
                    <a:pt x="227" y="19"/>
                  </a:lnTo>
                  <a:lnTo>
                    <a:pt x="260" y="19"/>
                  </a:lnTo>
                  <a:lnTo>
                    <a:pt x="292" y="19"/>
                  </a:lnTo>
                  <a:lnTo>
                    <a:pt x="325" y="19"/>
                  </a:lnTo>
                  <a:lnTo>
                    <a:pt x="358" y="19"/>
                  </a:lnTo>
                  <a:lnTo>
                    <a:pt x="407" y="19"/>
                  </a:lnTo>
                  <a:lnTo>
                    <a:pt x="440" y="19"/>
                  </a:lnTo>
                  <a:lnTo>
                    <a:pt x="473" y="19"/>
                  </a:lnTo>
                  <a:lnTo>
                    <a:pt x="489" y="37"/>
                  </a:lnTo>
                  <a:lnTo>
                    <a:pt x="505" y="37"/>
                  </a:lnTo>
                  <a:lnTo>
                    <a:pt x="505" y="56"/>
                  </a:lnTo>
                  <a:lnTo>
                    <a:pt x="489" y="93"/>
                  </a:lnTo>
                  <a:lnTo>
                    <a:pt x="489" y="111"/>
                  </a:lnTo>
                  <a:lnTo>
                    <a:pt x="489" y="130"/>
                  </a:lnTo>
                  <a:lnTo>
                    <a:pt x="489" y="148"/>
                  </a:lnTo>
                  <a:lnTo>
                    <a:pt x="489" y="182"/>
                  </a:lnTo>
                  <a:lnTo>
                    <a:pt x="489" y="200"/>
                  </a:lnTo>
                  <a:lnTo>
                    <a:pt x="489" y="219"/>
                  </a:lnTo>
                  <a:lnTo>
                    <a:pt x="489" y="237"/>
                  </a:lnTo>
                  <a:lnTo>
                    <a:pt x="489" y="256"/>
                  </a:lnTo>
                  <a:lnTo>
                    <a:pt x="489" y="275"/>
                  </a:lnTo>
                  <a:lnTo>
                    <a:pt x="489" y="293"/>
                  </a:lnTo>
                  <a:lnTo>
                    <a:pt x="489" y="312"/>
                  </a:lnTo>
                  <a:lnTo>
                    <a:pt x="489" y="330"/>
                  </a:lnTo>
                  <a:lnTo>
                    <a:pt x="489" y="348"/>
                  </a:lnTo>
                  <a:lnTo>
                    <a:pt x="489" y="367"/>
                  </a:lnTo>
                  <a:lnTo>
                    <a:pt x="489" y="385"/>
                  </a:lnTo>
                  <a:lnTo>
                    <a:pt x="489" y="423"/>
                  </a:lnTo>
                  <a:lnTo>
                    <a:pt x="489" y="459"/>
                  </a:lnTo>
                  <a:lnTo>
                    <a:pt x="489" y="478"/>
                  </a:lnTo>
                  <a:lnTo>
                    <a:pt x="440" y="478"/>
                  </a:lnTo>
                  <a:lnTo>
                    <a:pt x="391" y="478"/>
                  </a:lnTo>
                  <a:lnTo>
                    <a:pt x="358" y="478"/>
                  </a:lnTo>
                  <a:lnTo>
                    <a:pt x="341" y="478"/>
                  </a:lnTo>
                  <a:lnTo>
                    <a:pt x="325" y="478"/>
                  </a:lnTo>
                  <a:lnTo>
                    <a:pt x="292" y="478"/>
                  </a:lnTo>
                  <a:lnTo>
                    <a:pt x="243" y="478"/>
                  </a:lnTo>
                  <a:lnTo>
                    <a:pt x="194" y="459"/>
                  </a:lnTo>
                  <a:lnTo>
                    <a:pt x="145" y="459"/>
                  </a:lnTo>
                  <a:lnTo>
                    <a:pt x="115" y="459"/>
                  </a:lnTo>
                  <a:lnTo>
                    <a:pt x="98" y="459"/>
                  </a:lnTo>
                  <a:lnTo>
                    <a:pt x="66" y="459"/>
                  </a:lnTo>
                  <a:lnTo>
                    <a:pt x="49" y="459"/>
                  </a:lnTo>
                  <a:lnTo>
                    <a:pt x="0" y="459"/>
                  </a:lnTo>
                  <a:lnTo>
                    <a:pt x="0" y="441"/>
                  </a:lnTo>
                  <a:lnTo>
                    <a:pt x="0" y="348"/>
                  </a:lnTo>
                  <a:lnTo>
                    <a:pt x="0" y="330"/>
                  </a:lnTo>
                  <a:lnTo>
                    <a:pt x="17" y="164"/>
                  </a:lnTo>
                  <a:lnTo>
                    <a:pt x="17" y="130"/>
                  </a:lnTo>
                  <a:lnTo>
                    <a:pt x="17" y="111"/>
                  </a:lnTo>
                  <a:lnTo>
                    <a:pt x="17" y="93"/>
                  </a:lnTo>
                  <a:lnTo>
                    <a:pt x="17" y="74"/>
                  </a:lnTo>
                  <a:lnTo>
                    <a:pt x="1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519"/>
            <p:cNvSpPr>
              <a:spLocks/>
            </p:cNvSpPr>
            <p:nvPr/>
          </p:nvSpPr>
          <p:spPr bwMode="auto">
            <a:xfrm>
              <a:off x="4181" y="486"/>
              <a:ext cx="505" cy="478"/>
            </a:xfrm>
            <a:custGeom>
              <a:avLst/>
              <a:gdLst/>
              <a:ahLst/>
              <a:cxnLst>
                <a:cxn ang="0">
                  <a:pos x="17" y="0"/>
                </a:cxn>
                <a:cxn ang="0">
                  <a:pos x="33" y="0"/>
                </a:cxn>
                <a:cxn ang="0">
                  <a:pos x="49" y="0"/>
                </a:cxn>
                <a:cxn ang="0">
                  <a:pos x="66" y="0"/>
                </a:cxn>
                <a:cxn ang="0">
                  <a:pos x="98" y="0"/>
                </a:cxn>
                <a:cxn ang="0">
                  <a:pos x="145" y="19"/>
                </a:cxn>
                <a:cxn ang="0">
                  <a:pos x="161" y="19"/>
                </a:cxn>
                <a:cxn ang="0">
                  <a:pos x="210" y="19"/>
                </a:cxn>
                <a:cxn ang="0">
                  <a:pos x="227" y="19"/>
                </a:cxn>
                <a:cxn ang="0">
                  <a:pos x="260" y="19"/>
                </a:cxn>
                <a:cxn ang="0">
                  <a:pos x="292" y="19"/>
                </a:cxn>
                <a:cxn ang="0">
                  <a:pos x="325" y="19"/>
                </a:cxn>
                <a:cxn ang="0">
                  <a:pos x="358" y="19"/>
                </a:cxn>
                <a:cxn ang="0">
                  <a:pos x="407" y="19"/>
                </a:cxn>
                <a:cxn ang="0">
                  <a:pos x="440" y="19"/>
                </a:cxn>
                <a:cxn ang="0">
                  <a:pos x="473" y="19"/>
                </a:cxn>
                <a:cxn ang="0">
                  <a:pos x="489" y="37"/>
                </a:cxn>
                <a:cxn ang="0">
                  <a:pos x="505" y="37"/>
                </a:cxn>
                <a:cxn ang="0">
                  <a:pos x="505" y="56"/>
                </a:cxn>
                <a:cxn ang="0">
                  <a:pos x="489" y="93"/>
                </a:cxn>
                <a:cxn ang="0">
                  <a:pos x="489" y="111"/>
                </a:cxn>
                <a:cxn ang="0">
                  <a:pos x="489" y="130"/>
                </a:cxn>
                <a:cxn ang="0">
                  <a:pos x="489" y="148"/>
                </a:cxn>
                <a:cxn ang="0">
                  <a:pos x="489" y="182"/>
                </a:cxn>
                <a:cxn ang="0">
                  <a:pos x="489" y="200"/>
                </a:cxn>
                <a:cxn ang="0">
                  <a:pos x="489" y="219"/>
                </a:cxn>
                <a:cxn ang="0">
                  <a:pos x="489" y="237"/>
                </a:cxn>
                <a:cxn ang="0">
                  <a:pos x="489" y="256"/>
                </a:cxn>
                <a:cxn ang="0">
                  <a:pos x="489" y="275"/>
                </a:cxn>
                <a:cxn ang="0">
                  <a:pos x="489" y="293"/>
                </a:cxn>
                <a:cxn ang="0">
                  <a:pos x="489" y="312"/>
                </a:cxn>
                <a:cxn ang="0">
                  <a:pos x="489" y="330"/>
                </a:cxn>
                <a:cxn ang="0">
                  <a:pos x="489" y="348"/>
                </a:cxn>
                <a:cxn ang="0">
                  <a:pos x="489" y="367"/>
                </a:cxn>
                <a:cxn ang="0">
                  <a:pos x="489" y="385"/>
                </a:cxn>
                <a:cxn ang="0">
                  <a:pos x="489" y="423"/>
                </a:cxn>
                <a:cxn ang="0">
                  <a:pos x="489" y="459"/>
                </a:cxn>
                <a:cxn ang="0">
                  <a:pos x="489" y="478"/>
                </a:cxn>
                <a:cxn ang="0">
                  <a:pos x="440" y="478"/>
                </a:cxn>
                <a:cxn ang="0">
                  <a:pos x="391" y="478"/>
                </a:cxn>
                <a:cxn ang="0">
                  <a:pos x="358" y="478"/>
                </a:cxn>
                <a:cxn ang="0">
                  <a:pos x="341" y="478"/>
                </a:cxn>
                <a:cxn ang="0">
                  <a:pos x="325" y="478"/>
                </a:cxn>
                <a:cxn ang="0">
                  <a:pos x="292" y="478"/>
                </a:cxn>
                <a:cxn ang="0">
                  <a:pos x="243" y="478"/>
                </a:cxn>
                <a:cxn ang="0">
                  <a:pos x="194" y="459"/>
                </a:cxn>
                <a:cxn ang="0">
                  <a:pos x="145" y="459"/>
                </a:cxn>
                <a:cxn ang="0">
                  <a:pos x="115" y="459"/>
                </a:cxn>
                <a:cxn ang="0">
                  <a:pos x="98" y="459"/>
                </a:cxn>
                <a:cxn ang="0">
                  <a:pos x="66" y="459"/>
                </a:cxn>
                <a:cxn ang="0">
                  <a:pos x="49" y="459"/>
                </a:cxn>
                <a:cxn ang="0">
                  <a:pos x="0" y="459"/>
                </a:cxn>
                <a:cxn ang="0">
                  <a:pos x="0" y="441"/>
                </a:cxn>
                <a:cxn ang="0">
                  <a:pos x="0" y="348"/>
                </a:cxn>
                <a:cxn ang="0">
                  <a:pos x="0" y="330"/>
                </a:cxn>
                <a:cxn ang="0">
                  <a:pos x="17" y="164"/>
                </a:cxn>
                <a:cxn ang="0">
                  <a:pos x="17" y="130"/>
                </a:cxn>
                <a:cxn ang="0">
                  <a:pos x="17" y="111"/>
                </a:cxn>
                <a:cxn ang="0">
                  <a:pos x="17" y="93"/>
                </a:cxn>
                <a:cxn ang="0">
                  <a:pos x="17" y="74"/>
                </a:cxn>
                <a:cxn ang="0">
                  <a:pos x="17" y="0"/>
                </a:cxn>
              </a:cxnLst>
              <a:rect l="0" t="0" r="r" b="b"/>
              <a:pathLst>
                <a:path w="505" h="478">
                  <a:moveTo>
                    <a:pt x="17" y="0"/>
                  </a:moveTo>
                  <a:lnTo>
                    <a:pt x="33" y="0"/>
                  </a:lnTo>
                  <a:lnTo>
                    <a:pt x="49" y="0"/>
                  </a:lnTo>
                  <a:lnTo>
                    <a:pt x="66" y="0"/>
                  </a:lnTo>
                  <a:lnTo>
                    <a:pt x="98" y="0"/>
                  </a:lnTo>
                  <a:lnTo>
                    <a:pt x="145" y="19"/>
                  </a:lnTo>
                  <a:lnTo>
                    <a:pt x="161" y="19"/>
                  </a:lnTo>
                  <a:lnTo>
                    <a:pt x="210" y="19"/>
                  </a:lnTo>
                  <a:lnTo>
                    <a:pt x="227" y="19"/>
                  </a:lnTo>
                  <a:lnTo>
                    <a:pt x="260" y="19"/>
                  </a:lnTo>
                  <a:lnTo>
                    <a:pt x="292" y="19"/>
                  </a:lnTo>
                  <a:lnTo>
                    <a:pt x="325" y="19"/>
                  </a:lnTo>
                  <a:lnTo>
                    <a:pt x="358" y="19"/>
                  </a:lnTo>
                  <a:lnTo>
                    <a:pt x="407" y="19"/>
                  </a:lnTo>
                  <a:lnTo>
                    <a:pt x="440" y="19"/>
                  </a:lnTo>
                  <a:lnTo>
                    <a:pt x="473" y="19"/>
                  </a:lnTo>
                  <a:lnTo>
                    <a:pt x="489" y="37"/>
                  </a:lnTo>
                  <a:lnTo>
                    <a:pt x="505" y="37"/>
                  </a:lnTo>
                  <a:lnTo>
                    <a:pt x="505" y="56"/>
                  </a:lnTo>
                  <a:lnTo>
                    <a:pt x="489" y="93"/>
                  </a:lnTo>
                  <a:lnTo>
                    <a:pt x="489" y="111"/>
                  </a:lnTo>
                  <a:lnTo>
                    <a:pt x="489" y="130"/>
                  </a:lnTo>
                  <a:lnTo>
                    <a:pt x="489" y="148"/>
                  </a:lnTo>
                  <a:lnTo>
                    <a:pt x="489" y="182"/>
                  </a:lnTo>
                  <a:lnTo>
                    <a:pt x="489" y="200"/>
                  </a:lnTo>
                  <a:lnTo>
                    <a:pt x="489" y="219"/>
                  </a:lnTo>
                  <a:lnTo>
                    <a:pt x="489" y="237"/>
                  </a:lnTo>
                  <a:lnTo>
                    <a:pt x="489" y="256"/>
                  </a:lnTo>
                  <a:lnTo>
                    <a:pt x="489" y="275"/>
                  </a:lnTo>
                  <a:lnTo>
                    <a:pt x="489" y="293"/>
                  </a:lnTo>
                  <a:lnTo>
                    <a:pt x="489" y="312"/>
                  </a:lnTo>
                  <a:lnTo>
                    <a:pt x="489" y="330"/>
                  </a:lnTo>
                  <a:lnTo>
                    <a:pt x="489" y="348"/>
                  </a:lnTo>
                  <a:lnTo>
                    <a:pt x="489" y="367"/>
                  </a:lnTo>
                  <a:lnTo>
                    <a:pt x="489" y="385"/>
                  </a:lnTo>
                  <a:lnTo>
                    <a:pt x="489" y="423"/>
                  </a:lnTo>
                  <a:lnTo>
                    <a:pt x="489" y="459"/>
                  </a:lnTo>
                  <a:lnTo>
                    <a:pt x="489" y="478"/>
                  </a:lnTo>
                  <a:lnTo>
                    <a:pt x="440" y="478"/>
                  </a:lnTo>
                  <a:lnTo>
                    <a:pt x="391" y="478"/>
                  </a:lnTo>
                  <a:lnTo>
                    <a:pt x="358" y="478"/>
                  </a:lnTo>
                  <a:lnTo>
                    <a:pt x="341" y="478"/>
                  </a:lnTo>
                  <a:lnTo>
                    <a:pt x="325" y="478"/>
                  </a:lnTo>
                  <a:lnTo>
                    <a:pt x="292" y="478"/>
                  </a:lnTo>
                  <a:lnTo>
                    <a:pt x="243" y="478"/>
                  </a:lnTo>
                  <a:lnTo>
                    <a:pt x="194" y="459"/>
                  </a:lnTo>
                  <a:lnTo>
                    <a:pt x="145" y="459"/>
                  </a:lnTo>
                  <a:lnTo>
                    <a:pt x="115" y="459"/>
                  </a:lnTo>
                  <a:lnTo>
                    <a:pt x="98" y="459"/>
                  </a:lnTo>
                  <a:lnTo>
                    <a:pt x="66" y="459"/>
                  </a:lnTo>
                  <a:lnTo>
                    <a:pt x="49" y="459"/>
                  </a:lnTo>
                  <a:lnTo>
                    <a:pt x="0" y="459"/>
                  </a:lnTo>
                  <a:lnTo>
                    <a:pt x="0" y="441"/>
                  </a:lnTo>
                  <a:lnTo>
                    <a:pt x="0" y="348"/>
                  </a:lnTo>
                  <a:lnTo>
                    <a:pt x="0" y="330"/>
                  </a:lnTo>
                  <a:lnTo>
                    <a:pt x="17" y="164"/>
                  </a:lnTo>
                  <a:lnTo>
                    <a:pt x="17" y="130"/>
                  </a:lnTo>
                  <a:lnTo>
                    <a:pt x="17" y="111"/>
                  </a:lnTo>
                  <a:lnTo>
                    <a:pt x="17" y="93"/>
                  </a:lnTo>
                  <a:lnTo>
                    <a:pt x="17" y="74"/>
                  </a:lnTo>
                  <a:lnTo>
                    <a:pt x="1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8" name="Group 515"/>
          <p:cNvGrpSpPr>
            <a:grpSpLocks/>
          </p:cNvGrpSpPr>
          <p:nvPr/>
        </p:nvGrpSpPr>
        <p:grpSpPr bwMode="auto">
          <a:xfrm>
            <a:off x="6445232" y="1745274"/>
            <a:ext cx="305177" cy="568082"/>
            <a:chOff x="4669" y="504"/>
            <a:chExt cx="296" cy="551"/>
          </a:xfrm>
          <a:solidFill>
            <a:schemeClr val="accent5">
              <a:lumMod val="60000"/>
              <a:lumOff val="40000"/>
            </a:schemeClr>
          </a:solidFill>
        </p:grpSpPr>
        <p:sp>
          <p:nvSpPr>
            <p:cNvPr id="89" name="Freeform 517"/>
            <p:cNvSpPr>
              <a:spLocks/>
            </p:cNvSpPr>
            <p:nvPr/>
          </p:nvSpPr>
          <p:spPr bwMode="auto">
            <a:xfrm>
              <a:off x="4669" y="504"/>
              <a:ext cx="296" cy="551"/>
            </a:xfrm>
            <a:custGeom>
              <a:avLst/>
              <a:gdLst/>
              <a:ahLst/>
              <a:cxnLst>
                <a:cxn ang="0">
                  <a:pos x="16" y="0"/>
                </a:cxn>
                <a:cxn ang="0">
                  <a:pos x="98" y="0"/>
                </a:cxn>
                <a:cxn ang="0">
                  <a:pos x="164" y="0"/>
                </a:cxn>
                <a:cxn ang="0">
                  <a:pos x="181" y="0"/>
                </a:cxn>
                <a:cxn ang="0">
                  <a:pos x="214" y="0"/>
                </a:cxn>
                <a:cxn ang="0">
                  <a:pos x="247" y="0"/>
                </a:cxn>
                <a:cxn ang="0">
                  <a:pos x="280" y="0"/>
                </a:cxn>
                <a:cxn ang="0">
                  <a:pos x="280" y="37"/>
                </a:cxn>
                <a:cxn ang="0">
                  <a:pos x="280" y="92"/>
                </a:cxn>
                <a:cxn ang="0">
                  <a:pos x="280" y="129"/>
                </a:cxn>
                <a:cxn ang="0">
                  <a:pos x="280" y="163"/>
                </a:cxn>
                <a:cxn ang="0">
                  <a:pos x="280" y="182"/>
                </a:cxn>
                <a:cxn ang="0">
                  <a:pos x="280" y="219"/>
                </a:cxn>
                <a:cxn ang="0">
                  <a:pos x="280" y="237"/>
                </a:cxn>
                <a:cxn ang="0">
                  <a:pos x="280" y="274"/>
                </a:cxn>
                <a:cxn ang="0">
                  <a:pos x="280" y="292"/>
                </a:cxn>
                <a:cxn ang="0">
                  <a:pos x="280" y="311"/>
                </a:cxn>
                <a:cxn ang="0">
                  <a:pos x="263" y="329"/>
                </a:cxn>
                <a:cxn ang="0">
                  <a:pos x="263" y="348"/>
                </a:cxn>
                <a:cxn ang="0">
                  <a:pos x="263" y="385"/>
                </a:cxn>
                <a:cxn ang="0">
                  <a:pos x="263" y="403"/>
                </a:cxn>
                <a:cxn ang="0">
                  <a:pos x="263" y="422"/>
                </a:cxn>
                <a:cxn ang="0">
                  <a:pos x="263" y="440"/>
                </a:cxn>
                <a:cxn ang="0">
                  <a:pos x="263" y="459"/>
                </a:cxn>
                <a:cxn ang="0">
                  <a:pos x="280" y="459"/>
                </a:cxn>
                <a:cxn ang="0">
                  <a:pos x="280" y="477"/>
                </a:cxn>
                <a:cxn ang="0">
                  <a:pos x="280" y="496"/>
                </a:cxn>
                <a:cxn ang="0">
                  <a:pos x="280" y="514"/>
                </a:cxn>
                <a:cxn ang="0">
                  <a:pos x="280" y="533"/>
                </a:cxn>
                <a:cxn ang="0">
                  <a:pos x="296" y="533"/>
                </a:cxn>
                <a:cxn ang="0">
                  <a:pos x="296" y="551"/>
                </a:cxn>
                <a:cxn ang="0">
                  <a:pos x="0" y="551"/>
                </a:cxn>
                <a:cxn ang="0">
                  <a:pos x="0" y="496"/>
                </a:cxn>
                <a:cxn ang="0">
                  <a:pos x="0" y="459"/>
                </a:cxn>
                <a:cxn ang="0">
                  <a:pos x="0" y="440"/>
                </a:cxn>
                <a:cxn ang="0">
                  <a:pos x="0" y="403"/>
                </a:cxn>
                <a:cxn ang="0">
                  <a:pos x="0" y="366"/>
                </a:cxn>
                <a:cxn ang="0">
                  <a:pos x="0" y="348"/>
                </a:cxn>
                <a:cxn ang="0">
                  <a:pos x="0" y="329"/>
                </a:cxn>
                <a:cxn ang="0">
                  <a:pos x="0" y="311"/>
                </a:cxn>
                <a:cxn ang="0">
                  <a:pos x="0" y="292"/>
                </a:cxn>
                <a:cxn ang="0">
                  <a:pos x="0" y="274"/>
                </a:cxn>
                <a:cxn ang="0">
                  <a:pos x="0" y="255"/>
                </a:cxn>
                <a:cxn ang="0">
                  <a:pos x="0" y="237"/>
                </a:cxn>
                <a:cxn ang="0">
                  <a:pos x="0" y="219"/>
                </a:cxn>
                <a:cxn ang="0">
                  <a:pos x="0" y="200"/>
                </a:cxn>
                <a:cxn ang="0">
                  <a:pos x="0" y="182"/>
                </a:cxn>
                <a:cxn ang="0">
                  <a:pos x="0" y="163"/>
                </a:cxn>
                <a:cxn ang="0">
                  <a:pos x="0" y="129"/>
                </a:cxn>
                <a:cxn ang="0">
                  <a:pos x="0" y="111"/>
                </a:cxn>
                <a:cxn ang="0">
                  <a:pos x="0" y="92"/>
                </a:cxn>
                <a:cxn ang="0">
                  <a:pos x="0" y="74"/>
                </a:cxn>
                <a:cxn ang="0">
                  <a:pos x="16" y="37"/>
                </a:cxn>
                <a:cxn ang="0">
                  <a:pos x="16" y="18"/>
                </a:cxn>
                <a:cxn ang="0">
                  <a:pos x="16" y="0"/>
                </a:cxn>
              </a:cxnLst>
              <a:rect l="0" t="0" r="r" b="b"/>
              <a:pathLst>
                <a:path w="296" h="551">
                  <a:moveTo>
                    <a:pt x="16" y="0"/>
                  </a:moveTo>
                  <a:lnTo>
                    <a:pt x="98" y="0"/>
                  </a:lnTo>
                  <a:lnTo>
                    <a:pt x="164" y="0"/>
                  </a:lnTo>
                  <a:lnTo>
                    <a:pt x="181" y="0"/>
                  </a:lnTo>
                  <a:lnTo>
                    <a:pt x="214" y="0"/>
                  </a:lnTo>
                  <a:lnTo>
                    <a:pt x="247" y="0"/>
                  </a:lnTo>
                  <a:lnTo>
                    <a:pt x="280" y="0"/>
                  </a:lnTo>
                  <a:lnTo>
                    <a:pt x="280" y="37"/>
                  </a:lnTo>
                  <a:lnTo>
                    <a:pt x="280" y="92"/>
                  </a:lnTo>
                  <a:lnTo>
                    <a:pt x="280" y="129"/>
                  </a:lnTo>
                  <a:lnTo>
                    <a:pt x="280" y="163"/>
                  </a:lnTo>
                  <a:lnTo>
                    <a:pt x="280" y="182"/>
                  </a:lnTo>
                  <a:lnTo>
                    <a:pt x="280" y="219"/>
                  </a:lnTo>
                  <a:lnTo>
                    <a:pt x="280" y="237"/>
                  </a:lnTo>
                  <a:lnTo>
                    <a:pt x="280" y="274"/>
                  </a:lnTo>
                  <a:lnTo>
                    <a:pt x="280" y="292"/>
                  </a:lnTo>
                  <a:lnTo>
                    <a:pt x="280" y="311"/>
                  </a:lnTo>
                  <a:lnTo>
                    <a:pt x="263" y="329"/>
                  </a:lnTo>
                  <a:lnTo>
                    <a:pt x="263" y="348"/>
                  </a:lnTo>
                  <a:lnTo>
                    <a:pt x="263" y="385"/>
                  </a:lnTo>
                  <a:lnTo>
                    <a:pt x="263" y="403"/>
                  </a:lnTo>
                  <a:lnTo>
                    <a:pt x="263" y="422"/>
                  </a:lnTo>
                  <a:lnTo>
                    <a:pt x="263" y="440"/>
                  </a:lnTo>
                  <a:lnTo>
                    <a:pt x="263" y="459"/>
                  </a:lnTo>
                  <a:lnTo>
                    <a:pt x="280" y="459"/>
                  </a:lnTo>
                  <a:lnTo>
                    <a:pt x="280" y="477"/>
                  </a:lnTo>
                  <a:lnTo>
                    <a:pt x="280" y="496"/>
                  </a:lnTo>
                  <a:lnTo>
                    <a:pt x="280" y="514"/>
                  </a:lnTo>
                  <a:lnTo>
                    <a:pt x="280" y="533"/>
                  </a:lnTo>
                  <a:lnTo>
                    <a:pt x="296" y="533"/>
                  </a:lnTo>
                  <a:lnTo>
                    <a:pt x="296" y="551"/>
                  </a:lnTo>
                  <a:lnTo>
                    <a:pt x="0" y="551"/>
                  </a:lnTo>
                  <a:lnTo>
                    <a:pt x="0" y="496"/>
                  </a:lnTo>
                  <a:lnTo>
                    <a:pt x="0" y="459"/>
                  </a:lnTo>
                  <a:lnTo>
                    <a:pt x="0" y="440"/>
                  </a:lnTo>
                  <a:lnTo>
                    <a:pt x="0" y="403"/>
                  </a:lnTo>
                  <a:lnTo>
                    <a:pt x="0" y="366"/>
                  </a:lnTo>
                  <a:lnTo>
                    <a:pt x="0" y="348"/>
                  </a:lnTo>
                  <a:lnTo>
                    <a:pt x="0" y="329"/>
                  </a:lnTo>
                  <a:lnTo>
                    <a:pt x="0" y="311"/>
                  </a:lnTo>
                  <a:lnTo>
                    <a:pt x="0" y="292"/>
                  </a:lnTo>
                  <a:lnTo>
                    <a:pt x="0" y="274"/>
                  </a:lnTo>
                  <a:lnTo>
                    <a:pt x="0" y="255"/>
                  </a:lnTo>
                  <a:lnTo>
                    <a:pt x="0" y="237"/>
                  </a:lnTo>
                  <a:lnTo>
                    <a:pt x="0" y="219"/>
                  </a:lnTo>
                  <a:lnTo>
                    <a:pt x="0" y="200"/>
                  </a:lnTo>
                  <a:lnTo>
                    <a:pt x="0" y="182"/>
                  </a:lnTo>
                  <a:lnTo>
                    <a:pt x="0" y="163"/>
                  </a:lnTo>
                  <a:lnTo>
                    <a:pt x="0" y="129"/>
                  </a:lnTo>
                  <a:lnTo>
                    <a:pt x="0" y="111"/>
                  </a:lnTo>
                  <a:lnTo>
                    <a:pt x="0" y="92"/>
                  </a:lnTo>
                  <a:lnTo>
                    <a:pt x="0" y="74"/>
                  </a:lnTo>
                  <a:lnTo>
                    <a:pt x="16" y="37"/>
                  </a:lnTo>
                  <a:lnTo>
                    <a:pt x="16" y="18"/>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516"/>
            <p:cNvSpPr>
              <a:spLocks/>
            </p:cNvSpPr>
            <p:nvPr/>
          </p:nvSpPr>
          <p:spPr bwMode="auto">
            <a:xfrm>
              <a:off x="4669" y="504"/>
              <a:ext cx="296" cy="551"/>
            </a:xfrm>
            <a:custGeom>
              <a:avLst/>
              <a:gdLst/>
              <a:ahLst/>
              <a:cxnLst>
                <a:cxn ang="0">
                  <a:pos x="16" y="0"/>
                </a:cxn>
                <a:cxn ang="0">
                  <a:pos x="98" y="0"/>
                </a:cxn>
                <a:cxn ang="0">
                  <a:pos x="164" y="0"/>
                </a:cxn>
                <a:cxn ang="0">
                  <a:pos x="181" y="0"/>
                </a:cxn>
                <a:cxn ang="0">
                  <a:pos x="214" y="0"/>
                </a:cxn>
                <a:cxn ang="0">
                  <a:pos x="247" y="0"/>
                </a:cxn>
                <a:cxn ang="0">
                  <a:pos x="280" y="0"/>
                </a:cxn>
                <a:cxn ang="0">
                  <a:pos x="280" y="37"/>
                </a:cxn>
                <a:cxn ang="0">
                  <a:pos x="280" y="92"/>
                </a:cxn>
                <a:cxn ang="0">
                  <a:pos x="280" y="129"/>
                </a:cxn>
                <a:cxn ang="0">
                  <a:pos x="280" y="163"/>
                </a:cxn>
                <a:cxn ang="0">
                  <a:pos x="280" y="182"/>
                </a:cxn>
                <a:cxn ang="0">
                  <a:pos x="280" y="219"/>
                </a:cxn>
                <a:cxn ang="0">
                  <a:pos x="280" y="237"/>
                </a:cxn>
                <a:cxn ang="0">
                  <a:pos x="280" y="274"/>
                </a:cxn>
                <a:cxn ang="0">
                  <a:pos x="280" y="292"/>
                </a:cxn>
                <a:cxn ang="0">
                  <a:pos x="280" y="311"/>
                </a:cxn>
                <a:cxn ang="0">
                  <a:pos x="263" y="329"/>
                </a:cxn>
                <a:cxn ang="0">
                  <a:pos x="263" y="348"/>
                </a:cxn>
                <a:cxn ang="0">
                  <a:pos x="263" y="385"/>
                </a:cxn>
                <a:cxn ang="0">
                  <a:pos x="263" y="403"/>
                </a:cxn>
                <a:cxn ang="0">
                  <a:pos x="263" y="422"/>
                </a:cxn>
                <a:cxn ang="0">
                  <a:pos x="263" y="440"/>
                </a:cxn>
                <a:cxn ang="0">
                  <a:pos x="263" y="459"/>
                </a:cxn>
                <a:cxn ang="0">
                  <a:pos x="280" y="459"/>
                </a:cxn>
                <a:cxn ang="0">
                  <a:pos x="280" y="477"/>
                </a:cxn>
                <a:cxn ang="0">
                  <a:pos x="280" y="496"/>
                </a:cxn>
                <a:cxn ang="0">
                  <a:pos x="280" y="514"/>
                </a:cxn>
                <a:cxn ang="0">
                  <a:pos x="280" y="533"/>
                </a:cxn>
                <a:cxn ang="0">
                  <a:pos x="296" y="533"/>
                </a:cxn>
                <a:cxn ang="0">
                  <a:pos x="296" y="551"/>
                </a:cxn>
                <a:cxn ang="0">
                  <a:pos x="0" y="551"/>
                </a:cxn>
                <a:cxn ang="0">
                  <a:pos x="0" y="496"/>
                </a:cxn>
                <a:cxn ang="0">
                  <a:pos x="0" y="459"/>
                </a:cxn>
                <a:cxn ang="0">
                  <a:pos x="0" y="440"/>
                </a:cxn>
                <a:cxn ang="0">
                  <a:pos x="0" y="403"/>
                </a:cxn>
                <a:cxn ang="0">
                  <a:pos x="0" y="366"/>
                </a:cxn>
                <a:cxn ang="0">
                  <a:pos x="0" y="348"/>
                </a:cxn>
                <a:cxn ang="0">
                  <a:pos x="0" y="329"/>
                </a:cxn>
                <a:cxn ang="0">
                  <a:pos x="0" y="311"/>
                </a:cxn>
                <a:cxn ang="0">
                  <a:pos x="0" y="292"/>
                </a:cxn>
                <a:cxn ang="0">
                  <a:pos x="0" y="274"/>
                </a:cxn>
                <a:cxn ang="0">
                  <a:pos x="0" y="255"/>
                </a:cxn>
                <a:cxn ang="0">
                  <a:pos x="0" y="237"/>
                </a:cxn>
                <a:cxn ang="0">
                  <a:pos x="0" y="219"/>
                </a:cxn>
                <a:cxn ang="0">
                  <a:pos x="0" y="200"/>
                </a:cxn>
                <a:cxn ang="0">
                  <a:pos x="0" y="182"/>
                </a:cxn>
                <a:cxn ang="0">
                  <a:pos x="0" y="163"/>
                </a:cxn>
                <a:cxn ang="0">
                  <a:pos x="0" y="129"/>
                </a:cxn>
                <a:cxn ang="0">
                  <a:pos x="0" y="111"/>
                </a:cxn>
                <a:cxn ang="0">
                  <a:pos x="0" y="92"/>
                </a:cxn>
                <a:cxn ang="0">
                  <a:pos x="0" y="74"/>
                </a:cxn>
                <a:cxn ang="0">
                  <a:pos x="16" y="37"/>
                </a:cxn>
                <a:cxn ang="0">
                  <a:pos x="16" y="18"/>
                </a:cxn>
                <a:cxn ang="0">
                  <a:pos x="16" y="0"/>
                </a:cxn>
              </a:cxnLst>
              <a:rect l="0" t="0" r="r" b="b"/>
              <a:pathLst>
                <a:path w="296" h="551">
                  <a:moveTo>
                    <a:pt x="16" y="0"/>
                  </a:moveTo>
                  <a:lnTo>
                    <a:pt x="98" y="0"/>
                  </a:lnTo>
                  <a:lnTo>
                    <a:pt x="164" y="0"/>
                  </a:lnTo>
                  <a:lnTo>
                    <a:pt x="181" y="0"/>
                  </a:lnTo>
                  <a:lnTo>
                    <a:pt x="214" y="0"/>
                  </a:lnTo>
                  <a:lnTo>
                    <a:pt x="247" y="0"/>
                  </a:lnTo>
                  <a:lnTo>
                    <a:pt x="280" y="0"/>
                  </a:lnTo>
                  <a:lnTo>
                    <a:pt x="280" y="37"/>
                  </a:lnTo>
                  <a:lnTo>
                    <a:pt x="280" y="92"/>
                  </a:lnTo>
                  <a:lnTo>
                    <a:pt x="280" y="129"/>
                  </a:lnTo>
                  <a:lnTo>
                    <a:pt x="280" y="163"/>
                  </a:lnTo>
                  <a:lnTo>
                    <a:pt x="280" y="182"/>
                  </a:lnTo>
                  <a:lnTo>
                    <a:pt x="280" y="219"/>
                  </a:lnTo>
                  <a:lnTo>
                    <a:pt x="280" y="237"/>
                  </a:lnTo>
                  <a:lnTo>
                    <a:pt x="280" y="274"/>
                  </a:lnTo>
                  <a:lnTo>
                    <a:pt x="280" y="292"/>
                  </a:lnTo>
                  <a:lnTo>
                    <a:pt x="280" y="311"/>
                  </a:lnTo>
                  <a:lnTo>
                    <a:pt x="263" y="329"/>
                  </a:lnTo>
                  <a:lnTo>
                    <a:pt x="263" y="348"/>
                  </a:lnTo>
                  <a:lnTo>
                    <a:pt x="263" y="385"/>
                  </a:lnTo>
                  <a:lnTo>
                    <a:pt x="263" y="403"/>
                  </a:lnTo>
                  <a:lnTo>
                    <a:pt x="263" y="422"/>
                  </a:lnTo>
                  <a:lnTo>
                    <a:pt x="263" y="440"/>
                  </a:lnTo>
                  <a:lnTo>
                    <a:pt x="263" y="459"/>
                  </a:lnTo>
                  <a:lnTo>
                    <a:pt x="280" y="459"/>
                  </a:lnTo>
                  <a:lnTo>
                    <a:pt x="280" y="477"/>
                  </a:lnTo>
                  <a:lnTo>
                    <a:pt x="280" y="496"/>
                  </a:lnTo>
                  <a:lnTo>
                    <a:pt x="280" y="514"/>
                  </a:lnTo>
                  <a:lnTo>
                    <a:pt x="280" y="533"/>
                  </a:lnTo>
                  <a:lnTo>
                    <a:pt x="296" y="533"/>
                  </a:lnTo>
                  <a:lnTo>
                    <a:pt x="296" y="551"/>
                  </a:lnTo>
                  <a:lnTo>
                    <a:pt x="0" y="551"/>
                  </a:lnTo>
                  <a:lnTo>
                    <a:pt x="0" y="496"/>
                  </a:lnTo>
                  <a:lnTo>
                    <a:pt x="0" y="459"/>
                  </a:lnTo>
                  <a:lnTo>
                    <a:pt x="0" y="440"/>
                  </a:lnTo>
                  <a:lnTo>
                    <a:pt x="0" y="403"/>
                  </a:lnTo>
                  <a:lnTo>
                    <a:pt x="0" y="366"/>
                  </a:lnTo>
                  <a:lnTo>
                    <a:pt x="0" y="348"/>
                  </a:lnTo>
                  <a:lnTo>
                    <a:pt x="0" y="329"/>
                  </a:lnTo>
                  <a:lnTo>
                    <a:pt x="0" y="311"/>
                  </a:lnTo>
                  <a:lnTo>
                    <a:pt x="0" y="292"/>
                  </a:lnTo>
                  <a:lnTo>
                    <a:pt x="0" y="274"/>
                  </a:lnTo>
                  <a:lnTo>
                    <a:pt x="0" y="255"/>
                  </a:lnTo>
                  <a:lnTo>
                    <a:pt x="0" y="237"/>
                  </a:lnTo>
                  <a:lnTo>
                    <a:pt x="0" y="219"/>
                  </a:lnTo>
                  <a:lnTo>
                    <a:pt x="0" y="200"/>
                  </a:lnTo>
                  <a:lnTo>
                    <a:pt x="0" y="182"/>
                  </a:lnTo>
                  <a:lnTo>
                    <a:pt x="0" y="163"/>
                  </a:lnTo>
                  <a:lnTo>
                    <a:pt x="0" y="129"/>
                  </a:lnTo>
                  <a:lnTo>
                    <a:pt x="0" y="111"/>
                  </a:lnTo>
                  <a:lnTo>
                    <a:pt x="0" y="92"/>
                  </a:lnTo>
                  <a:lnTo>
                    <a:pt x="0" y="74"/>
                  </a:lnTo>
                  <a:lnTo>
                    <a:pt x="16" y="37"/>
                  </a:lnTo>
                  <a:lnTo>
                    <a:pt x="16" y="18"/>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512"/>
          <p:cNvGrpSpPr>
            <a:grpSpLocks/>
          </p:cNvGrpSpPr>
          <p:nvPr/>
        </p:nvGrpSpPr>
        <p:grpSpPr bwMode="auto">
          <a:xfrm>
            <a:off x="6716386" y="1745275"/>
            <a:ext cx="317549" cy="529935"/>
            <a:chOff x="4932" y="504"/>
            <a:chExt cx="308" cy="514"/>
          </a:xfrm>
          <a:solidFill>
            <a:schemeClr val="accent5">
              <a:lumMod val="60000"/>
              <a:lumOff val="40000"/>
            </a:schemeClr>
          </a:solidFill>
        </p:grpSpPr>
        <p:sp>
          <p:nvSpPr>
            <p:cNvPr id="92" name="Freeform 514"/>
            <p:cNvSpPr>
              <a:spLocks/>
            </p:cNvSpPr>
            <p:nvPr/>
          </p:nvSpPr>
          <p:spPr bwMode="auto">
            <a:xfrm>
              <a:off x="4932" y="504"/>
              <a:ext cx="308" cy="514"/>
            </a:xfrm>
            <a:custGeom>
              <a:avLst/>
              <a:gdLst/>
              <a:ahLst/>
              <a:cxnLst>
                <a:cxn ang="0">
                  <a:pos x="16" y="0"/>
                </a:cxn>
                <a:cxn ang="0">
                  <a:pos x="33" y="0"/>
                </a:cxn>
                <a:cxn ang="0">
                  <a:pos x="33" y="18"/>
                </a:cxn>
                <a:cxn ang="0">
                  <a:pos x="49" y="18"/>
                </a:cxn>
                <a:cxn ang="0">
                  <a:pos x="65" y="18"/>
                </a:cxn>
                <a:cxn ang="0">
                  <a:pos x="82" y="18"/>
                </a:cxn>
                <a:cxn ang="0">
                  <a:pos x="114" y="18"/>
                </a:cxn>
                <a:cxn ang="0">
                  <a:pos x="144" y="18"/>
                </a:cxn>
                <a:cxn ang="0">
                  <a:pos x="177" y="18"/>
                </a:cxn>
                <a:cxn ang="0">
                  <a:pos x="226" y="18"/>
                </a:cxn>
                <a:cxn ang="0">
                  <a:pos x="243" y="18"/>
                </a:cxn>
                <a:cxn ang="0">
                  <a:pos x="259" y="18"/>
                </a:cxn>
                <a:cxn ang="0">
                  <a:pos x="275" y="18"/>
                </a:cxn>
                <a:cxn ang="0">
                  <a:pos x="308" y="18"/>
                </a:cxn>
                <a:cxn ang="0">
                  <a:pos x="308" y="55"/>
                </a:cxn>
                <a:cxn ang="0">
                  <a:pos x="292" y="111"/>
                </a:cxn>
                <a:cxn ang="0">
                  <a:pos x="292" y="182"/>
                </a:cxn>
                <a:cxn ang="0">
                  <a:pos x="275" y="311"/>
                </a:cxn>
                <a:cxn ang="0">
                  <a:pos x="259" y="329"/>
                </a:cxn>
                <a:cxn ang="0">
                  <a:pos x="259" y="348"/>
                </a:cxn>
                <a:cxn ang="0">
                  <a:pos x="259" y="385"/>
                </a:cxn>
                <a:cxn ang="0">
                  <a:pos x="259" y="422"/>
                </a:cxn>
                <a:cxn ang="0">
                  <a:pos x="259" y="459"/>
                </a:cxn>
                <a:cxn ang="0">
                  <a:pos x="243" y="477"/>
                </a:cxn>
                <a:cxn ang="0">
                  <a:pos x="243" y="496"/>
                </a:cxn>
                <a:cxn ang="0">
                  <a:pos x="243" y="514"/>
                </a:cxn>
                <a:cxn ang="0">
                  <a:pos x="226" y="514"/>
                </a:cxn>
                <a:cxn ang="0">
                  <a:pos x="210" y="514"/>
                </a:cxn>
                <a:cxn ang="0">
                  <a:pos x="193" y="514"/>
                </a:cxn>
                <a:cxn ang="0">
                  <a:pos x="177" y="514"/>
                </a:cxn>
                <a:cxn ang="0">
                  <a:pos x="128" y="514"/>
                </a:cxn>
                <a:cxn ang="0">
                  <a:pos x="82" y="514"/>
                </a:cxn>
                <a:cxn ang="0">
                  <a:pos x="65" y="496"/>
                </a:cxn>
                <a:cxn ang="0">
                  <a:pos x="16" y="496"/>
                </a:cxn>
                <a:cxn ang="0">
                  <a:pos x="16" y="477"/>
                </a:cxn>
                <a:cxn ang="0">
                  <a:pos x="16" y="459"/>
                </a:cxn>
                <a:cxn ang="0">
                  <a:pos x="0" y="459"/>
                </a:cxn>
                <a:cxn ang="0">
                  <a:pos x="0" y="440"/>
                </a:cxn>
                <a:cxn ang="0">
                  <a:pos x="0" y="422"/>
                </a:cxn>
                <a:cxn ang="0">
                  <a:pos x="0" y="403"/>
                </a:cxn>
                <a:cxn ang="0">
                  <a:pos x="0" y="385"/>
                </a:cxn>
                <a:cxn ang="0">
                  <a:pos x="0" y="348"/>
                </a:cxn>
                <a:cxn ang="0">
                  <a:pos x="0" y="329"/>
                </a:cxn>
                <a:cxn ang="0">
                  <a:pos x="16" y="311"/>
                </a:cxn>
                <a:cxn ang="0">
                  <a:pos x="16" y="292"/>
                </a:cxn>
                <a:cxn ang="0">
                  <a:pos x="16" y="274"/>
                </a:cxn>
                <a:cxn ang="0">
                  <a:pos x="16" y="237"/>
                </a:cxn>
                <a:cxn ang="0">
                  <a:pos x="16" y="219"/>
                </a:cxn>
                <a:cxn ang="0">
                  <a:pos x="16" y="182"/>
                </a:cxn>
                <a:cxn ang="0">
                  <a:pos x="16" y="163"/>
                </a:cxn>
                <a:cxn ang="0">
                  <a:pos x="16" y="129"/>
                </a:cxn>
                <a:cxn ang="0">
                  <a:pos x="16" y="92"/>
                </a:cxn>
                <a:cxn ang="0">
                  <a:pos x="16" y="37"/>
                </a:cxn>
                <a:cxn ang="0">
                  <a:pos x="16" y="0"/>
                </a:cxn>
              </a:cxnLst>
              <a:rect l="0" t="0" r="r" b="b"/>
              <a:pathLst>
                <a:path w="308" h="514">
                  <a:moveTo>
                    <a:pt x="16" y="0"/>
                  </a:moveTo>
                  <a:lnTo>
                    <a:pt x="33" y="0"/>
                  </a:lnTo>
                  <a:lnTo>
                    <a:pt x="33" y="18"/>
                  </a:lnTo>
                  <a:lnTo>
                    <a:pt x="49" y="18"/>
                  </a:lnTo>
                  <a:lnTo>
                    <a:pt x="65" y="18"/>
                  </a:lnTo>
                  <a:lnTo>
                    <a:pt x="82" y="18"/>
                  </a:lnTo>
                  <a:lnTo>
                    <a:pt x="114" y="18"/>
                  </a:lnTo>
                  <a:lnTo>
                    <a:pt x="144" y="18"/>
                  </a:lnTo>
                  <a:lnTo>
                    <a:pt x="177" y="18"/>
                  </a:lnTo>
                  <a:lnTo>
                    <a:pt x="226" y="18"/>
                  </a:lnTo>
                  <a:lnTo>
                    <a:pt x="243" y="18"/>
                  </a:lnTo>
                  <a:lnTo>
                    <a:pt x="259" y="18"/>
                  </a:lnTo>
                  <a:lnTo>
                    <a:pt x="275" y="18"/>
                  </a:lnTo>
                  <a:lnTo>
                    <a:pt x="308" y="18"/>
                  </a:lnTo>
                  <a:lnTo>
                    <a:pt x="308" y="55"/>
                  </a:lnTo>
                  <a:lnTo>
                    <a:pt x="292" y="111"/>
                  </a:lnTo>
                  <a:lnTo>
                    <a:pt x="292" y="182"/>
                  </a:lnTo>
                  <a:lnTo>
                    <a:pt x="275" y="311"/>
                  </a:lnTo>
                  <a:lnTo>
                    <a:pt x="259" y="329"/>
                  </a:lnTo>
                  <a:lnTo>
                    <a:pt x="259" y="348"/>
                  </a:lnTo>
                  <a:lnTo>
                    <a:pt x="259" y="385"/>
                  </a:lnTo>
                  <a:lnTo>
                    <a:pt x="259" y="422"/>
                  </a:lnTo>
                  <a:lnTo>
                    <a:pt x="259" y="459"/>
                  </a:lnTo>
                  <a:lnTo>
                    <a:pt x="243" y="477"/>
                  </a:lnTo>
                  <a:lnTo>
                    <a:pt x="243" y="496"/>
                  </a:lnTo>
                  <a:lnTo>
                    <a:pt x="243" y="514"/>
                  </a:lnTo>
                  <a:lnTo>
                    <a:pt x="226" y="514"/>
                  </a:lnTo>
                  <a:lnTo>
                    <a:pt x="210" y="514"/>
                  </a:lnTo>
                  <a:lnTo>
                    <a:pt x="193" y="514"/>
                  </a:lnTo>
                  <a:lnTo>
                    <a:pt x="177" y="514"/>
                  </a:lnTo>
                  <a:lnTo>
                    <a:pt x="128" y="514"/>
                  </a:lnTo>
                  <a:lnTo>
                    <a:pt x="82" y="514"/>
                  </a:lnTo>
                  <a:lnTo>
                    <a:pt x="65" y="496"/>
                  </a:lnTo>
                  <a:lnTo>
                    <a:pt x="16" y="496"/>
                  </a:lnTo>
                  <a:lnTo>
                    <a:pt x="16" y="477"/>
                  </a:lnTo>
                  <a:lnTo>
                    <a:pt x="16" y="459"/>
                  </a:lnTo>
                  <a:lnTo>
                    <a:pt x="0" y="459"/>
                  </a:lnTo>
                  <a:lnTo>
                    <a:pt x="0" y="440"/>
                  </a:lnTo>
                  <a:lnTo>
                    <a:pt x="0" y="422"/>
                  </a:lnTo>
                  <a:lnTo>
                    <a:pt x="0" y="403"/>
                  </a:lnTo>
                  <a:lnTo>
                    <a:pt x="0" y="385"/>
                  </a:lnTo>
                  <a:lnTo>
                    <a:pt x="0" y="348"/>
                  </a:lnTo>
                  <a:lnTo>
                    <a:pt x="0" y="329"/>
                  </a:lnTo>
                  <a:lnTo>
                    <a:pt x="16" y="311"/>
                  </a:lnTo>
                  <a:lnTo>
                    <a:pt x="16" y="292"/>
                  </a:lnTo>
                  <a:lnTo>
                    <a:pt x="16" y="274"/>
                  </a:lnTo>
                  <a:lnTo>
                    <a:pt x="16" y="237"/>
                  </a:lnTo>
                  <a:lnTo>
                    <a:pt x="16" y="219"/>
                  </a:lnTo>
                  <a:lnTo>
                    <a:pt x="16" y="182"/>
                  </a:lnTo>
                  <a:lnTo>
                    <a:pt x="16" y="163"/>
                  </a:lnTo>
                  <a:lnTo>
                    <a:pt x="16" y="129"/>
                  </a:lnTo>
                  <a:lnTo>
                    <a:pt x="16" y="92"/>
                  </a:lnTo>
                  <a:lnTo>
                    <a:pt x="16" y="37"/>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513"/>
            <p:cNvSpPr>
              <a:spLocks/>
            </p:cNvSpPr>
            <p:nvPr/>
          </p:nvSpPr>
          <p:spPr bwMode="auto">
            <a:xfrm>
              <a:off x="4932" y="504"/>
              <a:ext cx="308" cy="514"/>
            </a:xfrm>
            <a:custGeom>
              <a:avLst/>
              <a:gdLst/>
              <a:ahLst/>
              <a:cxnLst>
                <a:cxn ang="0">
                  <a:pos x="16" y="0"/>
                </a:cxn>
                <a:cxn ang="0">
                  <a:pos x="33" y="0"/>
                </a:cxn>
                <a:cxn ang="0">
                  <a:pos x="33" y="18"/>
                </a:cxn>
                <a:cxn ang="0">
                  <a:pos x="49" y="18"/>
                </a:cxn>
                <a:cxn ang="0">
                  <a:pos x="65" y="18"/>
                </a:cxn>
                <a:cxn ang="0">
                  <a:pos x="82" y="18"/>
                </a:cxn>
                <a:cxn ang="0">
                  <a:pos x="114" y="18"/>
                </a:cxn>
                <a:cxn ang="0">
                  <a:pos x="144" y="18"/>
                </a:cxn>
                <a:cxn ang="0">
                  <a:pos x="177" y="18"/>
                </a:cxn>
                <a:cxn ang="0">
                  <a:pos x="226" y="18"/>
                </a:cxn>
                <a:cxn ang="0">
                  <a:pos x="243" y="18"/>
                </a:cxn>
                <a:cxn ang="0">
                  <a:pos x="259" y="18"/>
                </a:cxn>
                <a:cxn ang="0">
                  <a:pos x="275" y="18"/>
                </a:cxn>
                <a:cxn ang="0">
                  <a:pos x="308" y="18"/>
                </a:cxn>
                <a:cxn ang="0">
                  <a:pos x="308" y="55"/>
                </a:cxn>
                <a:cxn ang="0">
                  <a:pos x="292" y="111"/>
                </a:cxn>
                <a:cxn ang="0">
                  <a:pos x="292" y="182"/>
                </a:cxn>
                <a:cxn ang="0">
                  <a:pos x="275" y="311"/>
                </a:cxn>
                <a:cxn ang="0">
                  <a:pos x="259" y="329"/>
                </a:cxn>
                <a:cxn ang="0">
                  <a:pos x="259" y="348"/>
                </a:cxn>
                <a:cxn ang="0">
                  <a:pos x="259" y="385"/>
                </a:cxn>
                <a:cxn ang="0">
                  <a:pos x="259" y="422"/>
                </a:cxn>
                <a:cxn ang="0">
                  <a:pos x="259" y="459"/>
                </a:cxn>
                <a:cxn ang="0">
                  <a:pos x="243" y="477"/>
                </a:cxn>
                <a:cxn ang="0">
                  <a:pos x="243" y="496"/>
                </a:cxn>
                <a:cxn ang="0">
                  <a:pos x="243" y="514"/>
                </a:cxn>
                <a:cxn ang="0">
                  <a:pos x="226" y="514"/>
                </a:cxn>
                <a:cxn ang="0">
                  <a:pos x="210" y="514"/>
                </a:cxn>
                <a:cxn ang="0">
                  <a:pos x="193" y="514"/>
                </a:cxn>
                <a:cxn ang="0">
                  <a:pos x="177" y="514"/>
                </a:cxn>
                <a:cxn ang="0">
                  <a:pos x="128" y="514"/>
                </a:cxn>
                <a:cxn ang="0">
                  <a:pos x="82" y="514"/>
                </a:cxn>
                <a:cxn ang="0">
                  <a:pos x="65" y="496"/>
                </a:cxn>
                <a:cxn ang="0">
                  <a:pos x="16" y="496"/>
                </a:cxn>
                <a:cxn ang="0">
                  <a:pos x="16" y="477"/>
                </a:cxn>
                <a:cxn ang="0">
                  <a:pos x="16" y="459"/>
                </a:cxn>
                <a:cxn ang="0">
                  <a:pos x="0" y="459"/>
                </a:cxn>
                <a:cxn ang="0">
                  <a:pos x="0" y="440"/>
                </a:cxn>
                <a:cxn ang="0">
                  <a:pos x="0" y="422"/>
                </a:cxn>
                <a:cxn ang="0">
                  <a:pos x="0" y="403"/>
                </a:cxn>
                <a:cxn ang="0">
                  <a:pos x="0" y="385"/>
                </a:cxn>
                <a:cxn ang="0">
                  <a:pos x="0" y="348"/>
                </a:cxn>
                <a:cxn ang="0">
                  <a:pos x="0" y="329"/>
                </a:cxn>
                <a:cxn ang="0">
                  <a:pos x="16" y="311"/>
                </a:cxn>
                <a:cxn ang="0">
                  <a:pos x="16" y="292"/>
                </a:cxn>
                <a:cxn ang="0">
                  <a:pos x="16" y="274"/>
                </a:cxn>
                <a:cxn ang="0">
                  <a:pos x="16" y="237"/>
                </a:cxn>
                <a:cxn ang="0">
                  <a:pos x="16" y="219"/>
                </a:cxn>
                <a:cxn ang="0">
                  <a:pos x="16" y="182"/>
                </a:cxn>
                <a:cxn ang="0">
                  <a:pos x="16" y="163"/>
                </a:cxn>
                <a:cxn ang="0">
                  <a:pos x="16" y="129"/>
                </a:cxn>
                <a:cxn ang="0">
                  <a:pos x="16" y="92"/>
                </a:cxn>
                <a:cxn ang="0">
                  <a:pos x="16" y="37"/>
                </a:cxn>
                <a:cxn ang="0">
                  <a:pos x="16" y="0"/>
                </a:cxn>
              </a:cxnLst>
              <a:rect l="0" t="0" r="r" b="b"/>
              <a:pathLst>
                <a:path w="308" h="514">
                  <a:moveTo>
                    <a:pt x="16" y="0"/>
                  </a:moveTo>
                  <a:lnTo>
                    <a:pt x="33" y="0"/>
                  </a:lnTo>
                  <a:lnTo>
                    <a:pt x="33" y="18"/>
                  </a:lnTo>
                  <a:lnTo>
                    <a:pt x="49" y="18"/>
                  </a:lnTo>
                  <a:lnTo>
                    <a:pt x="65" y="18"/>
                  </a:lnTo>
                  <a:lnTo>
                    <a:pt x="82" y="18"/>
                  </a:lnTo>
                  <a:lnTo>
                    <a:pt x="114" y="18"/>
                  </a:lnTo>
                  <a:lnTo>
                    <a:pt x="144" y="18"/>
                  </a:lnTo>
                  <a:lnTo>
                    <a:pt x="177" y="18"/>
                  </a:lnTo>
                  <a:lnTo>
                    <a:pt x="226" y="18"/>
                  </a:lnTo>
                  <a:lnTo>
                    <a:pt x="243" y="18"/>
                  </a:lnTo>
                  <a:lnTo>
                    <a:pt x="259" y="18"/>
                  </a:lnTo>
                  <a:lnTo>
                    <a:pt x="275" y="18"/>
                  </a:lnTo>
                  <a:lnTo>
                    <a:pt x="308" y="18"/>
                  </a:lnTo>
                  <a:lnTo>
                    <a:pt x="308" y="55"/>
                  </a:lnTo>
                  <a:lnTo>
                    <a:pt x="292" y="111"/>
                  </a:lnTo>
                  <a:lnTo>
                    <a:pt x="292" y="182"/>
                  </a:lnTo>
                  <a:lnTo>
                    <a:pt x="275" y="311"/>
                  </a:lnTo>
                  <a:lnTo>
                    <a:pt x="259" y="329"/>
                  </a:lnTo>
                  <a:lnTo>
                    <a:pt x="259" y="348"/>
                  </a:lnTo>
                  <a:lnTo>
                    <a:pt x="259" y="385"/>
                  </a:lnTo>
                  <a:lnTo>
                    <a:pt x="259" y="422"/>
                  </a:lnTo>
                  <a:lnTo>
                    <a:pt x="259" y="459"/>
                  </a:lnTo>
                  <a:lnTo>
                    <a:pt x="243" y="477"/>
                  </a:lnTo>
                  <a:lnTo>
                    <a:pt x="243" y="496"/>
                  </a:lnTo>
                  <a:lnTo>
                    <a:pt x="243" y="514"/>
                  </a:lnTo>
                  <a:lnTo>
                    <a:pt x="226" y="514"/>
                  </a:lnTo>
                  <a:lnTo>
                    <a:pt x="210" y="514"/>
                  </a:lnTo>
                  <a:lnTo>
                    <a:pt x="193" y="514"/>
                  </a:lnTo>
                  <a:lnTo>
                    <a:pt x="177" y="514"/>
                  </a:lnTo>
                  <a:lnTo>
                    <a:pt x="128" y="514"/>
                  </a:lnTo>
                  <a:lnTo>
                    <a:pt x="82" y="514"/>
                  </a:lnTo>
                  <a:lnTo>
                    <a:pt x="65" y="496"/>
                  </a:lnTo>
                  <a:lnTo>
                    <a:pt x="16" y="496"/>
                  </a:lnTo>
                  <a:lnTo>
                    <a:pt x="16" y="477"/>
                  </a:lnTo>
                  <a:lnTo>
                    <a:pt x="16" y="459"/>
                  </a:lnTo>
                  <a:lnTo>
                    <a:pt x="0" y="459"/>
                  </a:lnTo>
                  <a:lnTo>
                    <a:pt x="0" y="440"/>
                  </a:lnTo>
                  <a:lnTo>
                    <a:pt x="0" y="422"/>
                  </a:lnTo>
                  <a:lnTo>
                    <a:pt x="0" y="403"/>
                  </a:lnTo>
                  <a:lnTo>
                    <a:pt x="0" y="385"/>
                  </a:lnTo>
                  <a:lnTo>
                    <a:pt x="0" y="348"/>
                  </a:lnTo>
                  <a:lnTo>
                    <a:pt x="0" y="329"/>
                  </a:lnTo>
                  <a:lnTo>
                    <a:pt x="16" y="311"/>
                  </a:lnTo>
                  <a:lnTo>
                    <a:pt x="16" y="292"/>
                  </a:lnTo>
                  <a:lnTo>
                    <a:pt x="16" y="274"/>
                  </a:lnTo>
                  <a:lnTo>
                    <a:pt x="16" y="237"/>
                  </a:lnTo>
                  <a:lnTo>
                    <a:pt x="16" y="219"/>
                  </a:lnTo>
                  <a:lnTo>
                    <a:pt x="16" y="182"/>
                  </a:lnTo>
                  <a:lnTo>
                    <a:pt x="16" y="163"/>
                  </a:lnTo>
                  <a:lnTo>
                    <a:pt x="16" y="129"/>
                  </a:lnTo>
                  <a:lnTo>
                    <a:pt x="16" y="92"/>
                  </a:lnTo>
                  <a:lnTo>
                    <a:pt x="16" y="37"/>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4" name="Group 509"/>
          <p:cNvGrpSpPr>
            <a:grpSpLocks/>
          </p:cNvGrpSpPr>
          <p:nvPr/>
        </p:nvGrpSpPr>
        <p:grpSpPr bwMode="auto">
          <a:xfrm>
            <a:off x="6965889" y="1764863"/>
            <a:ext cx="321673" cy="510346"/>
            <a:chOff x="5174" y="523"/>
            <a:chExt cx="312" cy="495"/>
          </a:xfrm>
          <a:solidFill>
            <a:schemeClr val="accent5">
              <a:lumMod val="60000"/>
              <a:lumOff val="40000"/>
            </a:schemeClr>
          </a:solidFill>
        </p:grpSpPr>
        <p:sp>
          <p:nvSpPr>
            <p:cNvPr id="95" name="Freeform 511"/>
            <p:cNvSpPr>
              <a:spLocks/>
            </p:cNvSpPr>
            <p:nvPr/>
          </p:nvSpPr>
          <p:spPr bwMode="auto">
            <a:xfrm>
              <a:off x="5174" y="523"/>
              <a:ext cx="312" cy="495"/>
            </a:xfrm>
            <a:custGeom>
              <a:avLst/>
              <a:gdLst/>
              <a:ahLst/>
              <a:cxnLst>
                <a:cxn ang="0">
                  <a:pos x="82" y="0"/>
                </a:cxn>
                <a:cxn ang="0">
                  <a:pos x="213" y="0"/>
                </a:cxn>
                <a:cxn ang="0">
                  <a:pos x="213" y="56"/>
                </a:cxn>
                <a:cxn ang="0">
                  <a:pos x="213" y="126"/>
                </a:cxn>
                <a:cxn ang="0">
                  <a:pos x="213" y="182"/>
                </a:cxn>
                <a:cxn ang="0">
                  <a:pos x="197" y="200"/>
                </a:cxn>
                <a:cxn ang="0">
                  <a:pos x="213" y="218"/>
                </a:cxn>
                <a:cxn ang="0">
                  <a:pos x="230" y="200"/>
                </a:cxn>
                <a:cxn ang="0">
                  <a:pos x="246" y="218"/>
                </a:cxn>
                <a:cxn ang="0">
                  <a:pos x="262" y="237"/>
                </a:cxn>
                <a:cxn ang="0">
                  <a:pos x="262" y="274"/>
                </a:cxn>
                <a:cxn ang="0">
                  <a:pos x="262" y="274"/>
                </a:cxn>
                <a:cxn ang="0">
                  <a:pos x="279" y="292"/>
                </a:cxn>
                <a:cxn ang="0">
                  <a:pos x="295" y="274"/>
                </a:cxn>
                <a:cxn ang="0">
                  <a:pos x="295" y="311"/>
                </a:cxn>
                <a:cxn ang="0">
                  <a:pos x="312" y="292"/>
                </a:cxn>
                <a:cxn ang="0">
                  <a:pos x="295" y="329"/>
                </a:cxn>
                <a:cxn ang="0">
                  <a:pos x="295" y="366"/>
                </a:cxn>
                <a:cxn ang="0">
                  <a:pos x="279" y="385"/>
                </a:cxn>
                <a:cxn ang="0">
                  <a:pos x="262" y="421"/>
                </a:cxn>
                <a:cxn ang="0">
                  <a:pos x="230" y="421"/>
                </a:cxn>
                <a:cxn ang="0">
                  <a:pos x="197" y="421"/>
                </a:cxn>
                <a:cxn ang="0">
                  <a:pos x="197" y="458"/>
                </a:cxn>
                <a:cxn ang="0">
                  <a:pos x="180" y="495"/>
                </a:cxn>
                <a:cxn ang="0">
                  <a:pos x="148" y="495"/>
                </a:cxn>
                <a:cxn ang="0">
                  <a:pos x="98" y="495"/>
                </a:cxn>
                <a:cxn ang="0">
                  <a:pos x="65" y="495"/>
                </a:cxn>
                <a:cxn ang="0">
                  <a:pos x="32" y="495"/>
                </a:cxn>
                <a:cxn ang="0">
                  <a:pos x="0" y="495"/>
                </a:cxn>
                <a:cxn ang="0">
                  <a:pos x="0" y="458"/>
                </a:cxn>
                <a:cxn ang="0">
                  <a:pos x="16" y="403"/>
                </a:cxn>
                <a:cxn ang="0">
                  <a:pos x="16" y="329"/>
                </a:cxn>
                <a:cxn ang="0">
                  <a:pos x="32" y="292"/>
                </a:cxn>
                <a:cxn ang="0">
                  <a:pos x="49" y="92"/>
                </a:cxn>
                <a:cxn ang="0">
                  <a:pos x="65" y="0"/>
                </a:cxn>
              </a:cxnLst>
              <a:rect l="0" t="0" r="r" b="b"/>
              <a:pathLst>
                <a:path w="312" h="495">
                  <a:moveTo>
                    <a:pt x="65" y="0"/>
                  </a:moveTo>
                  <a:lnTo>
                    <a:pt x="82" y="0"/>
                  </a:lnTo>
                  <a:lnTo>
                    <a:pt x="131" y="0"/>
                  </a:lnTo>
                  <a:lnTo>
                    <a:pt x="213" y="0"/>
                  </a:lnTo>
                  <a:lnTo>
                    <a:pt x="213" y="19"/>
                  </a:lnTo>
                  <a:lnTo>
                    <a:pt x="213" y="56"/>
                  </a:lnTo>
                  <a:lnTo>
                    <a:pt x="213" y="92"/>
                  </a:lnTo>
                  <a:lnTo>
                    <a:pt x="213" y="126"/>
                  </a:lnTo>
                  <a:lnTo>
                    <a:pt x="213" y="145"/>
                  </a:lnTo>
                  <a:lnTo>
                    <a:pt x="213" y="182"/>
                  </a:lnTo>
                  <a:lnTo>
                    <a:pt x="213" y="200"/>
                  </a:lnTo>
                  <a:lnTo>
                    <a:pt x="197" y="200"/>
                  </a:lnTo>
                  <a:lnTo>
                    <a:pt x="213" y="200"/>
                  </a:lnTo>
                  <a:lnTo>
                    <a:pt x="213" y="218"/>
                  </a:lnTo>
                  <a:lnTo>
                    <a:pt x="213" y="200"/>
                  </a:lnTo>
                  <a:lnTo>
                    <a:pt x="230" y="200"/>
                  </a:lnTo>
                  <a:lnTo>
                    <a:pt x="230" y="218"/>
                  </a:lnTo>
                  <a:lnTo>
                    <a:pt x="246" y="218"/>
                  </a:lnTo>
                  <a:lnTo>
                    <a:pt x="262" y="218"/>
                  </a:lnTo>
                  <a:lnTo>
                    <a:pt x="262" y="237"/>
                  </a:lnTo>
                  <a:lnTo>
                    <a:pt x="262" y="255"/>
                  </a:lnTo>
                  <a:lnTo>
                    <a:pt x="262" y="274"/>
                  </a:lnTo>
                  <a:lnTo>
                    <a:pt x="246" y="274"/>
                  </a:lnTo>
                  <a:lnTo>
                    <a:pt x="262" y="274"/>
                  </a:lnTo>
                  <a:lnTo>
                    <a:pt x="262" y="292"/>
                  </a:lnTo>
                  <a:lnTo>
                    <a:pt x="279" y="292"/>
                  </a:lnTo>
                  <a:lnTo>
                    <a:pt x="279" y="274"/>
                  </a:lnTo>
                  <a:lnTo>
                    <a:pt x="295" y="274"/>
                  </a:lnTo>
                  <a:lnTo>
                    <a:pt x="295" y="292"/>
                  </a:lnTo>
                  <a:lnTo>
                    <a:pt x="295" y="311"/>
                  </a:lnTo>
                  <a:lnTo>
                    <a:pt x="312" y="311"/>
                  </a:lnTo>
                  <a:lnTo>
                    <a:pt x="312" y="292"/>
                  </a:lnTo>
                  <a:lnTo>
                    <a:pt x="312" y="311"/>
                  </a:lnTo>
                  <a:lnTo>
                    <a:pt x="295" y="329"/>
                  </a:lnTo>
                  <a:lnTo>
                    <a:pt x="295" y="348"/>
                  </a:lnTo>
                  <a:lnTo>
                    <a:pt x="295" y="366"/>
                  </a:lnTo>
                  <a:lnTo>
                    <a:pt x="279" y="366"/>
                  </a:lnTo>
                  <a:lnTo>
                    <a:pt x="279" y="385"/>
                  </a:lnTo>
                  <a:lnTo>
                    <a:pt x="262" y="403"/>
                  </a:lnTo>
                  <a:lnTo>
                    <a:pt x="262" y="421"/>
                  </a:lnTo>
                  <a:lnTo>
                    <a:pt x="246" y="421"/>
                  </a:lnTo>
                  <a:lnTo>
                    <a:pt x="230" y="421"/>
                  </a:lnTo>
                  <a:lnTo>
                    <a:pt x="213" y="421"/>
                  </a:lnTo>
                  <a:lnTo>
                    <a:pt x="197" y="421"/>
                  </a:lnTo>
                  <a:lnTo>
                    <a:pt x="197" y="440"/>
                  </a:lnTo>
                  <a:lnTo>
                    <a:pt x="197" y="458"/>
                  </a:lnTo>
                  <a:lnTo>
                    <a:pt x="180" y="477"/>
                  </a:lnTo>
                  <a:lnTo>
                    <a:pt x="180" y="495"/>
                  </a:lnTo>
                  <a:lnTo>
                    <a:pt x="164" y="495"/>
                  </a:lnTo>
                  <a:lnTo>
                    <a:pt x="148" y="495"/>
                  </a:lnTo>
                  <a:lnTo>
                    <a:pt x="115" y="495"/>
                  </a:lnTo>
                  <a:lnTo>
                    <a:pt x="98" y="495"/>
                  </a:lnTo>
                  <a:lnTo>
                    <a:pt x="82" y="495"/>
                  </a:lnTo>
                  <a:lnTo>
                    <a:pt x="65" y="495"/>
                  </a:lnTo>
                  <a:lnTo>
                    <a:pt x="49" y="495"/>
                  </a:lnTo>
                  <a:lnTo>
                    <a:pt x="32" y="495"/>
                  </a:lnTo>
                  <a:lnTo>
                    <a:pt x="16" y="495"/>
                  </a:lnTo>
                  <a:lnTo>
                    <a:pt x="0" y="495"/>
                  </a:lnTo>
                  <a:lnTo>
                    <a:pt x="0" y="477"/>
                  </a:lnTo>
                  <a:lnTo>
                    <a:pt x="0" y="458"/>
                  </a:lnTo>
                  <a:lnTo>
                    <a:pt x="16" y="440"/>
                  </a:lnTo>
                  <a:lnTo>
                    <a:pt x="16" y="403"/>
                  </a:lnTo>
                  <a:lnTo>
                    <a:pt x="16" y="366"/>
                  </a:lnTo>
                  <a:lnTo>
                    <a:pt x="16" y="329"/>
                  </a:lnTo>
                  <a:lnTo>
                    <a:pt x="16" y="311"/>
                  </a:lnTo>
                  <a:lnTo>
                    <a:pt x="32" y="292"/>
                  </a:lnTo>
                  <a:lnTo>
                    <a:pt x="49" y="163"/>
                  </a:lnTo>
                  <a:lnTo>
                    <a:pt x="49" y="92"/>
                  </a:lnTo>
                  <a:lnTo>
                    <a:pt x="65" y="37"/>
                  </a:lnTo>
                  <a:lnTo>
                    <a:pt x="6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510"/>
            <p:cNvSpPr>
              <a:spLocks/>
            </p:cNvSpPr>
            <p:nvPr/>
          </p:nvSpPr>
          <p:spPr bwMode="auto">
            <a:xfrm>
              <a:off x="5174" y="523"/>
              <a:ext cx="312" cy="495"/>
            </a:xfrm>
            <a:custGeom>
              <a:avLst/>
              <a:gdLst/>
              <a:ahLst/>
              <a:cxnLst>
                <a:cxn ang="0">
                  <a:pos x="82" y="0"/>
                </a:cxn>
                <a:cxn ang="0">
                  <a:pos x="213" y="0"/>
                </a:cxn>
                <a:cxn ang="0">
                  <a:pos x="213" y="56"/>
                </a:cxn>
                <a:cxn ang="0">
                  <a:pos x="213" y="126"/>
                </a:cxn>
                <a:cxn ang="0">
                  <a:pos x="213" y="182"/>
                </a:cxn>
                <a:cxn ang="0">
                  <a:pos x="197" y="200"/>
                </a:cxn>
                <a:cxn ang="0">
                  <a:pos x="213" y="218"/>
                </a:cxn>
                <a:cxn ang="0">
                  <a:pos x="230" y="200"/>
                </a:cxn>
                <a:cxn ang="0">
                  <a:pos x="246" y="218"/>
                </a:cxn>
                <a:cxn ang="0">
                  <a:pos x="262" y="237"/>
                </a:cxn>
                <a:cxn ang="0">
                  <a:pos x="262" y="274"/>
                </a:cxn>
                <a:cxn ang="0">
                  <a:pos x="262" y="274"/>
                </a:cxn>
                <a:cxn ang="0">
                  <a:pos x="279" y="292"/>
                </a:cxn>
                <a:cxn ang="0">
                  <a:pos x="295" y="274"/>
                </a:cxn>
                <a:cxn ang="0">
                  <a:pos x="295" y="311"/>
                </a:cxn>
                <a:cxn ang="0">
                  <a:pos x="312" y="292"/>
                </a:cxn>
                <a:cxn ang="0">
                  <a:pos x="295" y="329"/>
                </a:cxn>
                <a:cxn ang="0">
                  <a:pos x="295" y="366"/>
                </a:cxn>
                <a:cxn ang="0">
                  <a:pos x="279" y="385"/>
                </a:cxn>
                <a:cxn ang="0">
                  <a:pos x="262" y="421"/>
                </a:cxn>
                <a:cxn ang="0">
                  <a:pos x="230" y="421"/>
                </a:cxn>
                <a:cxn ang="0">
                  <a:pos x="197" y="421"/>
                </a:cxn>
                <a:cxn ang="0">
                  <a:pos x="197" y="458"/>
                </a:cxn>
                <a:cxn ang="0">
                  <a:pos x="180" y="495"/>
                </a:cxn>
                <a:cxn ang="0">
                  <a:pos x="148" y="495"/>
                </a:cxn>
                <a:cxn ang="0">
                  <a:pos x="98" y="495"/>
                </a:cxn>
                <a:cxn ang="0">
                  <a:pos x="65" y="495"/>
                </a:cxn>
                <a:cxn ang="0">
                  <a:pos x="32" y="495"/>
                </a:cxn>
                <a:cxn ang="0">
                  <a:pos x="0" y="495"/>
                </a:cxn>
                <a:cxn ang="0">
                  <a:pos x="0" y="458"/>
                </a:cxn>
                <a:cxn ang="0">
                  <a:pos x="16" y="403"/>
                </a:cxn>
                <a:cxn ang="0">
                  <a:pos x="16" y="329"/>
                </a:cxn>
                <a:cxn ang="0">
                  <a:pos x="32" y="292"/>
                </a:cxn>
                <a:cxn ang="0">
                  <a:pos x="49" y="92"/>
                </a:cxn>
                <a:cxn ang="0">
                  <a:pos x="65" y="0"/>
                </a:cxn>
              </a:cxnLst>
              <a:rect l="0" t="0" r="r" b="b"/>
              <a:pathLst>
                <a:path w="312" h="495">
                  <a:moveTo>
                    <a:pt x="65" y="0"/>
                  </a:moveTo>
                  <a:lnTo>
                    <a:pt x="82" y="0"/>
                  </a:lnTo>
                  <a:lnTo>
                    <a:pt x="131" y="0"/>
                  </a:lnTo>
                  <a:lnTo>
                    <a:pt x="213" y="0"/>
                  </a:lnTo>
                  <a:lnTo>
                    <a:pt x="213" y="19"/>
                  </a:lnTo>
                  <a:lnTo>
                    <a:pt x="213" y="56"/>
                  </a:lnTo>
                  <a:lnTo>
                    <a:pt x="213" y="92"/>
                  </a:lnTo>
                  <a:lnTo>
                    <a:pt x="213" y="126"/>
                  </a:lnTo>
                  <a:lnTo>
                    <a:pt x="213" y="145"/>
                  </a:lnTo>
                  <a:lnTo>
                    <a:pt x="213" y="182"/>
                  </a:lnTo>
                  <a:lnTo>
                    <a:pt x="213" y="200"/>
                  </a:lnTo>
                  <a:lnTo>
                    <a:pt x="197" y="200"/>
                  </a:lnTo>
                  <a:lnTo>
                    <a:pt x="213" y="200"/>
                  </a:lnTo>
                  <a:lnTo>
                    <a:pt x="213" y="218"/>
                  </a:lnTo>
                  <a:lnTo>
                    <a:pt x="213" y="200"/>
                  </a:lnTo>
                  <a:lnTo>
                    <a:pt x="230" y="200"/>
                  </a:lnTo>
                  <a:lnTo>
                    <a:pt x="230" y="218"/>
                  </a:lnTo>
                  <a:lnTo>
                    <a:pt x="246" y="218"/>
                  </a:lnTo>
                  <a:lnTo>
                    <a:pt x="262" y="218"/>
                  </a:lnTo>
                  <a:lnTo>
                    <a:pt x="262" y="237"/>
                  </a:lnTo>
                  <a:lnTo>
                    <a:pt x="262" y="255"/>
                  </a:lnTo>
                  <a:lnTo>
                    <a:pt x="262" y="274"/>
                  </a:lnTo>
                  <a:lnTo>
                    <a:pt x="246" y="274"/>
                  </a:lnTo>
                  <a:lnTo>
                    <a:pt x="262" y="274"/>
                  </a:lnTo>
                  <a:lnTo>
                    <a:pt x="262" y="292"/>
                  </a:lnTo>
                  <a:lnTo>
                    <a:pt x="279" y="292"/>
                  </a:lnTo>
                  <a:lnTo>
                    <a:pt x="279" y="274"/>
                  </a:lnTo>
                  <a:lnTo>
                    <a:pt x="295" y="274"/>
                  </a:lnTo>
                  <a:lnTo>
                    <a:pt x="295" y="292"/>
                  </a:lnTo>
                  <a:lnTo>
                    <a:pt x="295" y="311"/>
                  </a:lnTo>
                  <a:lnTo>
                    <a:pt x="312" y="311"/>
                  </a:lnTo>
                  <a:lnTo>
                    <a:pt x="312" y="292"/>
                  </a:lnTo>
                  <a:lnTo>
                    <a:pt x="312" y="311"/>
                  </a:lnTo>
                  <a:lnTo>
                    <a:pt x="295" y="329"/>
                  </a:lnTo>
                  <a:lnTo>
                    <a:pt x="295" y="348"/>
                  </a:lnTo>
                  <a:lnTo>
                    <a:pt x="295" y="366"/>
                  </a:lnTo>
                  <a:lnTo>
                    <a:pt x="279" y="366"/>
                  </a:lnTo>
                  <a:lnTo>
                    <a:pt x="279" y="385"/>
                  </a:lnTo>
                  <a:lnTo>
                    <a:pt x="262" y="403"/>
                  </a:lnTo>
                  <a:lnTo>
                    <a:pt x="262" y="421"/>
                  </a:lnTo>
                  <a:lnTo>
                    <a:pt x="246" y="421"/>
                  </a:lnTo>
                  <a:lnTo>
                    <a:pt x="230" y="421"/>
                  </a:lnTo>
                  <a:lnTo>
                    <a:pt x="213" y="421"/>
                  </a:lnTo>
                  <a:lnTo>
                    <a:pt x="197" y="421"/>
                  </a:lnTo>
                  <a:lnTo>
                    <a:pt x="197" y="440"/>
                  </a:lnTo>
                  <a:lnTo>
                    <a:pt x="197" y="458"/>
                  </a:lnTo>
                  <a:lnTo>
                    <a:pt x="180" y="477"/>
                  </a:lnTo>
                  <a:lnTo>
                    <a:pt x="180" y="495"/>
                  </a:lnTo>
                  <a:lnTo>
                    <a:pt x="164" y="495"/>
                  </a:lnTo>
                  <a:lnTo>
                    <a:pt x="148" y="495"/>
                  </a:lnTo>
                  <a:lnTo>
                    <a:pt x="115" y="495"/>
                  </a:lnTo>
                  <a:lnTo>
                    <a:pt x="98" y="495"/>
                  </a:lnTo>
                  <a:lnTo>
                    <a:pt x="82" y="495"/>
                  </a:lnTo>
                  <a:lnTo>
                    <a:pt x="65" y="495"/>
                  </a:lnTo>
                  <a:lnTo>
                    <a:pt x="49" y="495"/>
                  </a:lnTo>
                  <a:lnTo>
                    <a:pt x="32" y="495"/>
                  </a:lnTo>
                  <a:lnTo>
                    <a:pt x="16" y="495"/>
                  </a:lnTo>
                  <a:lnTo>
                    <a:pt x="0" y="495"/>
                  </a:lnTo>
                  <a:lnTo>
                    <a:pt x="0" y="477"/>
                  </a:lnTo>
                  <a:lnTo>
                    <a:pt x="0" y="458"/>
                  </a:lnTo>
                  <a:lnTo>
                    <a:pt x="16" y="440"/>
                  </a:lnTo>
                  <a:lnTo>
                    <a:pt x="16" y="403"/>
                  </a:lnTo>
                  <a:lnTo>
                    <a:pt x="16" y="366"/>
                  </a:lnTo>
                  <a:lnTo>
                    <a:pt x="16" y="329"/>
                  </a:lnTo>
                  <a:lnTo>
                    <a:pt x="16" y="311"/>
                  </a:lnTo>
                  <a:lnTo>
                    <a:pt x="32" y="292"/>
                  </a:lnTo>
                  <a:lnTo>
                    <a:pt x="49" y="163"/>
                  </a:lnTo>
                  <a:lnTo>
                    <a:pt x="49" y="92"/>
                  </a:lnTo>
                  <a:lnTo>
                    <a:pt x="65" y="37"/>
                  </a:lnTo>
                  <a:lnTo>
                    <a:pt x="6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7" name="Group 506"/>
          <p:cNvGrpSpPr>
            <a:grpSpLocks/>
          </p:cNvGrpSpPr>
          <p:nvPr/>
        </p:nvGrpSpPr>
        <p:grpSpPr bwMode="auto">
          <a:xfrm>
            <a:off x="7723677" y="1803010"/>
            <a:ext cx="556742" cy="662934"/>
            <a:chOff x="5909" y="560"/>
            <a:chExt cx="540" cy="643"/>
          </a:xfrm>
          <a:solidFill>
            <a:schemeClr val="accent5">
              <a:lumMod val="60000"/>
              <a:lumOff val="40000"/>
            </a:schemeClr>
          </a:solidFill>
        </p:grpSpPr>
        <p:sp>
          <p:nvSpPr>
            <p:cNvPr id="98" name="Freeform 508"/>
            <p:cNvSpPr>
              <a:spLocks/>
            </p:cNvSpPr>
            <p:nvPr/>
          </p:nvSpPr>
          <p:spPr bwMode="auto">
            <a:xfrm>
              <a:off x="5909" y="560"/>
              <a:ext cx="540" cy="643"/>
            </a:xfrm>
            <a:custGeom>
              <a:avLst/>
              <a:gdLst/>
              <a:ahLst/>
              <a:cxnLst>
                <a:cxn ang="0">
                  <a:pos x="245" y="19"/>
                </a:cxn>
                <a:cxn ang="0">
                  <a:pos x="262" y="37"/>
                </a:cxn>
                <a:cxn ang="0">
                  <a:pos x="278" y="19"/>
                </a:cxn>
                <a:cxn ang="0">
                  <a:pos x="295" y="37"/>
                </a:cxn>
                <a:cxn ang="0">
                  <a:pos x="311" y="19"/>
                </a:cxn>
                <a:cxn ang="0">
                  <a:pos x="311" y="19"/>
                </a:cxn>
                <a:cxn ang="0">
                  <a:pos x="327" y="37"/>
                </a:cxn>
                <a:cxn ang="0">
                  <a:pos x="344" y="55"/>
                </a:cxn>
                <a:cxn ang="0">
                  <a:pos x="360" y="74"/>
                </a:cxn>
                <a:cxn ang="0">
                  <a:pos x="393" y="74"/>
                </a:cxn>
                <a:cxn ang="0">
                  <a:pos x="425" y="74"/>
                </a:cxn>
                <a:cxn ang="0">
                  <a:pos x="442" y="89"/>
                </a:cxn>
                <a:cxn ang="0">
                  <a:pos x="425" y="74"/>
                </a:cxn>
                <a:cxn ang="0">
                  <a:pos x="458" y="74"/>
                </a:cxn>
                <a:cxn ang="0">
                  <a:pos x="491" y="74"/>
                </a:cxn>
                <a:cxn ang="0">
                  <a:pos x="491" y="74"/>
                </a:cxn>
                <a:cxn ang="0">
                  <a:pos x="491" y="74"/>
                </a:cxn>
                <a:cxn ang="0">
                  <a:pos x="507" y="89"/>
                </a:cxn>
                <a:cxn ang="0">
                  <a:pos x="523" y="74"/>
                </a:cxn>
                <a:cxn ang="0">
                  <a:pos x="523" y="74"/>
                </a:cxn>
                <a:cxn ang="0">
                  <a:pos x="540" y="89"/>
                </a:cxn>
                <a:cxn ang="0">
                  <a:pos x="523" y="108"/>
                </a:cxn>
                <a:cxn ang="0">
                  <a:pos x="523" y="145"/>
                </a:cxn>
                <a:cxn ang="0">
                  <a:pos x="507" y="182"/>
                </a:cxn>
                <a:cxn ang="0">
                  <a:pos x="491" y="200"/>
                </a:cxn>
                <a:cxn ang="0">
                  <a:pos x="474" y="237"/>
                </a:cxn>
                <a:cxn ang="0">
                  <a:pos x="474" y="274"/>
                </a:cxn>
                <a:cxn ang="0">
                  <a:pos x="458" y="292"/>
                </a:cxn>
                <a:cxn ang="0">
                  <a:pos x="458" y="329"/>
                </a:cxn>
                <a:cxn ang="0">
                  <a:pos x="425" y="403"/>
                </a:cxn>
                <a:cxn ang="0">
                  <a:pos x="425" y="440"/>
                </a:cxn>
                <a:cxn ang="0">
                  <a:pos x="409" y="458"/>
                </a:cxn>
                <a:cxn ang="0">
                  <a:pos x="393" y="495"/>
                </a:cxn>
                <a:cxn ang="0">
                  <a:pos x="376" y="477"/>
                </a:cxn>
                <a:cxn ang="0">
                  <a:pos x="344" y="477"/>
                </a:cxn>
                <a:cxn ang="0">
                  <a:pos x="311" y="495"/>
                </a:cxn>
                <a:cxn ang="0">
                  <a:pos x="278" y="513"/>
                </a:cxn>
                <a:cxn ang="0">
                  <a:pos x="245" y="532"/>
                </a:cxn>
                <a:cxn ang="0">
                  <a:pos x="213" y="551"/>
                </a:cxn>
                <a:cxn ang="0">
                  <a:pos x="164" y="588"/>
                </a:cxn>
                <a:cxn ang="0">
                  <a:pos x="114" y="606"/>
                </a:cxn>
                <a:cxn ang="0">
                  <a:pos x="98" y="624"/>
                </a:cxn>
                <a:cxn ang="0">
                  <a:pos x="65" y="624"/>
                </a:cxn>
                <a:cxn ang="0">
                  <a:pos x="49" y="643"/>
                </a:cxn>
                <a:cxn ang="0">
                  <a:pos x="33" y="624"/>
                </a:cxn>
                <a:cxn ang="0">
                  <a:pos x="49" y="606"/>
                </a:cxn>
                <a:cxn ang="0">
                  <a:pos x="16" y="606"/>
                </a:cxn>
                <a:cxn ang="0">
                  <a:pos x="0" y="588"/>
                </a:cxn>
                <a:cxn ang="0">
                  <a:pos x="16" y="569"/>
                </a:cxn>
                <a:cxn ang="0">
                  <a:pos x="0" y="551"/>
                </a:cxn>
                <a:cxn ang="0">
                  <a:pos x="16" y="532"/>
                </a:cxn>
                <a:cxn ang="0">
                  <a:pos x="0" y="513"/>
                </a:cxn>
                <a:cxn ang="0">
                  <a:pos x="16" y="477"/>
                </a:cxn>
                <a:cxn ang="0">
                  <a:pos x="33" y="422"/>
                </a:cxn>
                <a:cxn ang="0">
                  <a:pos x="65" y="384"/>
                </a:cxn>
                <a:cxn ang="0">
                  <a:pos x="65" y="348"/>
                </a:cxn>
                <a:cxn ang="0">
                  <a:pos x="82" y="329"/>
                </a:cxn>
                <a:cxn ang="0">
                  <a:pos x="98" y="292"/>
                </a:cxn>
                <a:cxn ang="0">
                  <a:pos x="131" y="237"/>
                </a:cxn>
                <a:cxn ang="0">
                  <a:pos x="164" y="145"/>
                </a:cxn>
                <a:cxn ang="0">
                  <a:pos x="180" y="126"/>
                </a:cxn>
                <a:cxn ang="0">
                  <a:pos x="213" y="55"/>
                </a:cxn>
                <a:cxn ang="0">
                  <a:pos x="245" y="0"/>
                </a:cxn>
              </a:cxnLst>
              <a:rect l="0" t="0" r="r" b="b"/>
              <a:pathLst>
                <a:path w="540" h="643">
                  <a:moveTo>
                    <a:pt x="245" y="0"/>
                  </a:moveTo>
                  <a:lnTo>
                    <a:pt x="245" y="19"/>
                  </a:lnTo>
                  <a:lnTo>
                    <a:pt x="262" y="19"/>
                  </a:lnTo>
                  <a:lnTo>
                    <a:pt x="262" y="37"/>
                  </a:lnTo>
                  <a:lnTo>
                    <a:pt x="278" y="37"/>
                  </a:lnTo>
                  <a:lnTo>
                    <a:pt x="278" y="19"/>
                  </a:lnTo>
                  <a:lnTo>
                    <a:pt x="295" y="19"/>
                  </a:lnTo>
                  <a:lnTo>
                    <a:pt x="295" y="37"/>
                  </a:lnTo>
                  <a:lnTo>
                    <a:pt x="295" y="19"/>
                  </a:lnTo>
                  <a:lnTo>
                    <a:pt x="311" y="19"/>
                  </a:lnTo>
                  <a:lnTo>
                    <a:pt x="311" y="37"/>
                  </a:lnTo>
                  <a:lnTo>
                    <a:pt x="311" y="19"/>
                  </a:lnTo>
                  <a:lnTo>
                    <a:pt x="327" y="19"/>
                  </a:lnTo>
                  <a:lnTo>
                    <a:pt x="327" y="37"/>
                  </a:lnTo>
                  <a:lnTo>
                    <a:pt x="327" y="55"/>
                  </a:lnTo>
                  <a:lnTo>
                    <a:pt x="344" y="55"/>
                  </a:lnTo>
                  <a:lnTo>
                    <a:pt x="344" y="74"/>
                  </a:lnTo>
                  <a:lnTo>
                    <a:pt x="360" y="74"/>
                  </a:lnTo>
                  <a:lnTo>
                    <a:pt x="376" y="74"/>
                  </a:lnTo>
                  <a:lnTo>
                    <a:pt x="393" y="74"/>
                  </a:lnTo>
                  <a:lnTo>
                    <a:pt x="409" y="74"/>
                  </a:lnTo>
                  <a:lnTo>
                    <a:pt x="425" y="74"/>
                  </a:lnTo>
                  <a:lnTo>
                    <a:pt x="425" y="89"/>
                  </a:lnTo>
                  <a:lnTo>
                    <a:pt x="442" y="89"/>
                  </a:lnTo>
                  <a:lnTo>
                    <a:pt x="442" y="74"/>
                  </a:lnTo>
                  <a:lnTo>
                    <a:pt x="425" y="74"/>
                  </a:lnTo>
                  <a:lnTo>
                    <a:pt x="442" y="74"/>
                  </a:lnTo>
                  <a:lnTo>
                    <a:pt x="458" y="74"/>
                  </a:lnTo>
                  <a:lnTo>
                    <a:pt x="474" y="74"/>
                  </a:lnTo>
                  <a:lnTo>
                    <a:pt x="491" y="74"/>
                  </a:lnTo>
                  <a:lnTo>
                    <a:pt x="491" y="55"/>
                  </a:lnTo>
                  <a:lnTo>
                    <a:pt x="491" y="74"/>
                  </a:lnTo>
                  <a:lnTo>
                    <a:pt x="491" y="55"/>
                  </a:lnTo>
                  <a:lnTo>
                    <a:pt x="491" y="74"/>
                  </a:lnTo>
                  <a:lnTo>
                    <a:pt x="507" y="74"/>
                  </a:lnTo>
                  <a:lnTo>
                    <a:pt x="507" y="89"/>
                  </a:lnTo>
                  <a:lnTo>
                    <a:pt x="523" y="89"/>
                  </a:lnTo>
                  <a:lnTo>
                    <a:pt x="523" y="74"/>
                  </a:lnTo>
                  <a:lnTo>
                    <a:pt x="507" y="74"/>
                  </a:lnTo>
                  <a:lnTo>
                    <a:pt x="523" y="74"/>
                  </a:lnTo>
                  <a:lnTo>
                    <a:pt x="540" y="74"/>
                  </a:lnTo>
                  <a:lnTo>
                    <a:pt x="540" y="89"/>
                  </a:lnTo>
                  <a:lnTo>
                    <a:pt x="523" y="89"/>
                  </a:lnTo>
                  <a:lnTo>
                    <a:pt x="523" y="108"/>
                  </a:lnTo>
                  <a:lnTo>
                    <a:pt x="523" y="126"/>
                  </a:lnTo>
                  <a:lnTo>
                    <a:pt x="523" y="145"/>
                  </a:lnTo>
                  <a:lnTo>
                    <a:pt x="507" y="163"/>
                  </a:lnTo>
                  <a:lnTo>
                    <a:pt x="507" y="182"/>
                  </a:lnTo>
                  <a:lnTo>
                    <a:pt x="491" y="182"/>
                  </a:lnTo>
                  <a:lnTo>
                    <a:pt x="491" y="200"/>
                  </a:lnTo>
                  <a:lnTo>
                    <a:pt x="491" y="218"/>
                  </a:lnTo>
                  <a:lnTo>
                    <a:pt x="474" y="237"/>
                  </a:lnTo>
                  <a:lnTo>
                    <a:pt x="474" y="255"/>
                  </a:lnTo>
                  <a:lnTo>
                    <a:pt x="474" y="274"/>
                  </a:lnTo>
                  <a:lnTo>
                    <a:pt x="458" y="274"/>
                  </a:lnTo>
                  <a:lnTo>
                    <a:pt x="458" y="292"/>
                  </a:lnTo>
                  <a:lnTo>
                    <a:pt x="458" y="311"/>
                  </a:lnTo>
                  <a:lnTo>
                    <a:pt x="458" y="329"/>
                  </a:lnTo>
                  <a:lnTo>
                    <a:pt x="442" y="384"/>
                  </a:lnTo>
                  <a:lnTo>
                    <a:pt x="425" y="403"/>
                  </a:lnTo>
                  <a:lnTo>
                    <a:pt x="425" y="422"/>
                  </a:lnTo>
                  <a:lnTo>
                    <a:pt x="425" y="440"/>
                  </a:lnTo>
                  <a:lnTo>
                    <a:pt x="409" y="440"/>
                  </a:lnTo>
                  <a:lnTo>
                    <a:pt x="409" y="458"/>
                  </a:lnTo>
                  <a:lnTo>
                    <a:pt x="409" y="477"/>
                  </a:lnTo>
                  <a:lnTo>
                    <a:pt x="393" y="495"/>
                  </a:lnTo>
                  <a:lnTo>
                    <a:pt x="393" y="477"/>
                  </a:lnTo>
                  <a:lnTo>
                    <a:pt x="376" y="477"/>
                  </a:lnTo>
                  <a:lnTo>
                    <a:pt x="360" y="477"/>
                  </a:lnTo>
                  <a:lnTo>
                    <a:pt x="344" y="477"/>
                  </a:lnTo>
                  <a:lnTo>
                    <a:pt x="327" y="495"/>
                  </a:lnTo>
                  <a:lnTo>
                    <a:pt x="311" y="495"/>
                  </a:lnTo>
                  <a:lnTo>
                    <a:pt x="295" y="513"/>
                  </a:lnTo>
                  <a:lnTo>
                    <a:pt x="278" y="513"/>
                  </a:lnTo>
                  <a:lnTo>
                    <a:pt x="262" y="532"/>
                  </a:lnTo>
                  <a:lnTo>
                    <a:pt x="245" y="532"/>
                  </a:lnTo>
                  <a:lnTo>
                    <a:pt x="245" y="551"/>
                  </a:lnTo>
                  <a:lnTo>
                    <a:pt x="213" y="551"/>
                  </a:lnTo>
                  <a:lnTo>
                    <a:pt x="196" y="569"/>
                  </a:lnTo>
                  <a:lnTo>
                    <a:pt x="164" y="588"/>
                  </a:lnTo>
                  <a:lnTo>
                    <a:pt x="131" y="606"/>
                  </a:lnTo>
                  <a:lnTo>
                    <a:pt x="114" y="606"/>
                  </a:lnTo>
                  <a:lnTo>
                    <a:pt x="114" y="624"/>
                  </a:lnTo>
                  <a:lnTo>
                    <a:pt x="98" y="624"/>
                  </a:lnTo>
                  <a:lnTo>
                    <a:pt x="82" y="624"/>
                  </a:lnTo>
                  <a:lnTo>
                    <a:pt x="65" y="624"/>
                  </a:lnTo>
                  <a:lnTo>
                    <a:pt x="65" y="643"/>
                  </a:lnTo>
                  <a:lnTo>
                    <a:pt x="49" y="643"/>
                  </a:lnTo>
                  <a:lnTo>
                    <a:pt x="49" y="624"/>
                  </a:lnTo>
                  <a:lnTo>
                    <a:pt x="33" y="624"/>
                  </a:lnTo>
                  <a:lnTo>
                    <a:pt x="49" y="624"/>
                  </a:lnTo>
                  <a:lnTo>
                    <a:pt x="49" y="606"/>
                  </a:lnTo>
                  <a:lnTo>
                    <a:pt x="33" y="606"/>
                  </a:lnTo>
                  <a:lnTo>
                    <a:pt x="16" y="606"/>
                  </a:lnTo>
                  <a:lnTo>
                    <a:pt x="16" y="588"/>
                  </a:lnTo>
                  <a:lnTo>
                    <a:pt x="0" y="588"/>
                  </a:lnTo>
                  <a:lnTo>
                    <a:pt x="0" y="569"/>
                  </a:lnTo>
                  <a:lnTo>
                    <a:pt x="16" y="569"/>
                  </a:lnTo>
                  <a:lnTo>
                    <a:pt x="16" y="551"/>
                  </a:lnTo>
                  <a:lnTo>
                    <a:pt x="0" y="551"/>
                  </a:lnTo>
                  <a:lnTo>
                    <a:pt x="16" y="551"/>
                  </a:lnTo>
                  <a:lnTo>
                    <a:pt x="16" y="532"/>
                  </a:lnTo>
                  <a:lnTo>
                    <a:pt x="0" y="532"/>
                  </a:lnTo>
                  <a:lnTo>
                    <a:pt x="0" y="513"/>
                  </a:lnTo>
                  <a:lnTo>
                    <a:pt x="16" y="495"/>
                  </a:lnTo>
                  <a:lnTo>
                    <a:pt x="16" y="477"/>
                  </a:lnTo>
                  <a:lnTo>
                    <a:pt x="33" y="458"/>
                  </a:lnTo>
                  <a:lnTo>
                    <a:pt x="33" y="422"/>
                  </a:lnTo>
                  <a:lnTo>
                    <a:pt x="49" y="403"/>
                  </a:lnTo>
                  <a:lnTo>
                    <a:pt x="65" y="384"/>
                  </a:lnTo>
                  <a:lnTo>
                    <a:pt x="65" y="366"/>
                  </a:lnTo>
                  <a:lnTo>
                    <a:pt x="65" y="348"/>
                  </a:lnTo>
                  <a:lnTo>
                    <a:pt x="82" y="348"/>
                  </a:lnTo>
                  <a:lnTo>
                    <a:pt x="82" y="329"/>
                  </a:lnTo>
                  <a:lnTo>
                    <a:pt x="82" y="311"/>
                  </a:lnTo>
                  <a:lnTo>
                    <a:pt x="98" y="292"/>
                  </a:lnTo>
                  <a:lnTo>
                    <a:pt x="114" y="274"/>
                  </a:lnTo>
                  <a:lnTo>
                    <a:pt x="131" y="237"/>
                  </a:lnTo>
                  <a:lnTo>
                    <a:pt x="147" y="182"/>
                  </a:lnTo>
                  <a:lnTo>
                    <a:pt x="164" y="145"/>
                  </a:lnTo>
                  <a:lnTo>
                    <a:pt x="180" y="145"/>
                  </a:lnTo>
                  <a:lnTo>
                    <a:pt x="180" y="126"/>
                  </a:lnTo>
                  <a:lnTo>
                    <a:pt x="196" y="108"/>
                  </a:lnTo>
                  <a:lnTo>
                    <a:pt x="213" y="55"/>
                  </a:lnTo>
                  <a:lnTo>
                    <a:pt x="229" y="19"/>
                  </a:lnTo>
                  <a:lnTo>
                    <a:pt x="24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507"/>
            <p:cNvSpPr>
              <a:spLocks/>
            </p:cNvSpPr>
            <p:nvPr/>
          </p:nvSpPr>
          <p:spPr bwMode="auto">
            <a:xfrm>
              <a:off x="5909" y="560"/>
              <a:ext cx="540" cy="643"/>
            </a:xfrm>
            <a:custGeom>
              <a:avLst/>
              <a:gdLst/>
              <a:ahLst/>
              <a:cxnLst>
                <a:cxn ang="0">
                  <a:pos x="245" y="19"/>
                </a:cxn>
                <a:cxn ang="0">
                  <a:pos x="262" y="37"/>
                </a:cxn>
                <a:cxn ang="0">
                  <a:pos x="278" y="19"/>
                </a:cxn>
                <a:cxn ang="0">
                  <a:pos x="295" y="37"/>
                </a:cxn>
                <a:cxn ang="0">
                  <a:pos x="311" y="19"/>
                </a:cxn>
                <a:cxn ang="0">
                  <a:pos x="311" y="19"/>
                </a:cxn>
                <a:cxn ang="0">
                  <a:pos x="327" y="37"/>
                </a:cxn>
                <a:cxn ang="0">
                  <a:pos x="344" y="55"/>
                </a:cxn>
                <a:cxn ang="0">
                  <a:pos x="360" y="74"/>
                </a:cxn>
                <a:cxn ang="0">
                  <a:pos x="393" y="74"/>
                </a:cxn>
                <a:cxn ang="0">
                  <a:pos x="425" y="74"/>
                </a:cxn>
                <a:cxn ang="0">
                  <a:pos x="442" y="89"/>
                </a:cxn>
                <a:cxn ang="0">
                  <a:pos x="425" y="74"/>
                </a:cxn>
                <a:cxn ang="0">
                  <a:pos x="458" y="74"/>
                </a:cxn>
                <a:cxn ang="0">
                  <a:pos x="491" y="74"/>
                </a:cxn>
                <a:cxn ang="0">
                  <a:pos x="491" y="74"/>
                </a:cxn>
                <a:cxn ang="0">
                  <a:pos x="491" y="74"/>
                </a:cxn>
                <a:cxn ang="0">
                  <a:pos x="507" y="89"/>
                </a:cxn>
                <a:cxn ang="0">
                  <a:pos x="523" y="74"/>
                </a:cxn>
                <a:cxn ang="0">
                  <a:pos x="523" y="74"/>
                </a:cxn>
                <a:cxn ang="0">
                  <a:pos x="540" y="89"/>
                </a:cxn>
                <a:cxn ang="0">
                  <a:pos x="523" y="108"/>
                </a:cxn>
                <a:cxn ang="0">
                  <a:pos x="523" y="145"/>
                </a:cxn>
                <a:cxn ang="0">
                  <a:pos x="507" y="182"/>
                </a:cxn>
                <a:cxn ang="0">
                  <a:pos x="491" y="200"/>
                </a:cxn>
                <a:cxn ang="0">
                  <a:pos x="474" y="237"/>
                </a:cxn>
                <a:cxn ang="0">
                  <a:pos x="474" y="274"/>
                </a:cxn>
                <a:cxn ang="0">
                  <a:pos x="458" y="292"/>
                </a:cxn>
                <a:cxn ang="0">
                  <a:pos x="458" y="329"/>
                </a:cxn>
                <a:cxn ang="0">
                  <a:pos x="425" y="403"/>
                </a:cxn>
                <a:cxn ang="0">
                  <a:pos x="425" y="440"/>
                </a:cxn>
                <a:cxn ang="0">
                  <a:pos x="409" y="458"/>
                </a:cxn>
                <a:cxn ang="0">
                  <a:pos x="393" y="495"/>
                </a:cxn>
                <a:cxn ang="0">
                  <a:pos x="376" y="477"/>
                </a:cxn>
                <a:cxn ang="0">
                  <a:pos x="344" y="477"/>
                </a:cxn>
                <a:cxn ang="0">
                  <a:pos x="311" y="495"/>
                </a:cxn>
                <a:cxn ang="0">
                  <a:pos x="278" y="513"/>
                </a:cxn>
                <a:cxn ang="0">
                  <a:pos x="245" y="532"/>
                </a:cxn>
                <a:cxn ang="0">
                  <a:pos x="213" y="551"/>
                </a:cxn>
                <a:cxn ang="0">
                  <a:pos x="164" y="588"/>
                </a:cxn>
                <a:cxn ang="0">
                  <a:pos x="114" y="606"/>
                </a:cxn>
                <a:cxn ang="0">
                  <a:pos x="98" y="624"/>
                </a:cxn>
                <a:cxn ang="0">
                  <a:pos x="65" y="624"/>
                </a:cxn>
                <a:cxn ang="0">
                  <a:pos x="49" y="643"/>
                </a:cxn>
                <a:cxn ang="0">
                  <a:pos x="33" y="624"/>
                </a:cxn>
                <a:cxn ang="0">
                  <a:pos x="49" y="606"/>
                </a:cxn>
                <a:cxn ang="0">
                  <a:pos x="16" y="606"/>
                </a:cxn>
                <a:cxn ang="0">
                  <a:pos x="0" y="588"/>
                </a:cxn>
                <a:cxn ang="0">
                  <a:pos x="16" y="569"/>
                </a:cxn>
                <a:cxn ang="0">
                  <a:pos x="0" y="551"/>
                </a:cxn>
                <a:cxn ang="0">
                  <a:pos x="16" y="532"/>
                </a:cxn>
                <a:cxn ang="0">
                  <a:pos x="0" y="513"/>
                </a:cxn>
                <a:cxn ang="0">
                  <a:pos x="16" y="477"/>
                </a:cxn>
                <a:cxn ang="0">
                  <a:pos x="33" y="422"/>
                </a:cxn>
                <a:cxn ang="0">
                  <a:pos x="65" y="384"/>
                </a:cxn>
                <a:cxn ang="0">
                  <a:pos x="65" y="348"/>
                </a:cxn>
                <a:cxn ang="0">
                  <a:pos x="82" y="329"/>
                </a:cxn>
                <a:cxn ang="0">
                  <a:pos x="98" y="292"/>
                </a:cxn>
                <a:cxn ang="0">
                  <a:pos x="131" y="237"/>
                </a:cxn>
                <a:cxn ang="0">
                  <a:pos x="164" y="145"/>
                </a:cxn>
                <a:cxn ang="0">
                  <a:pos x="180" y="126"/>
                </a:cxn>
                <a:cxn ang="0">
                  <a:pos x="213" y="55"/>
                </a:cxn>
                <a:cxn ang="0">
                  <a:pos x="245" y="0"/>
                </a:cxn>
              </a:cxnLst>
              <a:rect l="0" t="0" r="r" b="b"/>
              <a:pathLst>
                <a:path w="540" h="643">
                  <a:moveTo>
                    <a:pt x="245" y="0"/>
                  </a:moveTo>
                  <a:lnTo>
                    <a:pt x="245" y="19"/>
                  </a:lnTo>
                  <a:lnTo>
                    <a:pt x="262" y="19"/>
                  </a:lnTo>
                  <a:lnTo>
                    <a:pt x="262" y="37"/>
                  </a:lnTo>
                  <a:lnTo>
                    <a:pt x="278" y="37"/>
                  </a:lnTo>
                  <a:lnTo>
                    <a:pt x="278" y="19"/>
                  </a:lnTo>
                  <a:lnTo>
                    <a:pt x="295" y="19"/>
                  </a:lnTo>
                  <a:lnTo>
                    <a:pt x="295" y="37"/>
                  </a:lnTo>
                  <a:lnTo>
                    <a:pt x="295" y="19"/>
                  </a:lnTo>
                  <a:lnTo>
                    <a:pt x="311" y="19"/>
                  </a:lnTo>
                  <a:lnTo>
                    <a:pt x="311" y="37"/>
                  </a:lnTo>
                  <a:lnTo>
                    <a:pt x="311" y="19"/>
                  </a:lnTo>
                  <a:lnTo>
                    <a:pt x="327" y="19"/>
                  </a:lnTo>
                  <a:lnTo>
                    <a:pt x="327" y="37"/>
                  </a:lnTo>
                  <a:lnTo>
                    <a:pt x="327" y="55"/>
                  </a:lnTo>
                  <a:lnTo>
                    <a:pt x="344" y="55"/>
                  </a:lnTo>
                  <a:lnTo>
                    <a:pt x="344" y="74"/>
                  </a:lnTo>
                  <a:lnTo>
                    <a:pt x="360" y="74"/>
                  </a:lnTo>
                  <a:lnTo>
                    <a:pt x="376" y="74"/>
                  </a:lnTo>
                  <a:lnTo>
                    <a:pt x="393" y="74"/>
                  </a:lnTo>
                  <a:lnTo>
                    <a:pt x="409" y="74"/>
                  </a:lnTo>
                  <a:lnTo>
                    <a:pt x="425" y="74"/>
                  </a:lnTo>
                  <a:lnTo>
                    <a:pt x="425" y="89"/>
                  </a:lnTo>
                  <a:lnTo>
                    <a:pt x="442" y="89"/>
                  </a:lnTo>
                  <a:lnTo>
                    <a:pt x="442" y="74"/>
                  </a:lnTo>
                  <a:lnTo>
                    <a:pt x="425" y="74"/>
                  </a:lnTo>
                  <a:lnTo>
                    <a:pt x="442" y="74"/>
                  </a:lnTo>
                  <a:lnTo>
                    <a:pt x="458" y="74"/>
                  </a:lnTo>
                  <a:lnTo>
                    <a:pt x="474" y="74"/>
                  </a:lnTo>
                  <a:lnTo>
                    <a:pt x="491" y="74"/>
                  </a:lnTo>
                  <a:lnTo>
                    <a:pt x="491" y="55"/>
                  </a:lnTo>
                  <a:lnTo>
                    <a:pt x="491" y="74"/>
                  </a:lnTo>
                  <a:lnTo>
                    <a:pt x="491" y="55"/>
                  </a:lnTo>
                  <a:lnTo>
                    <a:pt x="491" y="74"/>
                  </a:lnTo>
                  <a:lnTo>
                    <a:pt x="507" y="74"/>
                  </a:lnTo>
                  <a:lnTo>
                    <a:pt x="507" y="89"/>
                  </a:lnTo>
                  <a:lnTo>
                    <a:pt x="523" y="89"/>
                  </a:lnTo>
                  <a:lnTo>
                    <a:pt x="523" y="74"/>
                  </a:lnTo>
                  <a:lnTo>
                    <a:pt x="507" y="74"/>
                  </a:lnTo>
                  <a:lnTo>
                    <a:pt x="523" y="74"/>
                  </a:lnTo>
                  <a:lnTo>
                    <a:pt x="540" y="74"/>
                  </a:lnTo>
                  <a:lnTo>
                    <a:pt x="540" y="89"/>
                  </a:lnTo>
                  <a:lnTo>
                    <a:pt x="523" y="89"/>
                  </a:lnTo>
                  <a:lnTo>
                    <a:pt x="523" y="108"/>
                  </a:lnTo>
                  <a:lnTo>
                    <a:pt x="523" y="126"/>
                  </a:lnTo>
                  <a:lnTo>
                    <a:pt x="523" y="145"/>
                  </a:lnTo>
                  <a:lnTo>
                    <a:pt x="507" y="163"/>
                  </a:lnTo>
                  <a:lnTo>
                    <a:pt x="507" y="182"/>
                  </a:lnTo>
                  <a:lnTo>
                    <a:pt x="491" y="182"/>
                  </a:lnTo>
                  <a:lnTo>
                    <a:pt x="491" y="200"/>
                  </a:lnTo>
                  <a:lnTo>
                    <a:pt x="491" y="218"/>
                  </a:lnTo>
                  <a:lnTo>
                    <a:pt x="474" y="237"/>
                  </a:lnTo>
                  <a:lnTo>
                    <a:pt x="474" y="255"/>
                  </a:lnTo>
                  <a:lnTo>
                    <a:pt x="474" y="274"/>
                  </a:lnTo>
                  <a:lnTo>
                    <a:pt x="458" y="274"/>
                  </a:lnTo>
                  <a:lnTo>
                    <a:pt x="458" y="292"/>
                  </a:lnTo>
                  <a:lnTo>
                    <a:pt x="458" y="311"/>
                  </a:lnTo>
                  <a:lnTo>
                    <a:pt x="458" y="329"/>
                  </a:lnTo>
                  <a:lnTo>
                    <a:pt x="442" y="384"/>
                  </a:lnTo>
                  <a:lnTo>
                    <a:pt x="425" y="403"/>
                  </a:lnTo>
                  <a:lnTo>
                    <a:pt x="425" y="422"/>
                  </a:lnTo>
                  <a:lnTo>
                    <a:pt x="425" y="440"/>
                  </a:lnTo>
                  <a:lnTo>
                    <a:pt x="409" y="440"/>
                  </a:lnTo>
                  <a:lnTo>
                    <a:pt x="409" y="458"/>
                  </a:lnTo>
                  <a:lnTo>
                    <a:pt x="409" y="477"/>
                  </a:lnTo>
                  <a:lnTo>
                    <a:pt x="393" y="495"/>
                  </a:lnTo>
                  <a:lnTo>
                    <a:pt x="393" y="477"/>
                  </a:lnTo>
                  <a:lnTo>
                    <a:pt x="376" y="477"/>
                  </a:lnTo>
                  <a:lnTo>
                    <a:pt x="360" y="477"/>
                  </a:lnTo>
                  <a:lnTo>
                    <a:pt x="344" y="477"/>
                  </a:lnTo>
                  <a:lnTo>
                    <a:pt x="327" y="495"/>
                  </a:lnTo>
                  <a:lnTo>
                    <a:pt x="311" y="495"/>
                  </a:lnTo>
                  <a:lnTo>
                    <a:pt x="295" y="513"/>
                  </a:lnTo>
                  <a:lnTo>
                    <a:pt x="278" y="513"/>
                  </a:lnTo>
                  <a:lnTo>
                    <a:pt x="262" y="532"/>
                  </a:lnTo>
                  <a:lnTo>
                    <a:pt x="245" y="532"/>
                  </a:lnTo>
                  <a:lnTo>
                    <a:pt x="245" y="551"/>
                  </a:lnTo>
                  <a:lnTo>
                    <a:pt x="213" y="551"/>
                  </a:lnTo>
                  <a:lnTo>
                    <a:pt x="196" y="569"/>
                  </a:lnTo>
                  <a:lnTo>
                    <a:pt x="164" y="588"/>
                  </a:lnTo>
                  <a:lnTo>
                    <a:pt x="131" y="606"/>
                  </a:lnTo>
                  <a:lnTo>
                    <a:pt x="114" y="606"/>
                  </a:lnTo>
                  <a:lnTo>
                    <a:pt x="114" y="624"/>
                  </a:lnTo>
                  <a:lnTo>
                    <a:pt x="98" y="624"/>
                  </a:lnTo>
                  <a:lnTo>
                    <a:pt x="82" y="624"/>
                  </a:lnTo>
                  <a:lnTo>
                    <a:pt x="65" y="624"/>
                  </a:lnTo>
                  <a:lnTo>
                    <a:pt x="65" y="643"/>
                  </a:lnTo>
                  <a:lnTo>
                    <a:pt x="49" y="643"/>
                  </a:lnTo>
                  <a:lnTo>
                    <a:pt x="49" y="624"/>
                  </a:lnTo>
                  <a:lnTo>
                    <a:pt x="33" y="624"/>
                  </a:lnTo>
                  <a:lnTo>
                    <a:pt x="49" y="624"/>
                  </a:lnTo>
                  <a:lnTo>
                    <a:pt x="49" y="606"/>
                  </a:lnTo>
                  <a:lnTo>
                    <a:pt x="33" y="606"/>
                  </a:lnTo>
                  <a:lnTo>
                    <a:pt x="16" y="606"/>
                  </a:lnTo>
                  <a:lnTo>
                    <a:pt x="16" y="588"/>
                  </a:lnTo>
                  <a:lnTo>
                    <a:pt x="0" y="588"/>
                  </a:lnTo>
                  <a:lnTo>
                    <a:pt x="0" y="569"/>
                  </a:lnTo>
                  <a:lnTo>
                    <a:pt x="16" y="569"/>
                  </a:lnTo>
                  <a:lnTo>
                    <a:pt x="16" y="551"/>
                  </a:lnTo>
                  <a:lnTo>
                    <a:pt x="0" y="551"/>
                  </a:lnTo>
                  <a:lnTo>
                    <a:pt x="16" y="551"/>
                  </a:lnTo>
                  <a:lnTo>
                    <a:pt x="16" y="532"/>
                  </a:lnTo>
                  <a:lnTo>
                    <a:pt x="0" y="532"/>
                  </a:lnTo>
                  <a:lnTo>
                    <a:pt x="0" y="513"/>
                  </a:lnTo>
                  <a:lnTo>
                    <a:pt x="16" y="495"/>
                  </a:lnTo>
                  <a:lnTo>
                    <a:pt x="16" y="477"/>
                  </a:lnTo>
                  <a:lnTo>
                    <a:pt x="33" y="458"/>
                  </a:lnTo>
                  <a:lnTo>
                    <a:pt x="33" y="422"/>
                  </a:lnTo>
                  <a:lnTo>
                    <a:pt x="49" y="403"/>
                  </a:lnTo>
                  <a:lnTo>
                    <a:pt x="65" y="384"/>
                  </a:lnTo>
                  <a:lnTo>
                    <a:pt x="65" y="366"/>
                  </a:lnTo>
                  <a:lnTo>
                    <a:pt x="65" y="348"/>
                  </a:lnTo>
                  <a:lnTo>
                    <a:pt x="82" y="348"/>
                  </a:lnTo>
                  <a:lnTo>
                    <a:pt x="82" y="329"/>
                  </a:lnTo>
                  <a:lnTo>
                    <a:pt x="82" y="311"/>
                  </a:lnTo>
                  <a:lnTo>
                    <a:pt x="98" y="292"/>
                  </a:lnTo>
                  <a:lnTo>
                    <a:pt x="114" y="274"/>
                  </a:lnTo>
                  <a:lnTo>
                    <a:pt x="131" y="237"/>
                  </a:lnTo>
                  <a:lnTo>
                    <a:pt x="147" y="182"/>
                  </a:lnTo>
                  <a:lnTo>
                    <a:pt x="164" y="145"/>
                  </a:lnTo>
                  <a:lnTo>
                    <a:pt x="180" y="145"/>
                  </a:lnTo>
                  <a:lnTo>
                    <a:pt x="180" y="126"/>
                  </a:lnTo>
                  <a:lnTo>
                    <a:pt x="196" y="108"/>
                  </a:lnTo>
                  <a:lnTo>
                    <a:pt x="213" y="55"/>
                  </a:lnTo>
                  <a:lnTo>
                    <a:pt x="229" y="19"/>
                  </a:lnTo>
                  <a:lnTo>
                    <a:pt x="24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503"/>
          <p:cNvGrpSpPr>
            <a:grpSpLocks/>
          </p:cNvGrpSpPr>
          <p:nvPr/>
        </p:nvGrpSpPr>
        <p:grpSpPr bwMode="auto">
          <a:xfrm>
            <a:off x="3588319" y="1820537"/>
            <a:ext cx="436115" cy="454672"/>
            <a:chOff x="1898" y="577"/>
            <a:chExt cx="423" cy="441"/>
          </a:xfrm>
          <a:solidFill>
            <a:schemeClr val="accent5">
              <a:lumMod val="60000"/>
              <a:lumOff val="40000"/>
            </a:schemeClr>
          </a:solidFill>
        </p:grpSpPr>
        <p:sp>
          <p:nvSpPr>
            <p:cNvPr id="101" name="Freeform 505"/>
            <p:cNvSpPr>
              <a:spLocks/>
            </p:cNvSpPr>
            <p:nvPr/>
          </p:nvSpPr>
          <p:spPr bwMode="auto">
            <a:xfrm>
              <a:off x="1898" y="577"/>
              <a:ext cx="423" cy="441"/>
            </a:xfrm>
            <a:custGeom>
              <a:avLst/>
              <a:gdLst/>
              <a:ahLst/>
              <a:cxnLst>
                <a:cxn ang="0">
                  <a:pos x="66" y="56"/>
                </a:cxn>
                <a:cxn ang="0">
                  <a:pos x="66" y="56"/>
                </a:cxn>
                <a:cxn ang="0">
                  <a:pos x="82" y="37"/>
                </a:cxn>
                <a:cxn ang="0">
                  <a:pos x="82" y="37"/>
                </a:cxn>
                <a:cxn ang="0">
                  <a:pos x="115" y="37"/>
                </a:cxn>
                <a:cxn ang="0">
                  <a:pos x="131" y="19"/>
                </a:cxn>
                <a:cxn ang="0">
                  <a:pos x="147" y="37"/>
                </a:cxn>
                <a:cxn ang="0">
                  <a:pos x="161" y="19"/>
                </a:cxn>
                <a:cxn ang="0">
                  <a:pos x="177" y="37"/>
                </a:cxn>
                <a:cxn ang="0">
                  <a:pos x="194" y="19"/>
                </a:cxn>
                <a:cxn ang="0">
                  <a:pos x="210" y="0"/>
                </a:cxn>
                <a:cxn ang="0">
                  <a:pos x="227" y="19"/>
                </a:cxn>
                <a:cxn ang="0">
                  <a:pos x="259" y="19"/>
                </a:cxn>
                <a:cxn ang="0">
                  <a:pos x="259" y="19"/>
                </a:cxn>
                <a:cxn ang="0">
                  <a:pos x="259" y="19"/>
                </a:cxn>
                <a:cxn ang="0">
                  <a:pos x="276" y="37"/>
                </a:cxn>
                <a:cxn ang="0">
                  <a:pos x="276" y="71"/>
                </a:cxn>
                <a:cxn ang="0">
                  <a:pos x="308" y="71"/>
                </a:cxn>
                <a:cxn ang="0">
                  <a:pos x="308" y="71"/>
                </a:cxn>
                <a:cxn ang="0">
                  <a:pos x="325" y="90"/>
                </a:cxn>
                <a:cxn ang="0">
                  <a:pos x="341" y="108"/>
                </a:cxn>
                <a:cxn ang="0">
                  <a:pos x="358" y="201"/>
                </a:cxn>
                <a:cxn ang="0">
                  <a:pos x="341" y="219"/>
                </a:cxn>
                <a:cxn ang="0">
                  <a:pos x="374" y="293"/>
                </a:cxn>
                <a:cxn ang="0">
                  <a:pos x="423" y="330"/>
                </a:cxn>
                <a:cxn ang="0">
                  <a:pos x="423" y="367"/>
                </a:cxn>
                <a:cxn ang="0">
                  <a:pos x="407" y="386"/>
                </a:cxn>
                <a:cxn ang="0">
                  <a:pos x="390" y="367"/>
                </a:cxn>
                <a:cxn ang="0">
                  <a:pos x="374" y="386"/>
                </a:cxn>
                <a:cxn ang="0">
                  <a:pos x="358" y="404"/>
                </a:cxn>
                <a:cxn ang="0">
                  <a:pos x="325" y="404"/>
                </a:cxn>
                <a:cxn ang="0">
                  <a:pos x="292" y="404"/>
                </a:cxn>
                <a:cxn ang="0">
                  <a:pos x="276" y="423"/>
                </a:cxn>
                <a:cxn ang="0">
                  <a:pos x="259" y="441"/>
                </a:cxn>
                <a:cxn ang="0">
                  <a:pos x="243" y="423"/>
                </a:cxn>
                <a:cxn ang="0">
                  <a:pos x="259" y="404"/>
                </a:cxn>
                <a:cxn ang="0">
                  <a:pos x="259" y="367"/>
                </a:cxn>
                <a:cxn ang="0">
                  <a:pos x="259" y="330"/>
                </a:cxn>
                <a:cxn ang="0">
                  <a:pos x="243" y="312"/>
                </a:cxn>
                <a:cxn ang="0">
                  <a:pos x="259" y="293"/>
                </a:cxn>
                <a:cxn ang="0">
                  <a:pos x="227" y="293"/>
                </a:cxn>
                <a:cxn ang="0">
                  <a:pos x="210" y="275"/>
                </a:cxn>
                <a:cxn ang="0">
                  <a:pos x="227" y="256"/>
                </a:cxn>
                <a:cxn ang="0">
                  <a:pos x="210" y="238"/>
                </a:cxn>
                <a:cxn ang="0">
                  <a:pos x="210" y="201"/>
                </a:cxn>
                <a:cxn ang="0">
                  <a:pos x="194" y="182"/>
                </a:cxn>
                <a:cxn ang="0">
                  <a:pos x="177" y="201"/>
                </a:cxn>
                <a:cxn ang="0">
                  <a:pos x="161" y="182"/>
                </a:cxn>
                <a:cxn ang="0">
                  <a:pos x="161" y="219"/>
                </a:cxn>
                <a:cxn ang="0">
                  <a:pos x="147" y="201"/>
                </a:cxn>
                <a:cxn ang="0">
                  <a:pos x="147" y="164"/>
                </a:cxn>
                <a:cxn ang="0">
                  <a:pos x="115" y="164"/>
                </a:cxn>
                <a:cxn ang="0">
                  <a:pos x="98" y="145"/>
                </a:cxn>
                <a:cxn ang="0">
                  <a:pos x="82" y="164"/>
                </a:cxn>
                <a:cxn ang="0">
                  <a:pos x="82" y="127"/>
                </a:cxn>
                <a:cxn ang="0">
                  <a:pos x="82" y="90"/>
                </a:cxn>
                <a:cxn ang="0">
                  <a:pos x="49" y="90"/>
                </a:cxn>
                <a:cxn ang="0">
                  <a:pos x="33" y="108"/>
                </a:cxn>
                <a:cxn ang="0">
                  <a:pos x="16" y="90"/>
                </a:cxn>
                <a:cxn ang="0">
                  <a:pos x="0" y="108"/>
                </a:cxn>
                <a:cxn ang="0">
                  <a:pos x="16" y="90"/>
                </a:cxn>
                <a:cxn ang="0">
                  <a:pos x="33" y="71"/>
                </a:cxn>
                <a:cxn ang="0">
                  <a:pos x="49" y="56"/>
                </a:cxn>
              </a:cxnLst>
              <a:rect l="0" t="0" r="r" b="b"/>
              <a:pathLst>
                <a:path w="423" h="441">
                  <a:moveTo>
                    <a:pt x="49" y="56"/>
                  </a:moveTo>
                  <a:lnTo>
                    <a:pt x="66" y="56"/>
                  </a:lnTo>
                  <a:lnTo>
                    <a:pt x="66" y="37"/>
                  </a:lnTo>
                  <a:lnTo>
                    <a:pt x="66" y="56"/>
                  </a:lnTo>
                  <a:lnTo>
                    <a:pt x="82" y="56"/>
                  </a:lnTo>
                  <a:lnTo>
                    <a:pt x="82" y="37"/>
                  </a:lnTo>
                  <a:lnTo>
                    <a:pt x="82" y="56"/>
                  </a:lnTo>
                  <a:lnTo>
                    <a:pt x="82" y="37"/>
                  </a:lnTo>
                  <a:lnTo>
                    <a:pt x="98" y="37"/>
                  </a:lnTo>
                  <a:lnTo>
                    <a:pt x="115" y="37"/>
                  </a:lnTo>
                  <a:lnTo>
                    <a:pt x="115" y="19"/>
                  </a:lnTo>
                  <a:lnTo>
                    <a:pt x="131" y="19"/>
                  </a:lnTo>
                  <a:lnTo>
                    <a:pt x="131" y="37"/>
                  </a:lnTo>
                  <a:lnTo>
                    <a:pt x="147" y="37"/>
                  </a:lnTo>
                  <a:lnTo>
                    <a:pt x="161" y="37"/>
                  </a:lnTo>
                  <a:lnTo>
                    <a:pt x="161" y="19"/>
                  </a:lnTo>
                  <a:lnTo>
                    <a:pt x="161" y="37"/>
                  </a:lnTo>
                  <a:lnTo>
                    <a:pt x="177" y="37"/>
                  </a:lnTo>
                  <a:lnTo>
                    <a:pt x="177" y="19"/>
                  </a:lnTo>
                  <a:lnTo>
                    <a:pt x="194" y="19"/>
                  </a:lnTo>
                  <a:lnTo>
                    <a:pt x="194" y="0"/>
                  </a:lnTo>
                  <a:lnTo>
                    <a:pt x="210" y="0"/>
                  </a:lnTo>
                  <a:lnTo>
                    <a:pt x="227" y="0"/>
                  </a:lnTo>
                  <a:lnTo>
                    <a:pt x="227" y="19"/>
                  </a:lnTo>
                  <a:lnTo>
                    <a:pt x="243" y="19"/>
                  </a:lnTo>
                  <a:lnTo>
                    <a:pt x="259" y="19"/>
                  </a:lnTo>
                  <a:lnTo>
                    <a:pt x="259" y="0"/>
                  </a:lnTo>
                  <a:lnTo>
                    <a:pt x="259" y="19"/>
                  </a:lnTo>
                  <a:lnTo>
                    <a:pt x="276" y="19"/>
                  </a:lnTo>
                  <a:lnTo>
                    <a:pt x="259" y="19"/>
                  </a:lnTo>
                  <a:lnTo>
                    <a:pt x="276" y="19"/>
                  </a:lnTo>
                  <a:lnTo>
                    <a:pt x="276" y="37"/>
                  </a:lnTo>
                  <a:lnTo>
                    <a:pt x="276" y="56"/>
                  </a:lnTo>
                  <a:lnTo>
                    <a:pt x="276" y="71"/>
                  </a:lnTo>
                  <a:lnTo>
                    <a:pt x="292" y="71"/>
                  </a:lnTo>
                  <a:lnTo>
                    <a:pt x="308" y="71"/>
                  </a:lnTo>
                  <a:lnTo>
                    <a:pt x="308" y="56"/>
                  </a:lnTo>
                  <a:lnTo>
                    <a:pt x="308" y="71"/>
                  </a:lnTo>
                  <a:lnTo>
                    <a:pt x="325" y="71"/>
                  </a:lnTo>
                  <a:lnTo>
                    <a:pt x="325" y="90"/>
                  </a:lnTo>
                  <a:lnTo>
                    <a:pt x="341" y="90"/>
                  </a:lnTo>
                  <a:lnTo>
                    <a:pt x="341" y="108"/>
                  </a:lnTo>
                  <a:lnTo>
                    <a:pt x="341" y="127"/>
                  </a:lnTo>
                  <a:lnTo>
                    <a:pt x="358" y="201"/>
                  </a:lnTo>
                  <a:lnTo>
                    <a:pt x="341" y="201"/>
                  </a:lnTo>
                  <a:lnTo>
                    <a:pt x="341" y="219"/>
                  </a:lnTo>
                  <a:lnTo>
                    <a:pt x="358" y="256"/>
                  </a:lnTo>
                  <a:lnTo>
                    <a:pt x="374" y="293"/>
                  </a:lnTo>
                  <a:lnTo>
                    <a:pt x="407" y="312"/>
                  </a:lnTo>
                  <a:lnTo>
                    <a:pt x="423" y="330"/>
                  </a:lnTo>
                  <a:lnTo>
                    <a:pt x="423" y="349"/>
                  </a:lnTo>
                  <a:lnTo>
                    <a:pt x="423" y="367"/>
                  </a:lnTo>
                  <a:lnTo>
                    <a:pt x="407" y="367"/>
                  </a:lnTo>
                  <a:lnTo>
                    <a:pt x="407" y="386"/>
                  </a:lnTo>
                  <a:lnTo>
                    <a:pt x="390" y="386"/>
                  </a:lnTo>
                  <a:lnTo>
                    <a:pt x="390" y="367"/>
                  </a:lnTo>
                  <a:lnTo>
                    <a:pt x="374" y="367"/>
                  </a:lnTo>
                  <a:lnTo>
                    <a:pt x="374" y="386"/>
                  </a:lnTo>
                  <a:lnTo>
                    <a:pt x="358" y="386"/>
                  </a:lnTo>
                  <a:lnTo>
                    <a:pt x="358" y="404"/>
                  </a:lnTo>
                  <a:lnTo>
                    <a:pt x="341" y="404"/>
                  </a:lnTo>
                  <a:lnTo>
                    <a:pt x="325" y="404"/>
                  </a:lnTo>
                  <a:lnTo>
                    <a:pt x="308" y="404"/>
                  </a:lnTo>
                  <a:lnTo>
                    <a:pt x="292" y="404"/>
                  </a:lnTo>
                  <a:lnTo>
                    <a:pt x="292" y="423"/>
                  </a:lnTo>
                  <a:lnTo>
                    <a:pt x="276" y="423"/>
                  </a:lnTo>
                  <a:lnTo>
                    <a:pt x="276" y="441"/>
                  </a:lnTo>
                  <a:lnTo>
                    <a:pt x="259" y="441"/>
                  </a:lnTo>
                  <a:lnTo>
                    <a:pt x="259" y="423"/>
                  </a:lnTo>
                  <a:lnTo>
                    <a:pt x="243" y="423"/>
                  </a:lnTo>
                  <a:lnTo>
                    <a:pt x="259" y="423"/>
                  </a:lnTo>
                  <a:lnTo>
                    <a:pt x="259" y="404"/>
                  </a:lnTo>
                  <a:lnTo>
                    <a:pt x="259" y="386"/>
                  </a:lnTo>
                  <a:lnTo>
                    <a:pt x="259" y="367"/>
                  </a:lnTo>
                  <a:lnTo>
                    <a:pt x="259" y="349"/>
                  </a:lnTo>
                  <a:lnTo>
                    <a:pt x="259" y="330"/>
                  </a:lnTo>
                  <a:lnTo>
                    <a:pt x="259" y="312"/>
                  </a:lnTo>
                  <a:lnTo>
                    <a:pt x="243" y="312"/>
                  </a:lnTo>
                  <a:lnTo>
                    <a:pt x="259" y="312"/>
                  </a:lnTo>
                  <a:lnTo>
                    <a:pt x="259" y="293"/>
                  </a:lnTo>
                  <a:lnTo>
                    <a:pt x="243" y="293"/>
                  </a:lnTo>
                  <a:lnTo>
                    <a:pt x="227" y="293"/>
                  </a:lnTo>
                  <a:lnTo>
                    <a:pt x="227" y="275"/>
                  </a:lnTo>
                  <a:lnTo>
                    <a:pt x="210" y="275"/>
                  </a:lnTo>
                  <a:lnTo>
                    <a:pt x="210" y="256"/>
                  </a:lnTo>
                  <a:lnTo>
                    <a:pt x="227" y="256"/>
                  </a:lnTo>
                  <a:lnTo>
                    <a:pt x="210" y="256"/>
                  </a:lnTo>
                  <a:lnTo>
                    <a:pt x="210" y="238"/>
                  </a:lnTo>
                  <a:lnTo>
                    <a:pt x="210" y="219"/>
                  </a:lnTo>
                  <a:lnTo>
                    <a:pt x="210" y="201"/>
                  </a:lnTo>
                  <a:lnTo>
                    <a:pt x="210" y="182"/>
                  </a:lnTo>
                  <a:lnTo>
                    <a:pt x="194" y="182"/>
                  </a:lnTo>
                  <a:lnTo>
                    <a:pt x="177" y="182"/>
                  </a:lnTo>
                  <a:lnTo>
                    <a:pt x="177" y="201"/>
                  </a:lnTo>
                  <a:lnTo>
                    <a:pt x="161" y="201"/>
                  </a:lnTo>
                  <a:lnTo>
                    <a:pt x="161" y="182"/>
                  </a:lnTo>
                  <a:lnTo>
                    <a:pt x="161" y="201"/>
                  </a:lnTo>
                  <a:lnTo>
                    <a:pt x="161" y="219"/>
                  </a:lnTo>
                  <a:lnTo>
                    <a:pt x="147" y="219"/>
                  </a:lnTo>
                  <a:lnTo>
                    <a:pt x="147" y="201"/>
                  </a:lnTo>
                  <a:lnTo>
                    <a:pt x="147" y="182"/>
                  </a:lnTo>
                  <a:lnTo>
                    <a:pt x="147" y="164"/>
                  </a:lnTo>
                  <a:lnTo>
                    <a:pt x="131" y="164"/>
                  </a:lnTo>
                  <a:lnTo>
                    <a:pt x="115" y="164"/>
                  </a:lnTo>
                  <a:lnTo>
                    <a:pt x="115" y="145"/>
                  </a:lnTo>
                  <a:lnTo>
                    <a:pt x="98" y="145"/>
                  </a:lnTo>
                  <a:lnTo>
                    <a:pt x="98" y="164"/>
                  </a:lnTo>
                  <a:lnTo>
                    <a:pt x="82" y="164"/>
                  </a:lnTo>
                  <a:lnTo>
                    <a:pt x="82" y="145"/>
                  </a:lnTo>
                  <a:lnTo>
                    <a:pt x="82" y="127"/>
                  </a:lnTo>
                  <a:lnTo>
                    <a:pt x="82" y="108"/>
                  </a:lnTo>
                  <a:lnTo>
                    <a:pt x="82" y="90"/>
                  </a:lnTo>
                  <a:lnTo>
                    <a:pt x="66" y="90"/>
                  </a:lnTo>
                  <a:lnTo>
                    <a:pt x="49" y="90"/>
                  </a:lnTo>
                  <a:lnTo>
                    <a:pt x="49" y="108"/>
                  </a:lnTo>
                  <a:lnTo>
                    <a:pt x="33" y="108"/>
                  </a:lnTo>
                  <a:lnTo>
                    <a:pt x="33" y="90"/>
                  </a:lnTo>
                  <a:lnTo>
                    <a:pt x="16" y="90"/>
                  </a:lnTo>
                  <a:lnTo>
                    <a:pt x="16" y="108"/>
                  </a:lnTo>
                  <a:lnTo>
                    <a:pt x="0" y="108"/>
                  </a:lnTo>
                  <a:lnTo>
                    <a:pt x="0" y="90"/>
                  </a:lnTo>
                  <a:lnTo>
                    <a:pt x="16" y="90"/>
                  </a:lnTo>
                  <a:lnTo>
                    <a:pt x="16" y="71"/>
                  </a:lnTo>
                  <a:lnTo>
                    <a:pt x="33" y="71"/>
                  </a:lnTo>
                  <a:lnTo>
                    <a:pt x="49" y="71"/>
                  </a:lnTo>
                  <a:lnTo>
                    <a:pt x="49"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504"/>
            <p:cNvSpPr>
              <a:spLocks/>
            </p:cNvSpPr>
            <p:nvPr/>
          </p:nvSpPr>
          <p:spPr bwMode="auto">
            <a:xfrm>
              <a:off x="1898" y="577"/>
              <a:ext cx="423" cy="441"/>
            </a:xfrm>
            <a:custGeom>
              <a:avLst/>
              <a:gdLst/>
              <a:ahLst/>
              <a:cxnLst>
                <a:cxn ang="0">
                  <a:pos x="66" y="56"/>
                </a:cxn>
                <a:cxn ang="0">
                  <a:pos x="66" y="56"/>
                </a:cxn>
                <a:cxn ang="0">
                  <a:pos x="82" y="37"/>
                </a:cxn>
                <a:cxn ang="0">
                  <a:pos x="82" y="37"/>
                </a:cxn>
                <a:cxn ang="0">
                  <a:pos x="115" y="37"/>
                </a:cxn>
                <a:cxn ang="0">
                  <a:pos x="131" y="19"/>
                </a:cxn>
                <a:cxn ang="0">
                  <a:pos x="147" y="37"/>
                </a:cxn>
                <a:cxn ang="0">
                  <a:pos x="161" y="19"/>
                </a:cxn>
                <a:cxn ang="0">
                  <a:pos x="177" y="37"/>
                </a:cxn>
                <a:cxn ang="0">
                  <a:pos x="194" y="19"/>
                </a:cxn>
                <a:cxn ang="0">
                  <a:pos x="210" y="0"/>
                </a:cxn>
                <a:cxn ang="0">
                  <a:pos x="227" y="19"/>
                </a:cxn>
                <a:cxn ang="0">
                  <a:pos x="259" y="19"/>
                </a:cxn>
                <a:cxn ang="0">
                  <a:pos x="259" y="19"/>
                </a:cxn>
                <a:cxn ang="0">
                  <a:pos x="259" y="19"/>
                </a:cxn>
                <a:cxn ang="0">
                  <a:pos x="276" y="37"/>
                </a:cxn>
                <a:cxn ang="0">
                  <a:pos x="276" y="71"/>
                </a:cxn>
                <a:cxn ang="0">
                  <a:pos x="308" y="71"/>
                </a:cxn>
                <a:cxn ang="0">
                  <a:pos x="308" y="71"/>
                </a:cxn>
                <a:cxn ang="0">
                  <a:pos x="325" y="90"/>
                </a:cxn>
                <a:cxn ang="0">
                  <a:pos x="341" y="108"/>
                </a:cxn>
                <a:cxn ang="0">
                  <a:pos x="358" y="201"/>
                </a:cxn>
                <a:cxn ang="0">
                  <a:pos x="341" y="219"/>
                </a:cxn>
                <a:cxn ang="0">
                  <a:pos x="374" y="293"/>
                </a:cxn>
                <a:cxn ang="0">
                  <a:pos x="423" y="330"/>
                </a:cxn>
                <a:cxn ang="0">
                  <a:pos x="423" y="367"/>
                </a:cxn>
                <a:cxn ang="0">
                  <a:pos x="407" y="386"/>
                </a:cxn>
                <a:cxn ang="0">
                  <a:pos x="390" y="367"/>
                </a:cxn>
                <a:cxn ang="0">
                  <a:pos x="374" y="386"/>
                </a:cxn>
                <a:cxn ang="0">
                  <a:pos x="358" y="404"/>
                </a:cxn>
                <a:cxn ang="0">
                  <a:pos x="325" y="404"/>
                </a:cxn>
                <a:cxn ang="0">
                  <a:pos x="292" y="404"/>
                </a:cxn>
                <a:cxn ang="0">
                  <a:pos x="276" y="423"/>
                </a:cxn>
                <a:cxn ang="0">
                  <a:pos x="259" y="441"/>
                </a:cxn>
                <a:cxn ang="0">
                  <a:pos x="243" y="423"/>
                </a:cxn>
                <a:cxn ang="0">
                  <a:pos x="259" y="404"/>
                </a:cxn>
                <a:cxn ang="0">
                  <a:pos x="259" y="367"/>
                </a:cxn>
                <a:cxn ang="0">
                  <a:pos x="259" y="330"/>
                </a:cxn>
                <a:cxn ang="0">
                  <a:pos x="243" y="312"/>
                </a:cxn>
                <a:cxn ang="0">
                  <a:pos x="259" y="293"/>
                </a:cxn>
                <a:cxn ang="0">
                  <a:pos x="227" y="293"/>
                </a:cxn>
                <a:cxn ang="0">
                  <a:pos x="210" y="275"/>
                </a:cxn>
                <a:cxn ang="0">
                  <a:pos x="227" y="256"/>
                </a:cxn>
                <a:cxn ang="0">
                  <a:pos x="210" y="238"/>
                </a:cxn>
                <a:cxn ang="0">
                  <a:pos x="210" y="201"/>
                </a:cxn>
                <a:cxn ang="0">
                  <a:pos x="194" y="182"/>
                </a:cxn>
                <a:cxn ang="0">
                  <a:pos x="177" y="201"/>
                </a:cxn>
                <a:cxn ang="0">
                  <a:pos x="161" y="182"/>
                </a:cxn>
                <a:cxn ang="0">
                  <a:pos x="161" y="219"/>
                </a:cxn>
                <a:cxn ang="0">
                  <a:pos x="147" y="201"/>
                </a:cxn>
                <a:cxn ang="0">
                  <a:pos x="147" y="164"/>
                </a:cxn>
                <a:cxn ang="0">
                  <a:pos x="115" y="164"/>
                </a:cxn>
                <a:cxn ang="0">
                  <a:pos x="98" y="145"/>
                </a:cxn>
                <a:cxn ang="0">
                  <a:pos x="82" y="164"/>
                </a:cxn>
                <a:cxn ang="0">
                  <a:pos x="82" y="127"/>
                </a:cxn>
                <a:cxn ang="0">
                  <a:pos x="82" y="90"/>
                </a:cxn>
                <a:cxn ang="0">
                  <a:pos x="49" y="90"/>
                </a:cxn>
                <a:cxn ang="0">
                  <a:pos x="33" y="108"/>
                </a:cxn>
                <a:cxn ang="0">
                  <a:pos x="16" y="90"/>
                </a:cxn>
                <a:cxn ang="0">
                  <a:pos x="0" y="108"/>
                </a:cxn>
                <a:cxn ang="0">
                  <a:pos x="16" y="90"/>
                </a:cxn>
                <a:cxn ang="0">
                  <a:pos x="33" y="71"/>
                </a:cxn>
                <a:cxn ang="0">
                  <a:pos x="49" y="56"/>
                </a:cxn>
              </a:cxnLst>
              <a:rect l="0" t="0" r="r" b="b"/>
              <a:pathLst>
                <a:path w="423" h="441">
                  <a:moveTo>
                    <a:pt x="49" y="56"/>
                  </a:moveTo>
                  <a:lnTo>
                    <a:pt x="66" y="56"/>
                  </a:lnTo>
                  <a:lnTo>
                    <a:pt x="66" y="37"/>
                  </a:lnTo>
                  <a:lnTo>
                    <a:pt x="66" y="56"/>
                  </a:lnTo>
                  <a:lnTo>
                    <a:pt x="82" y="56"/>
                  </a:lnTo>
                  <a:lnTo>
                    <a:pt x="82" y="37"/>
                  </a:lnTo>
                  <a:lnTo>
                    <a:pt x="82" y="56"/>
                  </a:lnTo>
                  <a:lnTo>
                    <a:pt x="82" y="37"/>
                  </a:lnTo>
                  <a:lnTo>
                    <a:pt x="98" y="37"/>
                  </a:lnTo>
                  <a:lnTo>
                    <a:pt x="115" y="37"/>
                  </a:lnTo>
                  <a:lnTo>
                    <a:pt x="115" y="19"/>
                  </a:lnTo>
                  <a:lnTo>
                    <a:pt x="131" y="19"/>
                  </a:lnTo>
                  <a:lnTo>
                    <a:pt x="131" y="37"/>
                  </a:lnTo>
                  <a:lnTo>
                    <a:pt x="147" y="37"/>
                  </a:lnTo>
                  <a:lnTo>
                    <a:pt x="161" y="37"/>
                  </a:lnTo>
                  <a:lnTo>
                    <a:pt x="161" y="19"/>
                  </a:lnTo>
                  <a:lnTo>
                    <a:pt x="161" y="37"/>
                  </a:lnTo>
                  <a:lnTo>
                    <a:pt x="177" y="37"/>
                  </a:lnTo>
                  <a:lnTo>
                    <a:pt x="177" y="19"/>
                  </a:lnTo>
                  <a:lnTo>
                    <a:pt x="194" y="19"/>
                  </a:lnTo>
                  <a:lnTo>
                    <a:pt x="194" y="0"/>
                  </a:lnTo>
                  <a:lnTo>
                    <a:pt x="210" y="0"/>
                  </a:lnTo>
                  <a:lnTo>
                    <a:pt x="227" y="0"/>
                  </a:lnTo>
                  <a:lnTo>
                    <a:pt x="227" y="19"/>
                  </a:lnTo>
                  <a:lnTo>
                    <a:pt x="243" y="19"/>
                  </a:lnTo>
                  <a:lnTo>
                    <a:pt x="259" y="19"/>
                  </a:lnTo>
                  <a:lnTo>
                    <a:pt x="259" y="0"/>
                  </a:lnTo>
                  <a:lnTo>
                    <a:pt x="259" y="19"/>
                  </a:lnTo>
                  <a:lnTo>
                    <a:pt x="276" y="19"/>
                  </a:lnTo>
                  <a:lnTo>
                    <a:pt x="259" y="19"/>
                  </a:lnTo>
                  <a:lnTo>
                    <a:pt x="276" y="19"/>
                  </a:lnTo>
                  <a:lnTo>
                    <a:pt x="276" y="37"/>
                  </a:lnTo>
                  <a:lnTo>
                    <a:pt x="276" y="56"/>
                  </a:lnTo>
                  <a:lnTo>
                    <a:pt x="276" y="71"/>
                  </a:lnTo>
                  <a:lnTo>
                    <a:pt x="292" y="71"/>
                  </a:lnTo>
                  <a:lnTo>
                    <a:pt x="308" y="71"/>
                  </a:lnTo>
                  <a:lnTo>
                    <a:pt x="308" y="56"/>
                  </a:lnTo>
                  <a:lnTo>
                    <a:pt x="308" y="71"/>
                  </a:lnTo>
                  <a:lnTo>
                    <a:pt x="325" y="71"/>
                  </a:lnTo>
                  <a:lnTo>
                    <a:pt x="325" y="90"/>
                  </a:lnTo>
                  <a:lnTo>
                    <a:pt x="341" y="90"/>
                  </a:lnTo>
                  <a:lnTo>
                    <a:pt x="341" y="108"/>
                  </a:lnTo>
                  <a:lnTo>
                    <a:pt x="341" y="127"/>
                  </a:lnTo>
                  <a:lnTo>
                    <a:pt x="358" y="201"/>
                  </a:lnTo>
                  <a:lnTo>
                    <a:pt x="341" y="201"/>
                  </a:lnTo>
                  <a:lnTo>
                    <a:pt x="341" y="219"/>
                  </a:lnTo>
                  <a:lnTo>
                    <a:pt x="358" y="256"/>
                  </a:lnTo>
                  <a:lnTo>
                    <a:pt x="374" y="293"/>
                  </a:lnTo>
                  <a:lnTo>
                    <a:pt x="407" y="312"/>
                  </a:lnTo>
                  <a:lnTo>
                    <a:pt x="423" y="330"/>
                  </a:lnTo>
                  <a:lnTo>
                    <a:pt x="423" y="349"/>
                  </a:lnTo>
                  <a:lnTo>
                    <a:pt x="423" y="367"/>
                  </a:lnTo>
                  <a:lnTo>
                    <a:pt x="407" y="367"/>
                  </a:lnTo>
                  <a:lnTo>
                    <a:pt x="407" y="386"/>
                  </a:lnTo>
                  <a:lnTo>
                    <a:pt x="390" y="386"/>
                  </a:lnTo>
                  <a:lnTo>
                    <a:pt x="390" y="367"/>
                  </a:lnTo>
                  <a:lnTo>
                    <a:pt x="374" y="367"/>
                  </a:lnTo>
                  <a:lnTo>
                    <a:pt x="374" y="386"/>
                  </a:lnTo>
                  <a:lnTo>
                    <a:pt x="358" y="386"/>
                  </a:lnTo>
                  <a:lnTo>
                    <a:pt x="358" y="404"/>
                  </a:lnTo>
                  <a:lnTo>
                    <a:pt x="341" y="404"/>
                  </a:lnTo>
                  <a:lnTo>
                    <a:pt x="325" y="404"/>
                  </a:lnTo>
                  <a:lnTo>
                    <a:pt x="308" y="404"/>
                  </a:lnTo>
                  <a:lnTo>
                    <a:pt x="292" y="404"/>
                  </a:lnTo>
                  <a:lnTo>
                    <a:pt x="292" y="423"/>
                  </a:lnTo>
                  <a:lnTo>
                    <a:pt x="276" y="423"/>
                  </a:lnTo>
                  <a:lnTo>
                    <a:pt x="276" y="441"/>
                  </a:lnTo>
                  <a:lnTo>
                    <a:pt x="259" y="441"/>
                  </a:lnTo>
                  <a:lnTo>
                    <a:pt x="259" y="423"/>
                  </a:lnTo>
                  <a:lnTo>
                    <a:pt x="243" y="423"/>
                  </a:lnTo>
                  <a:lnTo>
                    <a:pt x="259" y="423"/>
                  </a:lnTo>
                  <a:lnTo>
                    <a:pt x="259" y="404"/>
                  </a:lnTo>
                  <a:lnTo>
                    <a:pt x="259" y="386"/>
                  </a:lnTo>
                  <a:lnTo>
                    <a:pt x="259" y="367"/>
                  </a:lnTo>
                  <a:lnTo>
                    <a:pt x="259" y="349"/>
                  </a:lnTo>
                  <a:lnTo>
                    <a:pt x="259" y="330"/>
                  </a:lnTo>
                  <a:lnTo>
                    <a:pt x="259" y="312"/>
                  </a:lnTo>
                  <a:lnTo>
                    <a:pt x="243" y="312"/>
                  </a:lnTo>
                  <a:lnTo>
                    <a:pt x="259" y="312"/>
                  </a:lnTo>
                  <a:lnTo>
                    <a:pt x="259" y="293"/>
                  </a:lnTo>
                  <a:lnTo>
                    <a:pt x="243" y="293"/>
                  </a:lnTo>
                  <a:lnTo>
                    <a:pt x="227" y="293"/>
                  </a:lnTo>
                  <a:lnTo>
                    <a:pt x="227" y="275"/>
                  </a:lnTo>
                  <a:lnTo>
                    <a:pt x="210" y="275"/>
                  </a:lnTo>
                  <a:lnTo>
                    <a:pt x="210" y="256"/>
                  </a:lnTo>
                  <a:lnTo>
                    <a:pt x="227" y="256"/>
                  </a:lnTo>
                  <a:lnTo>
                    <a:pt x="210" y="256"/>
                  </a:lnTo>
                  <a:lnTo>
                    <a:pt x="210" y="238"/>
                  </a:lnTo>
                  <a:lnTo>
                    <a:pt x="210" y="219"/>
                  </a:lnTo>
                  <a:lnTo>
                    <a:pt x="210" y="201"/>
                  </a:lnTo>
                  <a:lnTo>
                    <a:pt x="210" y="182"/>
                  </a:lnTo>
                  <a:lnTo>
                    <a:pt x="194" y="182"/>
                  </a:lnTo>
                  <a:lnTo>
                    <a:pt x="177" y="182"/>
                  </a:lnTo>
                  <a:lnTo>
                    <a:pt x="177" y="201"/>
                  </a:lnTo>
                  <a:lnTo>
                    <a:pt x="161" y="201"/>
                  </a:lnTo>
                  <a:lnTo>
                    <a:pt x="161" y="182"/>
                  </a:lnTo>
                  <a:lnTo>
                    <a:pt x="161" y="201"/>
                  </a:lnTo>
                  <a:lnTo>
                    <a:pt x="161" y="219"/>
                  </a:lnTo>
                  <a:lnTo>
                    <a:pt x="147" y="219"/>
                  </a:lnTo>
                  <a:lnTo>
                    <a:pt x="147" y="201"/>
                  </a:lnTo>
                  <a:lnTo>
                    <a:pt x="147" y="182"/>
                  </a:lnTo>
                  <a:lnTo>
                    <a:pt x="147" y="164"/>
                  </a:lnTo>
                  <a:lnTo>
                    <a:pt x="131" y="164"/>
                  </a:lnTo>
                  <a:lnTo>
                    <a:pt x="115" y="164"/>
                  </a:lnTo>
                  <a:lnTo>
                    <a:pt x="115" y="145"/>
                  </a:lnTo>
                  <a:lnTo>
                    <a:pt x="98" y="145"/>
                  </a:lnTo>
                  <a:lnTo>
                    <a:pt x="98" y="164"/>
                  </a:lnTo>
                  <a:lnTo>
                    <a:pt x="82" y="164"/>
                  </a:lnTo>
                  <a:lnTo>
                    <a:pt x="82" y="145"/>
                  </a:lnTo>
                  <a:lnTo>
                    <a:pt x="82" y="127"/>
                  </a:lnTo>
                  <a:lnTo>
                    <a:pt x="82" y="108"/>
                  </a:lnTo>
                  <a:lnTo>
                    <a:pt x="82" y="90"/>
                  </a:lnTo>
                  <a:lnTo>
                    <a:pt x="66" y="90"/>
                  </a:lnTo>
                  <a:lnTo>
                    <a:pt x="49" y="90"/>
                  </a:lnTo>
                  <a:lnTo>
                    <a:pt x="49" y="108"/>
                  </a:lnTo>
                  <a:lnTo>
                    <a:pt x="33" y="108"/>
                  </a:lnTo>
                  <a:lnTo>
                    <a:pt x="33" y="90"/>
                  </a:lnTo>
                  <a:lnTo>
                    <a:pt x="16" y="90"/>
                  </a:lnTo>
                  <a:lnTo>
                    <a:pt x="16" y="108"/>
                  </a:lnTo>
                  <a:lnTo>
                    <a:pt x="0" y="108"/>
                  </a:lnTo>
                  <a:lnTo>
                    <a:pt x="0" y="90"/>
                  </a:lnTo>
                  <a:lnTo>
                    <a:pt x="16" y="90"/>
                  </a:lnTo>
                  <a:lnTo>
                    <a:pt x="16" y="71"/>
                  </a:lnTo>
                  <a:lnTo>
                    <a:pt x="33" y="71"/>
                  </a:lnTo>
                  <a:lnTo>
                    <a:pt x="49" y="71"/>
                  </a:lnTo>
                  <a:lnTo>
                    <a:pt x="49"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3" name="Group 500"/>
          <p:cNvGrpSpPr>
            <a:grpSpLocks/>
          </p:cNvGrpSpPr>
          <p:nvPr/>
        </p:nvGrpSpPr>
        <p:grpSpPr bwMode="auto">
          <a:xfrm>
            <a:off x="8145358" y="1858684"/>
            <a:ext cx="486634" cy="664996"/>
            <a:chOff x="6318" y="614"/>
            <a:chExt cx="472" cy="645"/>
          </a:xfrm>
          <a:solidFill>
            <a:schemeClr val="accent5">
              <a:lumMod val="60000"/>
              <a:lumOff val="40000"/>
            </a:schemeClr>
          </a:solidFill>
        </p:grpSpPr>
        <p:sp>
          <p:nvSpPr>
            <p:cNvPr id="104" name="Freeform 502"/>
            <p:cNvSpPr>
              <a:spLocks/>
            </p:cNvSpPr>
            <p:nvPr/>
          </p:nvSpPr>
          <p:spPr bwMode="auto">
            <a:xfrm>
              <a:off x="6318" y="614"/>
              <a:ext cx="472" cy="645"/>
            </a:xfrm>
            <a:custGeom>
              <a:avLst/>
              <a:gdLst/>
              <a:ahLst/>
              <a:cxnLst>
                <a:cxn ang="0">
                  <a:pos x="148" y="19"/>
                </a:cxn>
                <a:cxn ang="0">
                  <a:pos x="148" y="19"/>
                </a:cxn>
                <a:cxn ang="0">
                  <a:pos x="164" y="34"/>
                </a:cxn>
                <a:cxn ang="0">
                  <a:pos x="164" y="34"/>
                </a:cxn>
                <a:cxn ang="0">
                  <a:pos x="197" y="34"/>
                </a:cxn>
                <a:cxn ang="0">
                  <a:pos x="197" y="34"/>
                </a:cxn>
                <a:cxn ang="0">
                  <a:pos x="197" y="71"/>
                </a:cxn>
                <a:cxn ang="0">
                  <a:pos x="197" y="71"/>
                </a:cxn>
                <a:cxn ang="0">
                  <a:pos x="230" y="71"/>
                </a:cxn>
                <a:cxn ang="0">
                  <a:pos x="230" y="71"/>
                </a:cxn>
                <a:cxn ang="0">
                  <a:pos x="243" y="90"/>
                </a:cxn>
                <a:cxn ang="0">
                  <a:pos x="243" y="90"/>
                </a:cxn>
                <a:cxn ang="0">
                  <a:pos x="259" y="71"/>
                </a:cxn>
                <a:cxn ang="0">
                  <a:pos x="259" y="71"/>
                </a:cxn>
                <a:cxn ang="0">
                  <a:pos x="276" y="90"/>
                </a:cxn>
                <a:cxn ang="0">
                  <a:pos x="292" y="109"/>
                </a:cxn>
                <a:cxn ang="0">
                  <a:pos x="276" y="127"/>
                </a:cxn>
                <a:cxn ang="0">
                  <a:pos x="292" y="145"/>
                </a:cxn>
                <a:cxn ang="0">
                  <a:pos x="292" y="145"/>
                </a:cxn>
                <a:cxn ang="0">
                  <a:pos x="309" y="164"/>
                </a:cxn>
                <a:cxn ang="0">
                  <a:pos x="341" y="164"/>
                </a:cxn>
                <a:cxn ang="0">
                  <a:pos x="374" y="164"/>
                </a:cxn>
                <a:cxn ang="0">
                  <a:pos x="374" y="201"/>
                </a:cxn>
                <a:cxn ang="0">
                  <a:pos x="407" y="201"/>
                </a:cxn>
                <a:cxn ang="0">
                  <a:pos x="423" y="238"/>
                </a:cxn>
                <a:cxn ang="0">
                  <a:pos x="440" y="275"/>
                </a:cxn>
                <a:cxn ang="0">
                  <a:pos x="472" y="330"/>
                </a:cxn>
                <a:cxn ang="0">
                  <a:pos x="472" y="368"/>
                </a:cxn>
                <a:cxn ang="0">
                  <a:pos x="472" y="404"/>
                </a:cxn>
                <a:cxn ang="0">
                  <a:pos x="472" y="442"/>
                </a:cxn>
                <a:cxn ang="0">
                  <a:pos x="456" y="442"/>
                </a:cxn>
                <a:cxn ang="0">
                  <a:pos x="407" y="442"/>
                </a:cxn>
                <a:cxn ang="0">
                  <a:pos x="390" y="460"/>
                </a:cxn>
                <a:cxn ang="0">
                  <a:pos x="374" y="479"/>
                </a:cxn>
                <a:cxn ang="0">
                  <a:pos x="374" y="479"/>
                </a:cxn>
                <a:cxn ang="0">
                  <a:pos x="341" y="497"/>
                </a:cxn>
                <a:cxn ang="0">
                  <a:pos x="309" y="534"/>
                </a:cxn>
                <a:cxn ang="0">
                  <a:pos x="276" y="553"/>
                </a:cxn>
                <a:cxn ang="0">
                  <a:pos x="230" y="589"/>
                </a:cxn>
                <a:cxn ang="0">
                  <a:pos x="180" y="645"/>
                </a:cxn>
                <a:cxn ang="0">
                  <a:pos x="115" y="589"/>
                </a:cxn>
                <a:cxn ang="0">
                  <a:pos x="98" y="515"/>
                </a:cxn>
                <a:cxn ang="0">
                  <a:pos x="82" y="442"/>
                </a:cxn>
                <a:cxn ang="0">
                  <a:pos x="49" y="423"/>
                </a:cxn>
                <a:cxn ang="0">
                  <a:pos x="33" y="404"/>
                </a:cxn>
                <a:cxn ang="0">
                  <a:pos x="0" y="386"/>
                </a:cxn>
                <a:cxn ang="0">
                  <a:pos x="17" y="368"/>
                </a:cxn>
                <a:cxn ang="0">
                  <a:pos x="33" y="330"/>
                </a:cxn>
                <a:cxn ang="0">
                  <a:pos x="49" y="256"/>
                </a:cxn>
                <a:cxn ang="0">
                  <a:pos x="49" y="219"/>
                </a:cxn>
                <a:cxn ang="0">
                  <a:pos x="66" y="201"/>
                </a:cxn>
                <a:cxn ang="0">
                  <a:pos x="82" y="164"/>
                </a:cxn>
                <a:cxn ang="0">
                  <a:pos x="82" y="127"/>
                </a:cxn>
                <a:cxn ang="0">
                  <a:pos x="98" y="109"/>
                </a:cxn>
                <a:cxn ang="0">
                  <a:pos x="115" y="71"/>
                </a:cxn>
                <a:cxn ang="0">
                  <a:pos x="115" y="34"/>
                </a:cxn>
                <a:cxn ang="0">
                  <a:pos x="131" y="19"/>
                </a:cxn>
              </a:cxnLst>
              <a:rect l="0" t="0" r="r" b="b"/>
              <a:pathLst>
                <a:path w="472" h="645">
                  <a:moveTo>
                    <a:pt x="131" y="19"/>
                  </a:moveTo>
                  <a:lnTo>
                    <a:pt x="148" y="19"/>
                  </a:lnTo>
                  <a:lnTo>
                    <a:pt x="148" y="0"/>
                  </a:lnTo>
                  <a:lnTo>
                    <a:pt x="148" y="19"/>
                  </a:lnTo>
                  <a:lnTo>
                    <a:pt x="164" y="19"/>
                  </a:lnTo>
                  <a:lnTo>
                    <a:pt x="164" y="34"/>
                  </a:lnTo>
                  <a:lnTo>
                    <a:pt x="148" y="34"/>
                  </a:lnTo>
                  <a:lnTo>
                    <a:pt x="164" y="34"/>
                  </a:lnTo>
                  <a:lnTo>
                    <a:pt x="180" y="34"/>
                  </a:lnTo>
                  <a:lnTo>
                    <a:pt x="197" y="34"/>
                  </a:lnTo>
                  <a:lnTo>
                    <a:pt x="180" y="34"/>
                  </a:lnTo>
                  <a:lnTo>
                    <a:pt x="197" y="34"/>
                  </a:lnTo>
                  <a:lnTo>
                    <a:pt x="197" y="53"/>
                  </a:lnTo>
                  <a:lnTo>
                    <a:pt x="197" y="71"/>
                  </a:lnTo>
                  <a:lnTo>
                    <a:pt x="197" y="53"/>
                  </a:lnTo>
                  <a:lnTo>
                    <a:pt x="197" y="71"/>
                  </a:lnTo>
                  <a:lnTo>
                    <a:pt x="213" y="71"/>
                  </a:lnTo>
                  <a:lnTo>
                    <a:pt x="230" y="71"/>
                  </a:lnTo>
                  <a:lnTo>
                    <a:pt x="243" y="71"/>
                  </a:lnTo>
                  <a:lnTo>
                    <a:pt x="230" y="71"/>
                  </a:lnTo>
                  <a:lnTo>
                    <a:pt x="243" y="71"/>
                  </a:lnTo>
                  <a:lnTo>
                    <a:pt x="243" y="90"/>
                  </a:lnTo>
                  <a:lnTo>
                    <a:pt x="243" y="71"/>
                  </a:lnTo>
                  <a:lnTo>
                    <a:pt x="243" y="90"/>
                  </a:lnTo>
                  <a:lnTo>
                    <a:pt x="243" y="71"/>
                  </a:lnTo>
                  <a:lnTo>
                    <a:pt x="259" y="71"/>
                  </a:lnTo>
                  <a:lnTo>
                    <a:pt x="259" y="90"/>
                  </a:lnTo>
                  <a:lnTo>
                    <a:pt x="259" y="71"/>
                  </a:lnTo>
                  <a:lnTo>
                    <a:pt x="276" y="71"/>
                  </a:lnTo>
                  <a:lnTo>
                    <a:pt x="276" y="90"/>
                  </a:lnTo>
                  <a:lnTo>
                    <a:pt x="292" y="90"/>
                  </a:lnTo>
                  <a:lnTo>
                    <a:pt x="292" y="109"/>
                  </a:lnTo>
                  <a:lnTo>
                    <a:pt x="292" y="127"/>
                  </a:lnTo>
                  <a:lnTo>
                    <a:pt x="276" y="127"/>
                  </a:lnTo>
                  <a:lnTo>
                    <a:pt x="292" y="127"/>
                  </a:lnTo>
                  <a:lnTo>
                    <a:pt x="292" y="145"/>
                  </a:lnTo>
                  <a:lnTo>
                    <a:pt x="292" y="127"/>
                  </a:lnTo>
                  <a:lnTo>
                    <a:pt x="292" y="145"/>
                  </a:lnTo>
                  <a:lnTo>
                    <a:pt x="292" y="164"/>
                  </a:lnTo>
                  <a:lnTo>
                    <a:pt x="309" y="164"/>
                  </a:lnTo>
                  <a:lnTo>
                    <a:pt x="325" y="164"/>
                  </a:lnTo>
                  <a:lnTo>
                    <a:pt x="341" y="164"/>
                  </a:lnTo>
                  <a:lnTo>
                    <a:pt x="358" y="164"/>
                  </a:lnTo>
                  <a:lnTo>
                    <a:pt x="374" y="164"/>
                  </a:lnTo>
                  <a:lnTo>
                    <a:pt x="374" y="183"/>
                  </a:lnTo>
                  <a:lnTo>
                    <a:pt x="374" y="201"/>
                  </a:lnTo>
                  <a:lnTo>
                    <a:pt x="390" y="201"/>
                  </a:lnTo>
                  <a:lnTo>
                    <a:pt x="407" y="201"/>
                  </a:lnTo>
                  <a:lnTo>
                    <a:pt x="407" y="219"/>
                  </a:lnTo>
                  <a:lnTo>
                    <a:pt x="423" y="238"/>
                  </a:lnTo>
                  <a:lnTo>
                    <a:pt x="440" y="256"/>
                  </a:lnTo>
                  <a:lnTo>
                    <a:pt x="440" y="275"/>
                  </a:lnTo>
                  <a:lnTo>
                    <a:pt x="456" y="294"/>
                  </a:lnTo>
                  <a:lnTo>
                    <a:pt x="472" y="330"/>
                  </a:lnTo>
                  <a:lnTo>
                    <a:pt x="472" y="349"/>
                  </a:lnTo>
                  <a:lnTo>
                    <a:pt x="472" y="368"/>
                  </a:lnTo>
                  <a:lnTo>
                    <a:pt x="472" y="386"/>
                  </a:lnTo>
                  <a:lnTo>
                    <a:pt x="472" y="404"/>
                  </a:lnTo>
                  <a:lnTo>
                    <a:pt x="472" y="423"/>
                  </a:lnTo>
                  <a:lnTo>
                    <a:pt x="472" y="442"/>
                  </a:lnTo>
                  <a:lnTo>
                    <a:pt x="472" y="460"/>
                  </a:lnTo>
                  <a:lnTo>
                    <a:pt x="456" y="442"/>
                  </a:lnTo>
                  <a:lnTo>
                    <a:pt x="423" y="442"/>
                  </a:lnTo>
                  <a:lnTo>
                    <a:pt x="407" y="442"/>
                  </a:lnTo>
                  <a:lnTo>
                    <a:pt x="407" y="460"/>
                  </a:lnTo>
                  <a:lnTo>
                    <a:pt x="390" y="460"/>
                  </a:lnTo>
                  <a:lnTo>
                    <a:pt x="390" y="479"/>
                  </a:lnTo>
                  <a:lnTo>
                    <a:pt x="374" y="479"/>
                  </a:lnTo>
                  <a:lnTo>
                    <a:pt x="374" y="460"/>
                  </a:lnTo>
                  <a:lnTo>
                    <a:pt x="374" y="479"/>
                  </a:lnTo>
                  <a:lnTo>
                    <a:pt x="358" y="479"/>
                  </a:lnTo>
                  <a:lnTo>
                    <a:pt x="341" y="497"/>
                  </a:lnTo>
                  <a:lnTo>
                    <a:pt x="325" y="515"/>
                  </a:lnTo>
                  <a:lnTo>
                    <a:pt x="309" y="534"/>
                  </a:lnTo>
                  <a:lnTo>
                    <a:pt x="292" y="534"/>
                  </a:lnTo>
                  <a:lnTo>
                    <a:pt x="276" y="553"/>
                  </a:lnTo>
                  <a:lnTo>
                    <a:pt x="259" y="571"/>
                  </a:lnTo>
                  <a:lnTo>
                    <a:pt x="230" y="589"/>
                  </a:lnTo>
                  <a:lnTo>
                    <a:pt x="197" y="627"/>
                  </a:lnTo>
                  <a:lnTo>
                    <a:pt x="180" y="645"/>
                  </a:lnTo>
                  <a:lnTo>
                    <a:pt x="164" y="645"/>
                  </a:lnTo>
                  <a:lnTo>
                    <a:pt x="115" y="589"/>
                  </a:lnTo>
                  <a:lnTo>
                    <a:pt x="115" y="571"/>
                  </a:lnTo>
                  <a:lnTo>
                    <a:pt x="98" y="515"/>
                  </a:lnTo>
                  <a:lnTo>
                    <a:pt x="82" y="460"/>
                  </a:lnTo>
                  <a:lnTo>
                    <a:pt x="82" y="442"/>
                  </a:lnTo>
                  <a:lnTo>
                    <a:pt x="66" y="442"/>
                  </a:lnTo>
                  <a:lnTo>
                    <a:pt x="49" y="423"/>
                  </a:lnTo>
                  <a:lnTo>
                    <a:pt x="33" y="423"/>
                  </a:lnTo>
                  <a:lnTo>
                    <a:pt x="33" y="404"/>
                  </a:lnTo>
                  <a:lnTo>
                    <a:pt x="17" y="404"/>
                  </a:lnTo>
                  <a:lnTo>
                    <a:pt x="0" y="386"/>
                  </a:lnTo>
                  <a:lnTo>
                    <a:pt x="17" y="386"/>
                  </a:lnTo>
                  <a:lnTo>
                    <a:pt x="17" y="368"/>
                  </a:lnTo>
                  <a:lnTo>
                    <a:pt x="17" y="349"/>
                  </a:lnTo>
                  <a:lnTo>
                    <a:pt x="33" y="330"/>
                  </a:lnTo>
                  <a:lnTo>
                    <a:pt x="49" y="275"/>
                  </a:lnTo>
                  <a:lnTo>
                    <a:pt x="49" y="256"/>
                  </a:lnTo>
                  <a:lnTo>
                    <a:pt x="49" y="238"/>
                  </a:lnTo>
                  <a:lnTo>
                    <a:pt x="49" y="219"/>
                  </a:lnTo>
                  <a:lnTo>
                    <a:pt x="66" y="219"/>
                  </a:lnTo>
                  <a:lnTo>
                    <a:pt x="66" y="201"/>
                  </a:lnTo>
                  <a:lnTo>
                    <a:pt x="66" y="183"/>
                  </a:lnTo>
                  <a:lnTo>
                    <a:pt x="82" y="164"/>
                  </a:lnTo>
                  <a:lnTo>
                    <a:pt x="82" y="145"/>
                  </a:lnTo>
                  <a:lnTo>
                    <a:pt x="82" y="127"/>
                  </a:lnTo>
                  <a:lnTo>
                    <a:pt x="98" y="127"/>
                  </a:lnTo>
                  <a:lnTo>
                    <a:pt x="98" y="109"/>
                  </a:lnTo>
                  <a:lnTo>
                    <a:pt x="115" y="90"/>
                  </a:lnTo>
                  <a:lnTo>
                    <a:pt x="115" y="71"/>
                  </a:lnTo>
                  <a:lnTo>
                    <a:pt x="115" y="53"/>
                  </a:lnTo>
                  <a:lnTo>
                    <a:pt x="115" y="34"/>
                  </a:lnTo>
                  <a:lnTo>
                    <a:pt x="131" y="34"/>
                  </a:lnTo>
                  <a:lnTo>
                    <a:pt x="131"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501"/>
            <p:cNvSpPr>
              <a:spLocks/>
            </p:cNvSpPr>
            <p:nvPr/>
          </p:nvSpPr>
          <p:spPr bwMode="auto">
            <a:xfrm>
              <a:off x="6318" y="614"/>
              <a:ext cx="472" cy="645"/>
            </a:xfrm>
            <a:custGeom>
              <a:avLst/>
              <a:gdLst/>
              <a:ahLst/>
              <a:cxnLst>
                <a:cxn ang="0">
                  <a:pos x="148" y="19"/>
                </a:cxn>
                <a:cxn ang="0">
                  <a:pos x="148" y="19"/>
                </a:cxn>
                <a:cxn ang="0">
                  <a:pos x="164" y="34"/>
                </a:cxn>
                <a:cxn ang="0">
                  <a:pos x="164" y="34"/>
                </a:cxn>
                <a:cxn ang="0">
                  <a:pos x="197" y="34"/>
                </a:cxn>
                <a:cxn ang="0">
                  <a:pos x="197" y="34"/>
                </a:cxn>
                <a:cxn ang="0">
                  <a:pos x="197" y="71"/>
                </a:cxn>
                <a:cxn ang="0">
                  <a:pos x="197" y="71"/>
                </a:cxn>
                <a:cxn ang="0">
                  <a:pos x="230" y="71"/>
                </a:cxn>
                <a:cxn ang="0">
                  <a:pos x="230" y="71"/>
                </a:cxn>
                <a:cxn ang="0">
                  <a:pos x="243" y="90"/>
                </a:cxn>
                <a:cxn ang="0">
                  <a:pos x="243" y="90"/>
                </a:cxn>
                <a:cxn ang="0">
                  <a:pos x="259" y="71"/>
                </a:cxn>
                <a:cxn ang="0">
                  <a:pos x="259" y="71"/>
                </a:cxn>
                <a:cxn ang="0">
                  <a:pos x="276" y="90"/>
                </a:cxn>
                <a:cxn ang="0">
                  <a:pos x="292" y="109"/>
                </a:cxn>
                <a:cxn ang="0">
                  <a:pos x="276" y="127"/>
                </a:cxn>
                <a:cxn ang="0">
                  <a:pos x="292" y="145"/>
                </a:cxn>
                <a:cxn ang="0">
                  <a:pos x="292" y="145"/>
                </a:cxn>
                <a:cxn ang="0">
                  <a:pos x="309" y="164"/>
                </a:cxn>
                <a:cxn ang="0">
                  <a:pos x="341" y="164"/>
                </a:cxn>
                <a:cxn ang="0">
                  <a:pos x="374" y="164"/>
                </a:cxn>
                <a:cxn ang="0">
                  <a:pos x="374" y="201"/>
                </a:cxn>
                <a:cxn ang="0">
                  <a:pos x="407" y="201"/>
                </a:cxn>
                <a:cxn ang="0">
                  <a:pos x="423" y="238"/>
                </a:cxn>
                <a:cxn ang="0">
                  <a:pos x="440" y="275"/>
                </a:cxn>
                <a:cxn ang="0">
                  <a:pos x="472" y="330"/>
                </a:cxn>
                <a:cxn ang="0">
                  <a:pos x="472" y="368"/>
                </a:cxn>
                <a:cxn ang="0">
                  <a:pos x="472" y="404"/>
                </a:cxn>
                <a:cxn ang="0">
                  <a:pos x="472" y="442"/>
                </a:cxn>
                <a:cxn ang="0">
                  <a:pos x="456" y="442"/>
                </a:cxn>
                <a:cxn ang="0">
                  <a:pos x="407" y="442"/>
                </a:cxn>
                <a:cxn ang="0">
                  <a:pos x="390" y="460"/>
                </a:cxn>
                <a:cxn ang="0">
                  <a:pos x="374" y="479"/>
                </a:cxn>
                <a:cxn ang="0">
                  <a:pos x="374" y="479"/>
                </a:cxn>
                <a:cxn ang="0">
                  <a:pos x="341" y="497"/>
                </a:cxn>
                <a:cxn ang="0">
                  <a:pos x="309" y="534"/>
                </a:cxn>
                <a:cxn ang="0">
                  <a:pos x="276" y="553"/>
                </a:cxn>
                <a:cxn ang="0">
                  <a:pos x="230" y="589"/>
                </a:cxn>
                <a:cxn ang="0">
                  <a:pos x="180" y="645"/>
                </a:cxn>
                <a:cxn ang="0">
                  <a:pos x="115" y="589"/>
                </a:cxn>
                <a:cxn ang="0">
                  <a:pos x="98" y="515"/>
                </a:cxn>
                <a:cxn ang="0">
                  <a:pos x="82" y="442"/>
                </a:cxn>
                <a:cxn ang="0">
                  <a:pos x="49" y="423"/>
                </a:cxn>
                <a:cxn ang="0">
                  <a:pos x="33" y="404"/>
                </a:cxn>
                <a:cxn ang="0">
                  <a:pos x="0" y="386"/>
                </a:cxn>
                <a:cxn ang="0">
                  <a:pos x="17" y="368"/>
                </a:cxn>
                <a:cxn ang="0">
                  <a:pos x="33" y="330"/>
                </a:cxn>
                <a:cxn ang="0">
                  <a:pos x="49" y="256"/>
                </a:cxn>
                <a:cxn ang="0">
                  <a:pos x="49" y="219"/>
                </a:cxn>
                <a:cxn ang="0">
                  <a:pos x="66" y="201"/>
                </a:cxn>
                <a:cxn ang="0">
                  <a:pos x="82" y="164"/>
                </a:cxn>
                <a:cxn ang="0">
                  <a:pos x="82" y="127"/>
                </a:cxn>
                <a:cxn ang="0">
                  <a:pos x="98" y="109"/>
                </a:cxn>
                <a:cxn ang="0">
                  <a:pos x="115" y="71"/>
                </a:cxn>
                <a:cxn ang="0">
                  <a:pos x="115" y="34"/>
                </a:cxn>
                <a:cxn ang="0">
                  <a:pos x="131" y="19"/>
                </a:cxn>
              </a:cxnLst>
              <a:rect l="0" t="0" r="r" b="b"/>
              <a:pathLst>
                <a:path w="472" h="645">
                  <a:moveTo>
                    <a:pt x="131" y="19"/>
                  </a:moveTo>
                  <a:lnTo>
                    <a:pt x="148" y="19"/>
                  </a:lnTo>
                  <a:lnTo>
                    <a:pt x="148" y="0"/>
                  </a:lnTo>
                  <a:lnTo>
                    <a:pt x="148" y="19"/>
                  </a:lnTo>
                  <a:lnTo>
                    <a:pt x="164" y="19"/>
                  </a:lnTo>
                  <a:lnTo>
                    <a:pt x="164" y="34"/>
                  </a:lnTo>
                  <a:lnTo>
                    <a:pt x="148" y="34"/>
                  </a:lnTo>
                  <a:lnTo>
                    <a:pt x="164" y="34"/>
                  </a:lnTo>
                  <a:lnTo>
                    <a:pt x="180" y="34"/>
                  </a:lnTo>
                  <a:lnTo>
                    <a:pt x="197" y="34"/>
                  </a:lnTo>
                  <a:lnTo>
                    <a:pt x="180" y="34"/>
                  </a:lnTo>
                  <a:lnTo>
                    <a:pt x="197" y="34"/>
                  </a:lnTo>
                  <a:lnTo>
                    <a:pt x="197" y="53"/>
                  </a:lnTo>
                  <a:lnTo>
                    <a:pt x="197" y="71"/>
                  </a:lnTo>
                  <a:lnTo>
                    <a:pt x="197" y="53"/>
                  </a:lnTo>
                  <a:lnTo>
                    <a:pt x="197" y="71"/>
                  </a:lnTo>
                  <a:lnTo>
                    <a:pt x="213" y="71"/>
                  </a:lnTo>
                  <a:lnTo>
                    <a:pt x="230" y="71"/>
                  </a:lnTo>
                  <a:lnTo>
                    <a:pt x="243" y="71"/>
                  </a:lnTo>
                  <a:lnTo>
                    <a:pt x="230" y="71"/>
                  </a:lnTo>
                  <a:lnTo>
                    <a:pt x="243" y="71"/>
                  </a:lnTo>
                  <a:lnTo>
                    <a:pt x="243" y="90"/>
                  </a:lnTo>
                  <a:lnTo>
                    <a:pt x="243" y="71"/>
                  </a:lnTo>
                  <a:lnTo>
                    <a:pt x="243" y="90"/>
                  </a:lnTo>
                  <a:lnTo>
                    <a:pt x="243" y="71"/>
                  </a:lnTo>
                  <a:lnTo>
                    <a:pt x="259" y="71"/>
                  </a:lnTo>
                  <a:lnTo>
                    <a:pt x="259" y="90"/>
                  </a:lnTo>
                  <a:lnTo>
                    <a:pt x="259" y="71"/>
                  </a:lnTo>
                  <a:lnTo>
                    <a:pt x="276" y="71"/>
                  </a:lnTo>
                  <a:lnTo>
                    <a:pt x="276" y="90"/>
                  </a:lnTo>
                  <a:lnTo>
                    <a:pt x="292" y="90"/>
                  </a:lnTo>
                  <a:lnTo>
                    <a:pt x="292" y="109"/>
                  </a:lnTo>
                  <a:lnTo>
                    <a:pt x="292" y="127"/>
                  </a:lnTo>
                  <a:lnTo>
                    <a:pt x="276" y="127"/>
                  </a:lnTo>
                  <a:lnTo>
                    <a:pt x="292" y="127"/>
                  </a:lnTo>
                  <a:lnTo>
                    <a:pt x="292" y="145"/>
                  </a:lnTo>
                  <a:lnTo>
                    <a:pt x="292" y="127"/>
                  </a:lnTo>
                  <a:lnTo>
                    <a:pt x="292" y="145"/>
                  </a:lnTo>
                  <a:lnTo>
                    <a:pt x="292" y="164"/>
                  </a:lnTo>
                  <a:lnTo>
                    <a:pt x="309" y="164"/>
                  </a:lnTo>
                  <a:lnTo>
                    <a:pt x="325" y="164"/>
                  </a:lnTo>
                  <a:lnTo>
                    <a:pt x="341" y="164"/>
                  </a:lnTo>
                  <a:lnTo>
                    <a:pt x="358" y="164"/>
                  </a:lnTo>
                  <a:lnTo>
                    <a:pt x="374" y="164"/>
                  </a:lnTo>
                  <a:lnTo>
                    <a:pt x="374" y="183"/>
                  </a:lnTo>
                  <a:lnTo>
                    <a:pt x="374" y="201"/>
                  </a:lnTo>
                  <a:lnTo>
                    <a:pt x="390" y="201"/>
                  </a:lnTo>
                  <a:lnTo>
                    <a:pt x="407" y="201"/>
                  </a:lnTo>
                  <a:lnTo>
                    <a:pt x="407" y="219"/>
                  </a:lnTo>
                  <a:lnTo>
                    <a:pt x="423" y="238"/>
                  </a:lnTo>
                  <a:lnTo>
                    <a:pt x="440" y="256"/>
                  </a:lnTo>
                  <a:lnTo>
                    <a:pt x="440" y="275"/>
                  </a:lnTo>
                  <a:lnTo>
                    <a:pt x="456" y="294"/>
                  </a:lnTo>
                  <a:lnTo>
                    <a:pt x="472" y="330"/>
                  </a:lnTo>
                  <a:lnTo>
                    <a:pt x="472" y="349"/>
                  </a:lnTo>
                  <a:lnTo>
                    <a:pt x="472" y="368"/>
                  </a:lnTo>
                  <a:lnTo>
                    <a:pt x="472" y="386"/>
                  </a:lnTo>
                  <a:lnTo>
                    <a:pt x="472" y="404"/>
                  </a:lnTo>
                  <a:lnTo>
                    <a:pt x="472" y="423"/>
                  </a:lnTo>
                  <a:lnTo>
                    <a:pt x="472" y="442"/>
                  </a:lnTo>
                  <a:lnTo>
                    <a:pt x="472" y="460"/>
                  </a:lnTo>
                  <a:lnTo>
                    <a:pt x="456" y="442"/>
                  </a:lnTo>
                  <a:lnTo>
                    <a:pt x="423" y="442"/>
                  </a:lnTo>
                  <a:lnTo>
                    <a:pt x="407" y="442"/>
                  </a:lnTo>
                  <a:lnTo>
                    <a:pt x="407" y="460"/>
                  </a:lnTo>
                  <a:lnTo>
                    <a:pt x="390" y="460"/>
                  </a:lnTo>
                  <a:lnTo>
                    <a:pt x="390" y="479"/>
                  </a:lnTo>
                  <a:lnTo>
                    <a:pt x="374" y="479"/>
                  </a:lnTo>
                  <a:lnTo>
                    <a:pt x="374" y="460"/>
                  </a:lnTo>
                  <a:lnTo>
                    <a:pt x="374" y="479"/>
                  </a:lnTo>
                  <a:lnTo>
                    <a:pt x="358" y="479"/>
                  </a:lnTo>
                  <a:lnTo>
                    <a:pt x="341" y="497"/>
                  </a:lnTo>
                  <a:lnTo>
                    <a:pt x="325" y="515"/>
                  </a:lnTo>
                  <a:lnTo>
                    <a:pt x="309" y="534"/>
                  </a:lnTo>
                  <a:lnTo>
                    <a:pt x="292" y="534"/>
                  </a:lnTo>
                  <a:lnTo>
                    <a:pt x="276" y="553"/>
                  </a:lnTo>
                  <a:lnTo>
                    <a:pt x="259" y="571"/>
                  </a:lnTo>
                  <a:lnTo>
                    <a:pt x="230" y="589"/>
                  </a:lnTo>
                  <a:lnTo>
                    <a:pt x="197" y="627"/>
                  </a:lnTo>
                  <a:lnTo>
                    <a:pt x="180" y="645"/>
                  </a:lnTo>
                  <a:lnTo>
                    <a:pt x="164" y="645"/>
                  </a:lnTo>
                  <a:lnTo>
                    <a:pt x="115" y="589"/>
                  </a:lnTo>
                  <a:lnTo>
                    <a:pt x="115" y="571"/>
                  </a:lnTo>
                  <a:lnTo>
                    <a:pt x="98" y="515"/>
                  </a:lnTo>
                  <a:lnTo>
                    <a:pt x="82" y="460"/>
                  </a:lnTo>
                  <a:lnTo>
                    <a:pt x="82" y="442"/>
                  </a:lnTo>
                  <a:lnTo>
                    <a:pt x="66" y="442"/>
                  </a:lnTo>
                  <a:lnTo>
                    <a:pt x="49" y="423"/>
                  </a:lnTo>
                  <a:lnTo>
                    <a:pt x="33" y="423"/>
                  </a:lnTo>
                  <a:lnTo>
                    <a:pt x="33" y="404"/>
                  </a:lnTo>
                  <a:lnTo>
                    <a:pt x="17" y="404"/>
                  </a:lnTo>
                  <a:lnTo>
                    <a:pt x="0" y="386"/>
                  </a:lnTo>
                  <a:lnTo>
                    <a:pt x="17" y="386"/>
                  </a:lnTo>
                  <a:lnTo>
                    <a:pt x="17" y="368"/>
                  </a:lnTo>
                  <a:lnTo>
                    <a:pt x="17" y="349"/>
                  </a:lnTo>
                  <a:lnTo>
                    <a:pt x="33" y="330"/>
                  </a:lnTo>
                  <a:lnTo>
                    <a:pt x="49" y="275"/>
                  </a:lnTo>
                  <a:lnTo>
                    <a:pt x="49" y="256"/>
                  </a:lnTo>
                  <a:lnTo>
                    <a:pt x="49" y="238"/>
                  </a:lnTo>
                  <a:lnTo>
                    <a:pt x="49" y="219"/>
                  </a:lnTo>
                  <a:lnTo>
                    <a:pt x="66" y="219"/>
                  </a:lnTo>
                  <a:lnTo>
                    <a:pt x="66" y="201"/>
                  </a:lnTo>
                  <a:lnTo>
                    <a:pt x="66" y="183"/>
                  </a:lnTo>
                  <a:lnTo>
                    <a:pt x="82" y="164"/>
                  </a:lnTo>
                  <a:lnTo>
                    <a:pt x="82" y="145"/>
                  </a:lnTo>
                  <a:lnTo>
                    <a:pt x="82" y="127"/>
                  </a:lnTo>
                  <a:lnTo>
                    <a:pt x="98" y="127"/>
                  </a:lnTo>
                  <a:lnTo>
                    <a:pt x="98" y="109"/>
                  </a:lnTo>
                  <a:lnTo>
                    <a:pt x="115" y="90"/>
                  </a:lnTo>
                  <a:lnTo>
                    <a:pt x="115" y="71"/>
                  </a:lnTo>
                  <a:lnTo>
                    <a:pt x="115" y="53"/>
                  </a:lnTo>
                  <a:lnTo>
                    <a:pt x="115" y="34"/>
                  </a:lnTo>
                  <a:lnTo>
                    <a:pt x="131" y="34"/>
                  </a:lnTo>
                  <a:lnTo>
                    <a:pt x="131"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6" name="Group 497"/>
          <p:cNvGrpSpPr>
            <a:grpSpLocks/>
          </p:cNvGrpSpPr>
          <p:nvPr/>
        </p:nvGrpSpPr>
        <p:grpSpPr bwMode="auto">
          <a:xfrm>
            <a:off x="4193517" y="1879304"/>
            <a:ext cx="468076" cy="510346"/>
            <a:chOff x="2485" y="634"/>
            <a:chExt cx="454" cy="495"/>
          </a:xfrm>
          <a:solidFill>
            <a:schemeClr val="accent5">
              <a:lumMod val="60000"/>
              <a:lumOff val="40000"/>
            </a:schemeClr>
          </a:solidFill>
        </p:grpSpPr>
        <p:sp>
          <p:nvSpPr>
            <p:cNvPr id="107" name="Freeform 499"/>
            <p:cNvSpPr>
              <a:spLocks/>
            </p:cNvSpPr>
            <p:nvPr/>
          </p:nvSpPr>
          <p:spPr bwMode="auto">
            <a:xfrm>
              <a:off x="2485" y="634"/>
              <a:ext cx="454" cy="495"/>
            </a:xfrm>
            <a:custGeom>
              <a:avLst/>
              <a:gdLst/>
              <a:ahLst/>
              <a:cxnLst>
                <a:cxn ang="0">
                  <a:pos x="33" y="15"/>
                </a:cxn>
                <a:cxn ang="0">
                  <a:pos x="147" y="0"/>
                </a:cxn>
                <a:cxn ang="0">
                  <a:pos x="147" y="0"/>
                </a:cxn>
                <a:cxn ang="0">
                  <a:pos x="277" y="34"/>
                </a:cxn>
                <a:cxn ang="0">
                  <a:pos x="310" y="34"/>
                </a:cxn>
                <a:cxn ang="0">
                  <a:pos x="324" y="52"/>
                </a:cxn>
                <a:cxn ang="0">
                  <a:pos x="356" y="52"/>
                </a:cxn>
                <a:cxn ang="0">
                  <a:pos x="373" y="71"/>
                </a:cxn>
                <a:cxn ang="0">
                  <a:pos x="389" y="89"/>
                </a:cxn>
                <a:cxn ang="0">
                  <a:pos x="405" y="107"/>
                </a:cxn>
                <a:cxn ang="0">
                  <a:pos x="405" y="107"/>
                </a:cxn>
                <a:cxn ang="0">
                  <a:pos x="405" y="107"/>
                </a:cxn>
                <a:cxn ang="0">
                  <a:pos x="422" y="126"/>
                </a:cxn>
                <a:cxn ang="0">
                  <a:pos x="454" y="144"/>
                </a:cxn>
                <a:cxn ang="0">
                  <a:pos x="438" y="274"/>
                </a:cxn>
                <a:cxn ang="0">
                  <a:pos x="438" y="403"/>
                </a:cxn>
                <a:cxn ang="0">
                  <a:pos x="454" y="421"/>
                </a:cxn>
                <a:cxn ang="0">
                  <a:pos x="454" y="421"/>
                </a:cxn>
                <a:cxn ang="0">
                  <a:pos x="438" y="440"/>
                </a:cxn>
                <a:cxn ang="0">
                  <a:pos x="422" y="458"/>
                </a:cxn>
                <a:cxn ang="0">
                  <a:pos x="438" y="477"/>
                </a:cxn>
                <a:cxn ang="0">
                  <a:pos x="422" y="495"/>
                </a:cxn>
                <a:cxn ang="0">
                  <a:pos x="422" y="495"/>
                </a:cxn>
                <a:cxn ang="0">
                  <a:pos x="389" y="495"/>
                </a:cxn>
                <a:cxn ang="0">
                  <a:pos x="373" y="477"/>
                </a:cxn>
                <a:cxn ang="0">
                  <a:pos x="340" y="477"/>
                </a:cxn>
                <a:cxn ang="0">
                  <a:pos x="324" y="458"/>
                </a:cxn>
                <a:cxn ang="0">
                  <a:pos x="294" y="458"/>
                </a:cxn>
                <a:cxn ang="0">
                  <a:pos x="261" y="458"/>
                </a:cxn>
                <a:cxn ang="0">
                  <a:pos x="245" y="477"/>
                </a:cxn>
                <a:cxn ang="0">
                  <a:pos x="228" y="458"/>
                </a:cxn>
                <a:cxn ang="0">
                  <a:pos x="180" y="403"/>
                </a:cxn>
                <a:cxn ang="0">
                  <a:pos x="180" y="384"/>
                </a:cxn>
                <a:cxn ang="0">
                  <a:pos x="163" y="366"/>
                </a:cxn>
                <a:cxn ang="0">
                  <a:pos x="98" y="329"/>
                </a:cxn>
                <a:cxn ang="0">
                  <a:pos x="81" y="310"/>
                </a:cxn>
                <a:cxn ang="0">
                  <a:pos x="65" y="292"/>
                </a:cxn>
                <a:cxn ang="0">
                  <a:pos x="49" y="274"/>
                </a:cxn>
                <a:cxn ang="0">
                  <a:pos x="33" y="255"/>
                </a:cxn>
                <a:cxn ang="0">
                  <a:pos x="16" y="237"/>
                </a:cxn>
                <a:cxn ang="0">
                  <a:pos x="0" y="218"/>
                </a:cxn>
                <a:cxn ang="0">
                  <a:pos x="65" y="107"/>
                </a:cxn>
                <a:cxn ang="0">
                  <a:pos x="65" y="71"/>
                </a:cxn>
                <a:cxn ang="0">
                  <a:pos x="49" y="52"/>
                </a:cxn>
                <a:cxn ang="0">
                  <a:pos x="33" y="34"/>
                </a:cxn>
                <a:cxn ang="0">
                  <a:pos x="16" y="15"/>
                </a:cxn>
              </a:cxnLst>
              <a:rect l="0" t="0" r="r" b="b"/>
              <a:pathLst>
                <a:path w="454" h="495">
                  <a:moveTo>
                    <a:pt x="0" y="15"/>
                  </a:moveTo>
                  <a:lnTo>
                    <a:pt x="33" y="15"/>
                  </a:lnTo>
                  <a:lnTo>
                    <a:pt x="131" y="0"/>
                  </a:lnTo>
                  <a:lnTo>
                    <a:pt x="147" y="0"/>
                  </a:lnTo>
                  <a:lnTo>
                    <a:pt x="147" y="15"/>
                  </a:lnTo>
                  <a:lnTo>
                    <a:pt x="147" y="0"/>
                  </a:lnTo>
                  <a:lnTo>
                    <a:pt x="261" y="15"/>
                  </a:lnTo>
                  <a:lnTo>
                    <a:pt x="277" y="34"/>
                  </a:lnTo>
                  <a:lnTo>
                    <a:pt x="294" y="34"/>
                  </a:lnTo>
                  <a:lnTo>
                    <a:pt x="310" y="34"/>
                  </a:lnTo>
                  <a:lnTo>
                    <a:pt x="324" y="34"/>
                  </a:lnTo>
                  <a:lnTo>
                    <a:pt x="324" y="52"/>
                  </a:lnTo>
                  <a:lnTo>
                    <a:pt x="340" y="52"/>
                  </a:lnTo>
                  <a:lnTo>
                    <a:pt x="356" y="52"/>
                  </a:lnTo>
                  <a:lnTo>
                    <a:pt x="356" y="71"/>
                  </a:lnTo>
                  <a:lnTo>
                    <a:pt x="373" y="71"/>
                  </a:lnTo>
                  <a:lnTo>
                    <a:pt x="389" y="71"/>
                  </a:lnTo>
                  <a:lnTo>
                    <a:pt x="389" y="89"/>
                  </a:lnTo>
                  <a:lnTo>
                    <a:pt x="405" y="89"/>
                  </a:lnTo>
                  <a:lnTo>
                    <a:pt x="405" y="107"/>
                  </a:lnTo>
                  <a:lnTo>
                    <a:pt x="389" y="107"/>
                  </a:lnTo>
                  <a:lnTo>
                    <a:pt x="405" y="107"/>
                  </a:lnTo>
                  <a:lnTo>
                    <a:pt x="405" y="126"/>
                  </a:lnTo>
                  <a:lnTo>
                    <a:pt x="405" y="107"/>
                  </a:lnTo>
                  <a:lnTo>
                    <a:pt x="422" y="107"/>
                  </a:lnTo>
                  <a:lnTo>
                    <a:pt x="422" y="126"/>
                  </a:lnTo>
                  <a:lnTo>
                    <a:pt x="438" y="144"/>
                  </a:lnTo>
                  <a:lnTo>
                    <a:pt x="454" y="144"/>
                  </a:lnTo>
                  <a:lnTo>
                    <a:pt x="454" y="181"/>
                  </a:lnTo>
                  <a:lnTo>
                    <a:pt x="438" y="274"/>
                  </a:lnTo>
                  <a:lnTo>
                    <a:pt x="454" y="347"/>
                  </a:lnTo>
                  <a:lnTo>
                    <a:pt x="438" y="403"/>
                  </a:lnTo>
                  <a:lnTo>
                    <a:pt x="438" y="421"/>
                  </a:lnTo>
                  <a:lnTo>
                    <a:pt x="454" y="421"/>
                  </a:lnTo>
                  <a:lnTo>
                    <a:pt x="438" y="421"/>
                  </a:lnTo>
                  <a:lnTo>
                    <a:pt x="454" y="421"/>
                  </a:lnTo>
                  <a:lnTo>
                    <a:pt x="454" y="440"/>
                  </a:lnTo>
                  <a:lnTo>
                    <a:pt x="438" y="440"/>
                  </a:lnTo>
                  <a:lnTo>
                    <a:pt x="438" y="458"/>
                  </a:lnTo>
                  <a:lnTo>
                    <a:pt x="422" y="458"/>
                  </a:lnTo>
                  <a:lnTo>
                    <a:pt x="422" y="477"/>
                  </a:lnTo>
                  <a:lnTo>
                    <a:pt x="438" y="477"/>
                  </a:lnTo>
                  <a:lnTo>
                    <a:pt x="422" y="477"/>
                  </a:lnTo>
                  <a:lnTo>
                    <a:pt x="422" y="495"/>
                  </a:lnTo>
                  <a:lnTo>
                    <a:pt x="422" y="477"/>
                  </a:lnTo>
                  <a:lnTo>
                    <a:pt x="422" y="495"/>
                  </a:lnTo>
                  <a:lnTo>
                    <a:pt x="405" y="495"/>
                  </a:lnTo>
                  <a:lnTo>
                    <a:pt x="389" y="495"/>
                  </a:lnTo>
                  <a:lnTo>
                    <a:pt x="373" y="495"/>
                  </a:lnTo>
                  <a:lnTo>
                    <a:pt x="373" y="477"/>
                  </a:lnTo>
                  <a:lnTo>
                    <a:pt x="356" y="477"/>
                  </a:lnTo>
                  <a:lnTo>
                    <a:pt x="340" y="477"/>
                  </a:lnTo>
                  <a:lnTo>
                    <a:pt x="340" y="458"/>
                  </a:lnTo>
                  <a:lnTo>
                    <a:pt x="324" y="458"/>
                  </a:lnTo>
                  <a:lnTo>
                    <a:pt x="310" y="458"/>
                  </a:lnTo>
                  <a:lnTo>
                    <a:pt x="294" y="458"/>
                  </a:lnTo>
                  <a:lnTo>
                    <a:pt x="277" y="458"/>
                  </a:lnTo>
                  <a:lnTo>
                    <a:pt x="261" y="458"/>
                  </a:lnTo>
                  <a:lnTo>
                    <a:pt x="245" y="458"/>
                  </a:lnTo>
                  <a:lnTo>
                    <a:pt x="245" y="477"/>
                  </a:lnTo>
                  <a:lnTo>
                    <a:pt x="245" y="458"/>
                  </a:lnTo>
                  <a:lnTo>
                    <a:pt x="228" y="458"/>
                  </a:lnTo>
                  <a:lnTo>
                    <a:pt x="196" y="403"/>
                  </a:lnTo>
                  <a:lnTo>
                    <a:pt x="180" y="403"/>
                  </a:lnTo>
                  <a:lnTo>
                    <a:pt x="163" y="384"/>
                  </a:lnTo>
                  <a:lnTo>
                    <a:pt x="180" y="384"/>
                  </a:lnTo>
                  <a:lnTo>
                    <a:pt x="163" y="384"/>
                  </a:lnTo>
                  <a:lnTo>
                    <a:pt x="163" y="366"/>
                  </a:lnTo>
                  <a:lnTo>
                    <a:pt x="114" y="347"/>
                  </a:lnTo>
                  <a:lnTo>
                    <a:pt x="98" y="329"/>
                  </a:lnTo>
                  <a:lnTo>
                    <a:pt x="81" y="329"/>
                  </a:lnTo>
                  <a:lnTo>
                    <a:pt x="81" y="310"/>
                  </a:lnTo>
                  <a:lnTo>
                    <a:pt x="65" y="310"/>
                  </a:lnTo>
                  <a:lnTo>
                    <a:pt x="65" y="292"/>
                  </a:lnTo>
                  <a:lnTo>
                    <a:pt x="65" y="274"/>
                  </a:lnTo>
                  <a:lnTo>
                    <a:pt x="49" y="274"/>
                  </a:lnTo>
                  <a:lnTo>
                    <a:pt x="49" y="255"/>
                  </a:lnTo>
                  <a:lnTo>
                    <a:pt x="33" y="255"/>
                  </a:lnTo>
                  <a:lnTo>
                    <a:pt x="33" y="237"/>
                  </a:lnTo>
                  <a:lnTo>
                    <a:pt x="16" y="237"/>
                  </a:lnTo>
                  <a:lnTo>
                    <a:pt x="16" y="218"/>
                  </a:lnTo>
                  <a:lnTo>
                    <a:pt x="0" y="218"/>
                  </a:lnTo>
                  <a:lnTo>
                    <a:pt x="33" y="163"/>
                  </a:lnTo>
                  <a:lnTo>
                    <a:pt x="65" y="107"/>
                  </a:lnTo>
                  <a:lnTo>
                    <a:pt x="65" y="89"/>
                  </a:lnTo>
                  <a:lnTo>
                    <a:pt x="65" y="71"/>
                  </a:lnTo>
                  <a:lnTo>
                    <a:pt x="49" y="71"/>
                  </a:lnTo>
                  <a:lnTo>
                    <a:pt x="49" y="52"/>
                  </a:lnTo>
                  <a:lnTo>
                    <a:pt x="49" y="34"/>
                  </a:lnTo>
                  <a:lnTo>
                    <a:pt x="33" y="34"/>
                  </a:lnTo>
                  <a:lnTo>
                    <a:pt x="16" y="34"/>
                  </a:lnTo>
                  <a:lnTo>
                    <a:pt x="16" y="15"/>
                  </a:lnTo>
                  <a:lnTo>
                    <a:pt x="0" y="1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498"/>
            <p:cNvSpPr>
              <a:spLocks/>
            </p:cNvSpPr>
            <p:nvPr/>
          </p:nvSpPr>
          <p:spPr bwMode="auto">
            <a:xfrm>
              <a:off x="2485" y="634"/>
              <a:ext cx="454" cy="495"/>
            </a:xfrm>
            <a:custGeom>
              <a:avLst/>
              <a:gdLst/>
              <a:ahLst/>
              <a:cxnLst>
                <a:cxn ang="0">
                  <a:pos x="33" y="15"/>
                </a:cxn>
                <a:cxn ang="0">
                  <a:pos x="147" y="0"/>
                </a:cxn>
                <a:cxn ang="0">
                  <a:pos x="147" y="0"/>
                </a:cxn>
                <a:cxn ang="0">
                  <a:pos x="277" y="34"/>
                </a:cxn>
                <a:cxn ang="0">
                  <a:pos x="310" y="34"/>
                </a:cxn>
                <a:cxn ang="0">
                  <a:pos x="324" y="52"/>
                </a:cxn>
                <a:cxn ang="0">
                  <a:pos x="356" y="52"/>
                </a:cxn>
                <a:cxn ang="0">
                  <a:pos x="373" y="71"/>
                </a:cxn>
                <a:cxn ang="0">
                  <a:pos x="389" y="89"/>
                </a:cxn>
                <a:cxn ang="0">
                  <a:pos x="405" y="107"/>
                </a:cxn>
                <a:cxn ang="0">
                  <a:pos x="405" y="107"/>
                </a:cxn>
                <a:cxn ang="0">
                  <a:pos x="405" y="107"/>
                </a:cxn>
                <a:cxn ang="0">
                  <a:pos x="422" y="126"/>
                </a:cxn>
                <a:cxn ang="0">
                  <a:pos x="454" y="144"/>
                </a:cxn>
                <a:cxn ang="0">
                  <a:pos x="438" y="274"/>
                </a:cxn>
                <a:cxn ang="0">
                  <a:pos x="438" y="403"/>
                </a:cxn>
                <a:cxn ang="0">
                  <a:pos x="454" y="421"/>
                </a:cxn>
                <a:cxn ang="0">
                  <a:pos x="454" y="421"/>
                </a:cxn>
                <a:cxn ang="0">
                  <a:pos x="438" y="440"/>
                </a:cxn>
                <a:cxn ang="0">
                  <a:pos x="422" y="458"/>
                </a:cxn>
                <a:cxn ang="0">
                  <a:pos x="438" y="477"/>
                </a:cxn>
                <a:cxn ang="0">
                  <a:pos x="422" y="495"/>
                </a:cxn>
                <a:cxn ang="0">
                  <a:pos x="422" y="495"/>
                </a:cxn>
                <a:cxn ang="0">
                  <a:pos x="389" y="495"/>
                </a:cxn>
                <a:cxn ang="0">
                  <a:pos x="373" y="477"/>
                </a:cxn>
                <a:cxn ang="0">
                  <a:pos x="340" y="477"/>
                </a:cxn>
                <a:cxn ang="0">
                  <a:pos x="324" y="458"/>
                </a:cxn>
                <a:cxn ang="0">
                  <a:pos x="294" y="458"/>
                </a:cxn>
                <a:cxn ang="0">
                  <a:pos x="261" y="458"/>
                </a:cxn>
                <a:cxn ang="0">
                  <a:pos x="245" y="477"/>
                </a:cxn>
                <a:cxn ang="0">
                  <a:pos x="228" y="458"/>
                </a:cxn>
                <a:cxn ang="0">
                  <a:pos x="180" y="403"/>
                </a:cxn>
                <a:cxn ang="0">
                  <a:pos x="180" y="384"/>
                </a:cxn>
                <a:cxn ang="0">
                  <a:pos x="163" y="366"/>
                </a:cxn>
                <a:cxn ang="0">
                  <a:pos x="98" y="329"/>
                </a:cxn>
                <a:cxn ang="0">
                  <a:pos x="81" y="310"/>
                </a:cxn>
                <a:cxn ang="0">
                  <a:pos x="65" y="292"/>
                </a:cxn>
                <a:cxn ang="0">
                  <a:pos x="49" y="274"/>
                </a:cxn>
                <a:cxn ang="0">
                  <a:pos x="33" y="255"/>
                </a:cxn>
                <a:cxn ang="0">
                  <a:pos x="16" y="237"/>
                </a:cxn>
                <a:cxn ang="0">
                  <a:pos x="0" y="218"/>
                </a:cxn>
                <a:cxn ang="0">
                  <a:pos x="65" y="107"/>
                </a:cxn>
                <a:cxn ang="0">
                  <a:pos x="65" y="71"/>
                </a:cxn>
                <a:cxn ang="0">
                  <a:pos x="49" y="52"/>
                </a:cxn>
                <a:cxn ang="0">
                  <a:pos x="33" y="34"/>
                </a:cxn>
                <a:cxn ang="0">
                  <a:pos x="16" y="15"/>
                </a:cxn>
              </a:cxnLst>
              <a:rect l="0" t="0" r="r" b="b"/>
              <a:pathLst>
                <a:path w="454" h="495">
                  <a:moveTo>
                    <a:pt x="0" y="15"/>
                  </a:moveTo>
                  <a:lnTo>
                    <a:pt x="33" y="15"/>
                  </a:lnTo>
                  <a:lnTo>
                    <a:pt x="131" y="0"/>
                  </a:lnTo>
                  <a:lnTo>
                    <a:pt x="147" y="0"/>
                  </a:lnTo>
                  <a:lnTo>
                    <a:pt x="147" y="15"/>
                  </a:lnTo>
                  <a:lnTo>
                    <a:pt x="147" y="0"/>
                  </a:lnTo>
                  <a:lnTo>
                    <a:pt x="261" y="15"/>
                  </a:lnTo>
                  <a:lnTo>
                    <a:pt x="277" y="34"/>
                  </a:lnTo>
                  <a:lnTo>
                    <a:pt x="294" y="34"/>
                  </a:lnTo>
                  <a:lnTo>
                    <a:pt x="310" y="34"/>
                  </a:lnTo>
                  <a:lnTo>
                    <a:pt x="324" y="34"/>
                  </a:lnTo>
                  <a:lnTo>
                    <a:pt x="324" y="52"/>
                  </a:lnTo>
                  <a:lnTo>
                    <a:pt x="340" y="52"/>
                  </a:lnTo>
                  <a:lnTo>
                    <a:pt x="356" y="52"/>
                  </a:lnTo>
                  <a:lnTo>
                    <a:pt x="356" y="71"/>
                  </a:lnTo>
                  <a:lnTo>
                    <a:pt x="373" y="71"/>
                  </a:lnTo>
                  <a:lnTo>
                    <a:pt x="389" y="71"/>
                  </a:lnTo>
                  <a:lnTo>
                    <a:pt x="389" y="89"/>
                  </a:lnTo>
                  <a:lnTo>
                    <a:pt x="405" y="89"/>
                  </a:lnTo>
                  <a:lnTo>
                    <a:pt x="405" y="107"/>
                  </a:lnTo>
                  <a:lnTo>
                    <a:pt x="389" y="107"/>
                  </a:lnTo>
                  <a:lnTo>
                    <a:pt x="405" y="107"/>
                  </a:lnTo>
                  <a:lnTo>
                    <a:pt x="405" y="126"/>
                  </a:lnTo>
                  <a:lnTo>
                    <a:pt x="405" y="107"/>
                  </a:lnTo>
                  <a:lnTo>
                    <a:pt x="422" y="107"/>
                  </a:lnTo>
                  <a:lnTo>
                    <a:pt x="422" y="126"/>
                  </a:lnTo>
                  <a:lnTo>
                    <a:pt x="438" y="144"/>
                  </a:lnTo>
                  <a:lnTo>
                    <a:pt x="454" y="144"/>
                  </a:lnTo>
                  <a:lnTo>
                    <a:pt x="454" y="181"/>
                  </a:lnTo>
                  <a:lnTo>
                    <a:pt x="438" y="274"/>
                  </a:lnTo>
                  <a:lnTo>
                    <a:pt x="454" y="347"/>
                  </a:lnTo>
                  <a:lnTo>
                    <a:pt x="438" y="403"/>
                  </a:lnTo>
                  <a:lnTo>
                    <a:pt x="438" y="421"/>
                  </a:lnTo>
                  <a:lnTo>
                    <a:pt x="454" y="421"/>
                  </a:lnTo>
                  <a:lnTo>
                    <a:pt x="438" y="421"/>
                  </a:lnTo>
                  <a:lnTo>
                    <a:pt x="454" y="421"/>
                  </a:lnTo>
                  <a:lnTo>
                    <a:pt x="454" y="440"/>
                  </a:lnTo>
                  <a:lnTo>
                    <a:pt x="438" y="440"/>
                  </a:lnTo>
                  <a:lnTo>
                    <a:pt x="438" y="458"/>
                  </a:lnTo>
                  <a:lnTo>
                    <a:pt x="422" y="458"/>
                  </a:lnTo>
                  <a:lnTo>
                    <a:pt x="422" y="477"/>
                  </a:lnTo>
                  <a:lnTo>
                    <a:pt x="438" y="477"/>
                  </a:lnTo>
                  <a:lnTo>
                    <a:pt x="422" y="477"/>
                  </a:lnTo>
                  <a:lnTo>
                    <a:pt x="422" y="495"/>
                  </a:lnTo>
                  <a:lnTo>
                    <a:pt x="422" y="477"/>
                  </a:lnTo>
                  <a:lnTo>
                    <a:pt x="422" y="495"/>
                  </a:lnTo>
                  <a:lnTo>
                    <a:pt x="405" y="495"/>
                  </a:lnTo>
                  <a:lnTo>
                    <a:pt x="389" y="495"/>
                  </a:lnTo>
                  <a:lnTo>
                    <a:pt x="373" y="495"/>
                  </a:lnTo>
                  <a:lnTo>
                    <a:pt x="373" y="477"/>
                  </a:lnTo>
                  <a:lnTo>
                    <a:pt x="356" y="477"/>
                  </a:lnTo>
                  <a:lnTo>
                    <a:pt x="340" y="477"/>
                  </a:lnTo>
                  <a:lnTo>
                    <a:pt x="340" y="458"/>
                  </a:lnTo>
                  <a:lnTo>
                    <a:pt x="324" y="458"/>
                  </a:lnTo>
                  <a:lnTo>
                    <a:pt x="310" y="458"/>
                  </a:lnTo>
                  <a:lnTo>
                    <a:pt x="294" y="458"/>
                  </a:lnTo>
                  <a:lnTo>
                    <a:pt x="277" y="458"/>
                  </a:lnTo>
                  <a:lnTo>
                    <a:pt x="261" y="458"/>
                  </a:lnTo>
                  <a:lnTo>
                    <a:pt x="245" y="458"/>
                  </a:lnTo>
                  <a:lnTo>
                    <a:pt x="245" y="477"/>
                  </a:lnTo>
                  <a:lnTo>
                    <a:pt x="245" y="458"/>
                  </a:lnTo>
                  <a:lnTo>
                    <a:pt x="228" y="458"/>
                  </a:lnTo>
                  <a:lnTo>
                    <a:pt x="196" y="403"/>
                  </a:lnTo>
                  <a:lnTo>
                    <a:pt x="180" y="403"/>
                  </a:lnTo>
                  <a:lnTo>
                    <a:pt x="163" y="384"/>
                  </a:lnTo>
                  <a:lnTo>
                    <a:pt x="180" y="384"/>
                  </a:lnTo>
                  <a:lnTo>
                    <a:pt x="163" y="384"/>
                  </a:lnTo>
                  <a:lnTo>
                    <a:pt x="163" y="366"/>
                  </a:lnTo>
                  <a:lnTo>
                    <a:pt x="114" y="347"/>
                  </a:lnTo>
                  <a:lnTo>
                    <a:pt x="98" y="329"/>
                  </a:lnTo>
                  <a:lnTo>
                    <a:pt x="81" y="329"/>
                  </a:lnTo>
                  <a:lnTo>
                    <a:pt x="81" y="310"/>
                  </a:lnTo>
                  <a:lnTo>
                    <a:pt x="65" y="310"/>
                  </a:lnTo>
                  <a:lnTo>
                    <a:pt x="65" y="292"/>
                  </a:lnTo>
                  <a:lnTo>
                    <a:pt x="65" y="274"/>
                  </a:lnTo>
                  <a:lnTo>
                    <a:pt x="49" y="274"/>
                  </a:lnTo>
                  <a:lnTo>
                    <a:pt x="49" y="255"/>
                  </a:lnTo>
                  <a:lnTo>
                    <a:pt x="33" y="255"/>
                  </a:lnTo>
                  <a:lnTo>
                    <a:pt x="33" y="237"/>
                  </a:lnTo>
                  <a:lnTo>
                    <a:pt x="16" y="237"/>
                  </a:lnTo>
                  <a:lnTo>
                    <a:pt x="16" y="218"/>
                  </a:lnTo>
                  <a:lnTo>
                    <a:pt x="0" y="218"/>
                  </a:lnTo>
                  <a:lnTo>
                    <a:pt x="33" y="163"/>
                  </a:lnTo>
                  <a:lnTo>
                    <a:pt x="65" y="107"/>
                  </a:lnTo>
                  <a:lnTo>
                    <a:pt x="65" y="89"/>
                  </a:lnTo>
                  <a:lnTo>
                    <a:pt x="65" y="71"/>
                  </a:lnTo>
                  <a:lnTo>
                    <a:pt x="49" y="71"/>
                  </a:lnTo>
                  <a:lnTo>
                    <a:pt x="49" y="52"/>
                  </a:lnTo>
                  <a:lnTo>
                    <a:pt x="49" y="34"/>
                  </a:lnTo>
                  <a:lnTo>
                    <a:pt x="33" y="34"/>
                  </a:lnTo>
                  <a:lnTo>
                    <a:pt x="16" y="34"/>
                  </a:lnTo>
                  <a:lnTo>
                    <a:pt x="16" y="15"/>
                  </a:lnTo>
                  <a:lnTo>
                    <a:pt x="0" y="1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9" name="Group 494"/>
          <p:cNvGrpSpPr>
            <a:grpSpLocks/>
          </p:cNvGrpSpPr>
          <p:nvPr/>
        </p:nvGrpSpPr>
        <p:grpSpPr bwMode="auto">
          <a:xfrm>
            <a:off x="9572269" y="1894770"/>
            <a:ext cx="555711" cy="705205"/>
            <a:chOff x="7702" y="649"/>
            <a:chExt cx="539" cy="684"/>
          </a:xfrm>
          <a:solidFill>
            <a:schemeClr val="accent5">
              <a:lumMod val="60000"/>
              <a:lumOff val="40000"/>
            </a:schemeClr>
          </a:solidFill>
        </p:grpSpPr>
        <p:sp>
          <p:nvSpPr>
            <p:cNvPr id="110" name="Freeform 496"/>
            <p:cNvSpPr>
              <a:spLocks/>
            </p:cNvSpPr>
            <p:nvPr/>
          </p:nvSpPr>
          <p:spPr bwMode="auto">
            <a:xfrm>
              <a:off x="7702" y="649"/>
              <a:ext cx="539" cy="684"/>
            </a:xfrm>
            <a:custGeom>
              <a:avLst/>
              <a:gdLst/>
              <a:ahLst/>
              <a:cxnLst>
                <a:cxn ang="0">
                  <a:pos x="375" y="0"/>
                </a:cxn>
                <a:cxn ang="0">
                  <a:pos x="473" y="37"/>
                </a:cxn>
                <a:cxn ang="0">
                  <a:pos x="489" y="74"/>
                </a:cxn>
                <a:cxn ang="0">
                  <a:pos x="522" y="93"/>
                </a:cxn>
                <a:cxn ang="0">
                  <a:pos x="506" y="111"/>
                </a:cxn>
                <a:cxn ang="0">
                  <a:pos x="457" y="130"/>
                </a:cxn>
                <a:cxn ang="0">
                  <a:pos x="424" y="148"/>
                </a:cxn>
                <a:cxn ang="0">
                  <a:pos x="408" y="185"/>
                </a:cxn>
                <a:cxn ang="0">
                  <a:pos x="391" y="222"/>
                </a:cxn>
                <a:cxn ang="0">
                  <a:pos x="391" y="278"/>
                </a:cxn>
                <a:cxn ang="0">
                  <a:pos x="375" y="314"/>
                </a:cxn>
                <a:cxn ang="0">
                  <a:pos x="358" y="351"/>
                </a:cxn>
                <a:cxn ang="0">
                  <a:pos x="358" y="407"/>
                </a:cxn>
                <a:cxn ang="0">
                  <a:pos x="375" y="444"/>
                </a:cxn>
                <a:cxn ang="0">
                  <a:pos x="375" y="499"/>
                </a:cxn>
                <a:cxn ang="0">
                  <a:pos x="358" y="536"/>
                </a:cxn>
                <a:cxn ang="0">
                  <a:pos x="375" y="573"/>
                </a:cxn>
                <a:cxn ang="0">
                  <a:pos x="342" y="573"/>
                </a:cxn>
                <a:cxn ang="0">
                  <a:pos x="312" y="592"/>
                </a:cxn>
                <a:cxn ang="0">
                  <a:pos x="296" y="592"/>
                </a:cxn>
                <a:cxn ang="0">
                  <a:pos x="279" y="554"/>
                </a:cxn>
                <a:cxn ang="0">
                  <a:pos x="247" y="536"/>
                </a:cxn>
                <a:cxn ang="0">
                  <a:pos x="230" y="573"/>
                </a:cxn>
                <a:cxn ang="0">
                  <a:pos x="214" y="610"/>
                </a:cxn>
                <a:cxn ang="0">
                  <a:pos x="214" y="629"/>
                </a:cxn>
                <a:cxn ang="0">
                  <a:pos x="214" y="647"/>
                </a:cxn>
                <a:cxn ang="0">
                  <a:pos x="197" y="647"/>
                </a:cxn>
                <a:cxn ang="0">
                  <a:pos x="214" y="647"/>
                </a:cxn>
                <a:cxn ang="0">
                  <a:pos x="197" y="684"/>
                </a:cxn>
                <a:cxn ang="0">
                  <a:pos x="148" y="684"/>
                </a:cxn>
                <a:cxn ang="0">
                  <a:pos x="116" y="665"/>
                </a:cxn>
                <a:cxn ang="0">
                  <a:pos x="132" y="554"/>
                </a:cxn>
                <a:cxn ang="0">
                  <a:pos x="0" y="554"/>
                </a:cxn>
                <a:cxn ang="0">
                  <a:pos x="0" y="462"/>
                </a:cxn>
                <a:cxn ang="0">
                  <a:pos x="17" y="407"/>
                </a:cxn>
                <a:cxn ang="0">
                  <a:pos x="34" y="351"/>
                </a:cxn>
                <a:cxn ang="0">
                  <a:pos x="34" y="314"/>
                </a:cxn>
                <a:cxn ang="0">
                  <a:pos x="17" y="278"/>
                </a:cxn>
                <a:cxn ang="0">
                  <a:pos x="34" y="240"/>
                </a:cxn>
                <a:cxn ang="0">
                  <a:pos x="17" y="185"/>
                </a:cxn>
                <a:cxn ang="0">
                  <a:pos x="0" y="111"/>
                </a:cxn>
                <a:cxn ang="0">
                  <a:pos x="34" y="130"/>
                </a:cxn>
                <a:cxn ang="0">
                  <a:pos x="66" y="111"/>
                </a:cxn>
                <a:cxn ang="0">
                  <a:pos x="116" y="111"/>
                </a:cxn>
                <a:cxn ang="0">
                  <a:pos x="165" y="93"/>
                </a:cxn>
                <a:cxn ang="0">
                  <a:pos x="197" y="74"/>
                </a:cxn>
                <a:cxn ang="0">
                  <a:pos x="230" y="56"/>
                </a:cxn>
                <a:cxn ang="0">
                  <a:pos x="279" y="56"/>
                </a:cxn>
                <a:cxn ang="0">
                  <a:pos x="312" y="37"/>
                </a:cxn>
                <a:cxn ang="0">
                  <a:pos x="342" y="19"/>
                </a:cxn>
              </a:cxnLst>
              <a:rect l="0" t="0" r="r" b="b"/>
              <a:pathLst>
                <a:path w="539" h="684">
                  <a:moveTo>
                    <a:pt x="358" y="19"/>
                  </a:moveTo>
                  <a:lnTo>
                    <a:pt x="358" y="0"/>
                  </a:lnTo>
                  <a:lnTo>
                    <a:pt x="375" y="0"/>
                  </a:lnTo>
                  <a:lnTo>
                    <a:pt x="473" y="0"/>
                  </a:lnTo>
                  <a:lnTo>
                    <a:pt x="473" y="19"/>
                  </a:lnTo>
                  <a:lnTo>
                    <a:pt x="473" y="37"/>
                  </a:lnTo>
                  <a:lnTo>
                    <a:pt x="489" y="37"/>
                  </a:lnTo>
                  <a:lnTo>
                    <a:pt x="489" y="56"/>
                  </a:lnTo>
                  <a:lnTo>
                    <a:pt x="489" y="74"/>
                  </a:lnTo>
                  <a:lnTo>
                    <a:pt x="506" y="74"/>
                  </a:lnTo>
                  <a:lnTo>
                    <a:pt x="506" y="93"/>
                  </a:lnTo>
                  <a:lnTo>
                    <a:pt x="522" y="93"/>
                  </a:lnTo>
                  <a:lnTo>
                    <a:pt x="539" y="93"/>
                  </a:lnTo>
                  <a:lnTo>
                    <a:pt x="522" y="93"/>
                  </a:lnTo>
                  <a:lnTo>
                    <a:pt x="506" y="111"/>
                  </a:lnTo>
                  <a:lnTo>
                    <a:pt x="489" y="111"/>
                  </a:lnTo>
                  <a:lnTo>
                    <a:pt x="473" y="130"/>
                  </a:lnTo>
                  <a:lnTo>
                    <a:pt x="457" y="130"/>
                  </a:lnTo>
                  <a:lnTo>
                    <a:pt x="440" y="130"/>
                  </a:lnTo>
                  <a:lnTo>
                    <a:pt x="440" y="148"/>
                  </a:lnTo>
                  <a:lnTo>
                    <a:pt x="424" y="148"/>
                  </a:lnTo>
                  <a:lnTo>
                    <a:pt x="424" y="167"/>
                  </a:lnTo>
                  <a:lnTo>
                    <a:pt x="408" y="167"/>
                  </a:lnTo>
                  <a:lnTo>
                    <a:pt x="408" y="185"/>
                  </a:lnTo>
                  <a:lnTo>
                    <a:pt x="408" y="204"/>
                  </a:lnTo>
                  <a:lnTo>
                    <a:pt x="391" y="204"/>
                  </a:lnTo>
                  <a:lnTo>
                    <a:pt x="391" y="222"/>
                  </a:lnTo>
                  <a:lnTo>
                    <a:pt x="391" y="240"/>
                  </a:lnTo>
                  <a:lnTo>
                    <a:pt x="391" y="259"/>
                  </a:lnTo>
                  <a:lnTo>
                    <a:pt x="391" y="278"/>
                  </a:lnTo>
                  <a:lnTo>
                    <a:pt x="375" y="278"/>
                  </a:lnTo>
                  <a:lnTo>
                    <a:pt x="375" y="296"/>
                  </a:lnTo>
                  <a:lnTo>
                    <a:pt x="375" y="314"/>
                  </a:lnTo>
                  <a:lnTo>
                    <a:pt x="375" y="333"/>
                  </a:lnTo>
                  <a:lnTo>
                    <a:pt x="375" y="351"/>
                  </a:lnTo>
                  <a:lnTo>
                    <a:pt x="358" y="351"/>
                  </a:lnTo>
                  <a:lnTo>
                    <a:pt x="358" y="370"/>
                  </a:lnTo>
                  <a:lnTo>
                    <a:pt x="358" y="389"/>
                  </a:lnTo>
                  <a:lnTo>
                    <a:pt x="358" y="407"/>
                  </a:lnTo>
                  <a:lnTo>
                    <a:pt x="375" y="407"/>
                  </a:lnTo>
                  <a:lnTo>
                    <a:pt x="375" y="425"/>
                  </a:lnTo>
                  <a:lnTo>
                    <a:pt x="375" y="444"/>
                  </a:lnTo>
                  <a:lnTo>
                    <a:pt x="375" y="462"/>
                  </a:lnTo>
                  <a:lnTo>
                    <a:pt x="375" y="481"/>
                  </a:lnTo>
                  <a:lnTo>
                    <a:pt x="375" y="499"/>
                  </a:lnTo>
                  <a:lnTo>
                    <a:pt x="358" y="499"/>
                  </a:lnTo>
                  <a:lnTo>
                    <a:pt x="358" y="518"/>
                  </a:lnTo>
                  <a:lnTo>
                    <a:pt x="358" y="536"/>
                  </a:lnTo>
                  <a:lnTo>
                    <a:pt x="375" y="536"/>
                  </a:lnTo>
                  <a:lnTo>
                    <a:pt x="375" y="554"/>
                  </a:lnTo>
                  <a:lnTo>
                    <a:pt x="375" y="573"/>
                  </a:lnTo>
                  <a:lnTo>
                    <a:pt x="358" y="592"/>
                  </a:lnTo>
                  <a:lnTo>
                    <a:pt x="342" y="592"/>
                  </a:lnTo>
                  <a:lnTo>
                    <a:pt x="342" y="573"/>
                  </a:lnTo>
                  <a:lnTo>
                    <a:pt x="328" y="573"/>
                  </a:lnTo>
                  <a:lnTo>
                    <a:pt x="328" y="592"/>
                  </a:lnTo>
                  <a:lnTo>
                    <a:pt x="312" y="592"/>
                  </a:lnTo>
                  <a:lnTo>
                    <a:pt x="312" y="573"/>
                  </a:lnTo>
                  <a:lnTo>
                    <a:pt x="312" y="592"/>
                  </a:lnTo>
                  <a:lnTo>
                    <a:pt x="296" y="592"/>
                  </a:lnTo>
                  <a:lnTo>
                    <a:pt x="296" y="573"/>
                  </a:lnTo>
                  <a:lnTo>
                    <a:pt x="279" y="573"/>
                  </a:lnTo>
                  <a:lnTo>
                    <a:pt x="279" y="554"/>
                  </a:lnTo>
                  <a:lnTo>
                    <a:pt x="263" y="554"/>
                  </a:lnTo>
                  <a:lnTo>
                    <a:pt x="263" y="536"/>
                  </a:lnTo>
                  <a:lnTo>
                    <a:pt x="247" y="536"/>
                  </a:lnTo>
                  <a:lnTo>
                    <a:pt x="247" y="554"/>
                  </a:lnTo>
                  <a:lnTo>
                    <a:pt x="230" y="554"/>
                  </a:lnTo>
                  <a:lnTo>
                    <a:pt x="230" y="573"/>
                  </a:lnTo>
                  <a:lnTo>
                    <a:pt x="230" y="592"/>
                  </a:lnTo>
                  <a:lnTo>
                    <a:pt x="214" y="592"/>
                  </a:lnTo>
                  <a:lnTo>
                    <a:pt x="214" y="610"/>
                  </a:lnTo>
                  <a:lnTo>
                    <a:pt x="230" y="610"/>
                  </a:lnTo>
                  <a:lnTo>
                    <a:pt x="214" y="610"/>
                  </a:lnTo>
                  <a:lnTo>
                    <a:pt x="214" y="629"/>
                  </a:lnTo>
                  <a:lnTo>
                    <a:pt x="197" y="629"/>
                  </a:lnTo>
                  <a:lnTo>
                    <a:pt x="214" y="629"/>
                  </a:lnTo>
                  <a:lnTo>
                    <a:pt x="214" y="647"/>
                  </a:lnTo>
                  <a:lnTo>
                    <a:pt x="197" y="647"/>
                  </a:lnTo>
                  <a:lnTo>
                    <a:pt x="197" y="629"/>
                  </a:lnTo>
                  <a:lnTo>
                    <a:pt x="197" y="647"/>
                  </a:lnTo>
                  <a:lnTo>
                    <a:pt x="214" y="647"/>
                  </a:lnTo>
                  <a:lnTo>
                    <a:pt x="197" y="647"/>
                  </a:lnTo>
                  <a:lnTo>
                    <a:pt x="214" y="647"/>
                  </a:lnTo>
                  <a:lnTo>
                    <a:pt x="214" y="665"/>
                  </a:lnTo>
                  <a:lnTo>
                    <a:pt x="197" y="665"/>
                  </a:lnTo>
                  <a:lnTo>
                    <a:pt x="197" y="684"/>
                  </a:lnTo>
                  <a:lnTo>
                    <a:pt x="181" y="684"/>
                  </a:lnTo>
                  <a:lnTo>
                    <a:pt x="165" y="684"/>
                  </a:lnTo>
                  <a:lnTo>
                    <a:pt x="148" y="684"/>
                  </a:lnTo>
                  <a:lnTo>
                    <a:pt x="132" y="684"/>
                  </a:lnTo>
                  <a:lnTo>
                    <a:pt x="116" y="684"/>
                  </a:lnTo>
                  <a:lnTo>
                    <a:pt x="116" y="665"/>
                  </a:lnTo>
                  <a:lnTo>
                    <a:pt x="116" y="647"/>
                  </a:lnTo>
                  <a:lnTo>
                    <a:pt x="116" y="610"/>
                  </a:lnTo>
                  <a:lnTo>
                    <a:pt x="132" y="554"/>
                  </a:lnTo>
                  <a:lnTo>
                    <a:pt x="99" y="554"/>
                  </a:lnTo>
                  <a:lnTo>
                    <a:pt x="50" y="554"/>
                  </a:lnTo>
                  <a:lnTo>
                    <a:pt x="0" y="554"/>
                  </a:lnTo>
                  <a:lnTo>
                    <a:pt x="0" y="518"/>
                  </a:lnTo>
                  <a:lnTo>
                    <a:pt x="0" y="481"/>
                  </a:lnTo>
                  <a:lnTo>
                    <a:pt x="0" y="462"/>
                  </a:lnTo>
                  <a:lnTo>
                    <a:pt x="0" y="444"/>
                  </a:lnTo>
                  <a:lnTo>
                    <a:pt x="0" y="425"/>
                  </a:lnTo>
                  <a:lnTo>
                    <a:pt x="17" y="407"/>
                  </a:lnTo>
                  <a:lnTo>
                    <a:pt x="17" y="389"/>
                  </a:lnTo>
                  <a:lnTo>
                    <a:pt x="34" y="370"/>
                  </a:lnTo>
                  <a:lnTo>
                    <a:pt x="34" y="351"/>
                  </a:lnTo>
                  <a:lnTo>
                    <a:pt x="50" y="351"/>
                  </a:lnTo>
                  <a:lnTo>
                    <a:pt x="50" y="333"/>
                  </a:lnTo>
                  <a:lnTo>
                    <a:pt x="34" y="314"/>
                  </a:lnTo>
                  <a:lnTo>
                    <a:pt x="34" y="296"/>
                  </a:lnTo>
                  <a:lnTo>
                    <a:pt x="34" y="278"/>
                  </a:lnTo>
                  <a:lnTo>
                    <a:pt x="17" y="278"/>
                  </a:lnTo>
                  <a:lnTo>
                    <a:pt x="17" y="259"/>
                  </a:lnTo>
                  <a:lnTo>
                    <a:pt x="34" y="259"/>
                  </a:lnTo>
                  <a:lnTo>
                    <a:pt x="34" y="240"/>
                  </a:lnTo>
                  <a:lnTo>
                    <a:pt x="34" y="222"/>
                  </a:lnTo>
                  <a:lnTo>
                    <a:pt x="34" y="204"/>
                  </a:lnTo>
                  <a:lnTo>
                    <a:pt x="17" y="185"/>
                  </a:lnTo>
                  <a:lnTo>
                    <a:pt x="17" y="167"/>
                  </a:lnTo>
                  <a:lnTo>
                    <a:pt x="0" y="148"/>
                  </a:lnTo>
                  <a:lnTo>
                    <a:pt x="0" y="111"/>
                  </a:lnTo>
                  <a:lnTo>
                    <a:pt x="17" y="111"/>
                  </a:lnTo>
                  <a:lnTo>
                    <a:pt x="17" y="130"/>
                  </a:lnTo>
                  <a:lnTo>
                    <a:pt x="34" y="130"/>
                  </a:lnTo>
                  <a:lnTo>
                    <a:pt x="50" y="130"/>
                  </a:lnTo>
                  <a:lnTo>
                    <a:pt x="66" y="130"/>
                  </a:lnTo>
                  <a:lnTo>
                    <a:pt x="66" y="111"/>
                  </a:lnTo>
                  <a:lnTo>
                    <a:pt x="83" y="111"/>
                  </a:lnTo>
                  <a:lnTo>
                    <a:pt x="99" y="111"/>
                  </a:lnTo>
                  <a:lnTo>
                    <a:pt x="116" y="111"/>
                  </a:lnTo>
                  <a:lnTo>
                    <a:pt x="132" y="93"/>
                  </a:lnTo>
                  <a:lnTo>
                    <a:pt x="148" y="93"/>
                  </a:lnTo>
                  <a:lnTo>
                    <a:pt x="165" y="93"/>
                  </a:lnTo>
                  <a:lnTo>
                    <a:pt x="181" y="93"/>
                  </a:lnTo>
                  <a:lnTo>
                    <a:pt x="197" y="93"/>
                  </a:lnTo>
                  <a:lnTo>
                    <a:pt x="197" y="74"/>
                  </a:lnTo>
                  <a:lnTo>
                    <a:pt x="214" y="74"/>
                  </a:lnTo>
                  <a:lnTo>
                    <a:pt x="230" y="74"/>
                  </a:lnTo>
                  <a:lnTo>
                    <a:pt x="230" y="56"/>
                  </a:lnTo>
                  <a:lnTo>
                    <a:pt x="247" y="56"/>
                  </a:lnTo>
                  <a:lnTo>
                    <a:pt x="263" y="56"/>
                  </a:lnTo>
                  <a:lnTo>
                    <a:pt x="279" y="56"/>
                  </a:lnTo>
                  <a:lnTo>
                    <a:pt x="296" y="56"/>
                  </a:lnTo>
                  <a:lnTo>
                    <a:pt x="296" y="37"/>
                  </a:lnTo>
                  <a:lnTo>
                    <a:pt x="312" y="37"/>
                  </a:lnTo>
                  <a:lnTo>
                    <a:pt x="328" y="37"/>
                  </a:lnTo>
                  <a:lnTo>
                    <a:pt x="328" y="19"/>
                  </a:lnTo>
                  <a:lnTo>
                    <a:pt x="342" y="19"/>
                  </a:lnTo>
                  <a:lnTo>
                    <a:pt x="358"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495"/>
            <p:cNvSpPr>
              <a:spLocks/>
            </p:cNvSpPr>
            <p:nvPr/>
          </p:nvSpPr>
          <p:spPr bwMode="auto">
            <a:xfrm>
              <a:off x="7702" y="649"/>
              <a:ext cx="539" cy="684"/>
            </a:xfrm>
            <a:custGeom>
              <a:avLst/>
              <a:gdLst/>
              <a:ahLst/>
              <a:cxnLst>
                <a:cxn ang="0">
                  <a:pos x="375" y="0"/>
                </a:cxn>
                <a:cxn ang="0">
                  <a:pos x="473" y="37"/>
                </a:cxn>
                <a:cxn ang="0">
                  <a:pos x="489" y="74"/>
                </a:cxn>
                <a:cxn ang="0">
                  <a:pos x="522" y="93"/>
                </a:cxn>
                <a:cxn ang="0">
                  <a:pos x="506" y="111"/>
                </a:cxn>
                <a:cxn ang="0">
                  <a:pos x="457" y="130"/>
                </a:cxn>
                <a:cxn ang="0">
                  <a:pos x="424" y="148"/>
                </a:cxn>
                <a:cxn ang="0">
                  <a:pos x="408" y="185"/>
                </a:cxn>
                <a:cxn ang="0">
                  <a:pos x="391" y="222"/>
                </a:cxn>
                <a:cxn ang="0">
                  <a:pos x="391" y="278"/>
                </a:cxn>
                <a:cxn ang="0">
                  <a:pos x="375" y="314"/>
                </a:cxn>
                <a:cxn ang="0">
                  <a:pos x="358" y="351"/>
                </a:cxn>
                <a:cxn ang="0">
                  <a:pos x="358" y="407"/>
                </a:cxn>
                <a:cxn ang="0">
                  <a:pos x="375" y="444"/>
                </a:cxn>
                <a:cxn ang="0">
                  <a:pos x="375" y="499"/>
                </a:cxn>
                <a:cxn ang="0">
                  <a:pos x="358" y="536"/>
                </a:cxn>
                <a:cxn ang="0">
                  <a:pos x="375" y="573"/>
                </a:cxn>
                <a:cxn ang="0">
                  <a:pos x="342" y="573"/>
                </a:cxn>
                <a:cxn ang="0">
                  <a:pos x="312" y="592"/>
                </a:cxn>
                <a:cxn ang="0">
                  <a:pos x="296" y="592"/>
                </a:cxn>
                <a:cxn ang="0">
                  <a:pos x="279" y="554"/>
                </a:cxn>
                <a:cxn ang="0">
                  <a:pos x="247" y="536"/>
                </a:cxn>
                <a:cxn ang="0">
                  <a:pos x="230" y="573"/>
                </a:cxn>
                <a:cxn ang="0">
                  <a:pos x="214" y="610"/>
                </a:cxn>
                <a:cxn ang="0">
                  <a:pos x="214" y="629"/>
                </a:cxn>
                <a:cxn ang="0">
                  <a:pos x="214" y="647"/>
                </a:cxn>
                <a:cxn ang="0">
                  <a:pos x="197" y="647"/>
                </a:cxn>
                <a:cxn ang="0">
                  <a:pos x="214" y="647"/>
                </a:cxn>
                <a:cxn ang="0">
                  <a:pos x="197" y="684"/>
                </a:cxn>
                <a:cxn ang="0">
                  <a:pos x="148" y="684"/>
                </a:cxn>
                <a:cxn ang="0">
                  <a:pos x="116" y="665"/>
                </a:cxn>
                <a:cxn ang="0">
                  <a:pos x="132" y="554"/>
                </a:cxn>
                <a:cxn ang="0">
                  <a:pos x="0" y="554"/>
                </a:cxn>
                <a:cxn ang="0">
                  <a:pos x="0" y="462"/>
                </a:cxn>
                <a:cxn ang="0">
                  <a:pos x="17" y="407"/>
                </a:cxn>
                <a:cxn ang="0">
                  <a:pos x="34" y="351"/>
                </a:cxn>
                <a:cxn ang="0">
                  <a:pos x="34" y="314"/>
                </a:cxn>
                <a:cxn ang="0">
                  <a:pos x="17" y="278"/>
                </a:cxn>
                <a:cxn ang="0">
                  <a:pos x="34" y="240"/>
                </a:cxn>
                <a:cxn ang="0">
                  <a:pos x="17" y="185"/>
                </a:cxn>
                <a:cxn ang="0">
                  <a:pos x="0" y="111"/>
                </a:cxn>
                <a:cxn ang="0">
                  <a:pos x="34" y="130"/>
                </a:cxn>
                <a:cxn ang="0">
                  <a:pos x="66" y="111"/>
                </a:cxn>
                <a:cxn ang="0">
                  <a:pos x="116" y="111"/>
                </a:cxn>
                <a:cxn ang="0">
                  <a:pos x="165" y="93"/>
                </a:cxn>
                <a:cxn ang="0">
                  <a:pos x="197" y="74"/>
                </a:cxn>
                <a:cxn ang="0">
                  <a:pos x="230" y="56"/>
                </a:cxn>
                <a:cxn ang="0">
                  <a:pos x="279" y="56"/>
                </a:cxn>
                <a:cxn ang="0">
                  <a:pos x="312" y="37"/>
                </a:cxn>
                <a:cxn ang="0">
                  <a:pos x="342" y="19"/>
                </a:cxn>
              </a:cxnLst>
              <a:rect l="0" t="0" r="r" b="b"/>
              <a:pathLst>
                <a:path w="539" h="684">
                  <a:moveTo>
                    <a:pt x="358" y="19"/>
                  </a:moveTo>
                  <a:lnTo>
                    <a:pt x="358" y="0"/>
                  </a:lnTo>
                  <a:lnTo>
                    <a:pt x="375" y="0"/>
                  </a:lnTo>
                  <a:lnTo>
                    <a:pt x="473" y="0"/>
                  </a:lnTo>
                  <a:lnTo>
                    <a:pt x="473" y="19"/>
                  </a:lnTo>
                  <a:lnTo>
                    <a:pt x="473" y="37"/>
                  </a:lnTo>
                  <a:lnTo>
                    <a:pt x="489" y="37"/>
                  </a:lnTo>
                  <a:lnTo>
                    <a:pt x="489" y="56"/>
                  </a:lnTo>
                  <a:lnTo>
                    <a:pt x="489" y="74"/>
                  </a:lnTo>
                  <a:lnTo>
                    <a:pt x="506" y="74"/>
                  </a:lnTo>
                  <a:lnTo>
                    <a:pt x="506" y="93"/>
                  </a:lnTo>
                  <a:lnTo>
                    <a:pt x="522" y="93"/>
                  </a:lnTo>
                  <a:lnTo>
                    <a:pt x="539" y="93"/>
                  </a:lnTo>
                  <a:lnTo>
                    <a:pt x="522" y="93"/>
                  </a:lnTo>
                  <a:lnTo>
                    <a:pt x="506" y="111"/>
                  </a:lnTo>
                  <a:lnTo>
                    <a:pt x="489" y="111"/>
                  </a:lnTo>
                  <a:lnTo>
                    <a:pt x="473" y="130"/>
                  </a:lnTo>
                  <a:lnTo>
                    <a:pt x="457" y="130"/>
                  </a:lnTo>
                  <a:lnTo>
                    <a:pt x="440" y="130"/>
                  </a:lnTo>
                  <a:lnTo>
                    <a:pt x="440" y="148"/>
                  </a:lnTo>
                  <a:lnTo>
                    <a:pt x="424" y="148"/>
                  </a:lnTo>
                  <a:lnTo>
                    <a:pt x="424" y="167"/>
                  </a:lnTo>
                  <a:lnTo>
                    <a:pt x="408" y="167"/>
                  </a:lnTo>
                  <a:lnTo>
                    <a:pt x="408" y="185"/>
                  </a:lnTo>
                  <a:lnTo>
                    <a:pt x="408" y="204"/>
                  </a:lnTo>
                  <a:lnTo>
                    <a:pt x="391" y="204"/>
                  </a:lnTo>
                  <a:lnTo>
                    <a:pt x="391" y="222"/>
                  </a:lnTo>
                  <a:lnTo>
                    <a:pt x="391" y="240"/>
                  </a:lnTo>
                  <a:lnTo>
                    <a:pt x="391" y="259"/>
                  </a:lnTo>
                  <a:lnTo>
                    <a:pt x="391" y="278"/>
                  </a:lnTo>
                  <a:lnTo>
                    <a:pt x="375" y="278"/>
                  </a:lnTo>
                  <a:lnTo>
                    <a:pt x="375" y="296"/>
                  </a:lnTo>
                  <a:lnTo>
                    <a:pt x="375" y="314"/>
                  </a:lnTo>
                  <a:lnTo>
                    <a:pt x="375" y="333"/>
                  </a:lnTo>
                  <a:lnTo>
                    <a:pt x="375" y="351"/>
                  </a:lnTo>
                  <a:lnTo>
                    <a:pt x="358" y="351"/>
                  </a:lnTo>
                  <a:lnTo>
                    <a:pt x="358" y="370"/>
                  </a:lnTo>
                  <a:lnTo>
                    <a:pt x="358" y="389"/>
                  </a:lnTo>
                  <a:lnTo>
                    <a:pt x="358" y="407"/>
                  </a:lnTo>
                  <a:lnTo>
                    <a:pt x="375" y="407"/>
                  </a:lnTo>
                  <a:lnTo>
                    <a:pt x="375" y="425"/>
                  </a:lnTo>
                  <a:lnTo>
                    <a:pt x="375" y="444"/>
                  </a:lnTo>
                  <a:lnTo>
                    <a:pt x="375" y="462"/>
                  </a:lnTo>
                  <a:lnTo>
                    <a:pt x="375" y="481"/>
                  </a:lnTo>
                  <a:lnTo>
                    <a:pt x="375" y="499"/>
                  </a:lnTo>
                  <a:lnTo>
                    <a:pt x="358" y="499"/>
                  </a:lnTo>
                  <a:lnTo>
                    <a:pt x="358" y="518"/>
                  </a:lnTo>
                  <a:lnTo>
                    <a:pt x="358" y="536"/>
                  </a:lnTo>
                  <a:lnTo>
                    <a:pt x="375" y="536"/>
                  </a:lnTo>
                  <a:lnTo>
                    <a:pt x="375" y="554"/>
                  </a:lnTo>
                  <a:lnTo>
                    <a:pt x="375" y="573"/>
                  </a:lnTo>
                  <a:lnTo>
                    <a:pt x="358" y="592"/>
                  </a:lnTo>
                  <a:lnTo>
                    <a:pt x="342" y="592"/>
                  </a:lnTo>
                  <a:lnTo>
                    <a:pt x="342" y="573"/>
                  </a:lnTo>
                  <a:lnTo>
                    <a:pt x="328" y="573"/>
                  </a:lnTo>
                  <a:lnTo>
                    <a:pt x="328" y="592"/>
                  </a:lnTo>
                  <a:lnTo>
                    <a:pt x="312" y="592"/>
                  </a:lnTo>
                  <a:lnTo>
                    <a:pt x="312" y="573"/>
                  </a:lnTo>
                  <a:lnTo>
                    <a:pt x="312" y="592"/>
                  </a:lnTo>
                  <a:lnTo>
                    <a:pt x="296" y="592"/>
                  </a:lnTo>
                  <a:lnTo>
                    <a:pt x="296" y="573"/>
                  </a:lnTo>
                  <a:lnTo>
                    <a:pt x="279" y="573"/>
                  </a:lnTo>
                  <a:lnTo>
                    <a:pt x="279" y="554"/>
                  </a:lnTo>
                  <a:lnTo>
                    <a:pt x="263" y="554"/>
                  </a:lnTo>
                  <a:lnTo>
                    <a:pt x="263" y="536"/>
                  </a:lnTo>
                  <a:lnTo>
                    <a:pt x="247" y="536"/>
                  </a:lnTo>
                  <a:lnTo>
                    <a:pt x="247" y="554"/>
                  </a:lnTo>
                  <a:lnTo>
                    <a:pt x="230" y="554"/>
                  </a:lnTo>
                  <a:lnTo>
                    <a:pt x="230" y="573"/>
                  </a:lnTo>
                  <a:lnTo>
                    <a:pt x="230" y="592"/>
                  </a:lnTo>
                  <a:lnTo>
                    <a:pt x="214" y="592"/>
                  </a:lnTo>
                  <a:lnTo>
                    <a:pt x="214" y="610"/>
                  </a:lnTo>
                  <a:lnTo>
                    <a:pt x="230" y="610"/>
                  </a:lnTo>
                  <a:lnTo>
                    <a:pt x="214" y="610"/>
                  </a:lnTo>
                  <a:lnTo>
                    <a:pt x="214" y="629"/>
                  </a:lnTo>
                  <a:lnTo>
                    <a:pt x="197" y="629"/>
                  </a:lnTo>
                  <a:lnTo>
                    <a:pt x="214" y="629"/>
                  </a:lnTo>
                  <a:lnTo>
                    <a:pt x="214" y="647"/>
                  </a:lnTo>
                  <a:lnTo>
                    <a:pt x="197" y="647"/>
                  </a:lnTo>
                  <a:lnTo>
                    <a:pt x="197" y="629"/>
                  </a:lnTo>
                  <a:lnTo>
                    <a:pt x="197" y="647"/>
                  </a:lnTo>
                  <a:lnTo>
                    <a:pt x="214" y="647"/>
                  </a:lnTo>
                  <a:lnTo>
                    <a:pt x="197" y="647"/>
                  </a:lnTo>
                  <a:lnTo>
                    <a:pt x="214" y="647"/>
                  </a:lnTo>
                  <a:lnTo>
                    <a:pt x="214" y="665"/>
                  </a:lnTo>
                  <a:lnTo>
                    <a:pt x="197" y="665"/>
                  </a:lnTo>
                  <a:lnTo>
                    <a:pt x="197" y="684"/>
                  </a:lnTo>
                  <a:lnTo>
                    <a:pt x="181" y="684"/>
                  </a:lnTo>
                  <a:lnTo>
                    <a:pt x="165" y="684"/>
                  </a:lnTo>
                  <a:lnTo>
                    <a:pt x="148" y="684"/>
                  </a:lnTo>
                  <a:lnTo>
                    <a:pt x="132" y="684"/>
                  </a:lnTo>
                  <a:lnTo>
                    <a:pt x="116" y="684"/>
                  </a:lnTo>
                  <a:lnTo>
                    <a:pt x="116" y="665"/>
                  </a:lnTo>
                  <a:lnTo>
                    <a:pt x="116" y="647"/>
                  </a:lnTo>
                  <a:lnTo>
                    <a:pt x="116" y="610"/>
                  </a:lnTo>
                  <a:lnTo>
                    <a:pt x="132" y="554"/>
                  </a:lnTo>
                  <a:lnTo>
                    <a:pt x="99" y="554"/>
                  </a:lnTo>
                  <a:lnTo>
                    <a:pt x="50" y="554"/>
                  </a:lnTo>
                  <a:lnTo>
                    <a:pt x="0" y="554"/>
                  </a:lnTo>
                  <a:lnTo>
                    <a:pt x="0" y="518"/>
                  </a:lnTo>
                  <a:lnTo>
                    <a:pt x="0" y="481"/>
                  </a:lnTo>
                  <a:lnTo>
                    <a:pt x="0" y="462"/>
                  </a:lnTo>
                  <a:lnTo>
                    <a:pt x="0" y="444"/>
                  </a:lnTo>
                  <a:lnTo>
                    <a:pt x="0" y="425"/>
                  </a:lnTo>
                  <a:lnTo>
                    <a:pt x="17" y="407"/>
                  </a:lnTo>
                  <a:lnTo>
                    <a:pt x="17" y="389"/>
                  </a:lnTo>
                  <a:lnTo>
                    <a:pt x="34" y="370"/>
                  </a:lnTo>
                  <a:lnTo>
                    <a:pt x="34" y="351"/>
                  </a:lnTo>
                  <a:lnTo>
                    <a:pt x="50" y="351"/>
                  </a:lnTo>
                  <a:lnTo>
                    <a:pt x="50" y="333"/>
                  </a:lnTo>
                  <a:lnTo>
                    <a:pt x="34" y="314"/>
                  </a:lnTo>
                  <a:lnTo>
                    <a:pt x="34" y="296"/>
                  </a:lnTo>
                  <a:lnTo>
                    <a:pt x="34" y="278"/>
                  </a:lnTo>
                  <a:lnTo>
                    <a:pt x="17" y="278"/>
                  </a:lnTo>
                  <a:lnTo>
                    <a:pt x="17" y="259"/>
                  </a:lnTo>
                  <a:lnTo>
                    <a:pt x="34" y="259"/>
                  </a:lnTo>
                  <a:lnTo>
                    <a:pt x="34" y="240"/>
                  </a:lnTo>
                  <a:lnTo>
                    <a:pt x="34" y="222"/>
                  </a:lnTo>
                  <a:lnTo>
                    <a:pt x="34" y="204"/>
                  </a:lnTo>
                  <a:lnTo>
                    <a:pt x="17" y="185"/>
                  </a:lnTo>
                  <a:lnTo>
                    <a:pt x="17" y="167"/>
                  </a:lnTo>
                  <a:lnTo>
                    <a:pt x="0" y="148"/>
                  </a:lnTo>
                  <a:lnTo>
                    <a:pt x="0" y="111"/>
                  </a:lnTo>
                  <a:lnTo>
                    <a:pt x="17" y="111"/>
                  </a:lnTo>
                  <a:lnTo>
                    <a:pt x="17" y="130"/>
                  </a:lnTo>
                  <a:lnTo>
                    <a:pt x="34" y="130"/>
                  </a:lnTo>
                  <a:lnTo>
                    <a:pt x="50" y="130"/>
                  </a:lnTo>
                  <a:lnTo>
                    <a:pt x="66" y="130"/>
                  </a:lnTo>
                  <a:lnTo>
                    <a:pt x="66" y="111"/>
                  </a:lnTo>
                  <a:lnTo>
                    <a:pt x="83" y="111"/>
                  </a:lnTo>
                  <a:lnTo>
                    <a:pt x="99" y="111"/>
                  </a:lnTo>
                  <a:lnTo>
                    <a:pt x="116" y="111"/>
                  </a:lnTo>
                  <a:lnTo>
                    <a:pt x="132" y="93"/>
                  </a:lnTo>
                  <a:lnTo>
                    <a:pt x="148" y="93"/>
                  </a:lnTo>
                  <a:lnTo>
                    <a:pt x="165" y="93"/>
                  </a:lnTo>
                  <a:lnTo>
                    <a:pt x="181" y="93"/>
                  </a:lnTo>
                  <a:lnTo>
                    <a:pt x="197" y="93"/>
                  </a:lnTo>
                  <a:lnTo>
                    <a:pt x="197" y="74"/>
                  </a:lnTo>
                  <a:lnTo>
                    <a:pt x="214" y="74"/>
                  </a:lnTo>
                  <a:lnTo>
                    <a:pt x="230" y="74"/>
                  </a:lnTo>
                  <a:lnTo>
                    <a:pt x="230" y="56"/>
                  </a:lnTo>
                  <a:lnTo>
                    <a:pt x="247" y="56"/>
                  </a:lnTo>
                  <a:lnTo>
                    <a:pt x="263" y="56"/>
                  </a:lnTo>
                  <a:lnTo>
                    <a:pt x="279" y="56"/>
                  </a:lnTo>
                  <a:lnTo>
                    <a:pt x="296" y="56"/>
                  </a:lnTo>
                  <a:lnTo>
                    <a:pt x="296" y="37"/>
                  </a:lnTo>
                  <a:lnTo>
                    <a:pt x="312" y="37"/>
                  </a:lnTo>
                  <a:lnTo>
                    <a:pt x="328" y="37"/>
                  </a:lnTo>
                  <a:lnTo>
                    <a:pt x="328" y="19"/>
                  </a:lnTo>
                  <a:lnTo>
                    <a:pt x="342" y="19"/>
                  </a:lnTo>
                  <a:lnTo>
                    <a:pt x="358"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12" name="Group 491"/>
          <p:cNvGrpSpPr>
            <a:grpSpLocks/>
          </p:cNvGrpSpPr>
          <p:nvPr/>
        </p:nvGrpSpPr>
        <p:grpSpPr bwMode="auto">
          <a:xfrm>
            <a:off x="3503776" y="1913328"/>
            <a:ext cx="351573" cy="534059"/>
            <a:chOff x="1816" y="667"/>
            <a:chExt cx="341" cy="518"/>
          </a:xfrm>
          <a:solidFill>
            <a:schemeClr val="accent5">
              <a:lumMod val="60000"/>
              <a:lumOff val="40000"/>
            </a:schemeClr>
          </a:solidFill>
        </p:grpSpPr>
        <p:sp>
          <p:nvSpPr>
            <p:cNvPr id="113" name="Freeform 493"/>
            <p:cNvSpPr>
              <a:spLocks/>
            </p:cNvSpPr>
            <p:nvPr/>
          </p:nvSpPr>
          <p:spPr bwMode="auto">
            <a:xfrm>
              <a:off x="1816" y="667"/>
              <a:ext cx="341" cy="518"/>
            </a:xfrm>
            <a:custGeom>
              <a:avLst/>
              <a:gdLst/>
              <a:ahLst/>
              <a:cxnLst>
                <a:cxn ang="0">
                  <a:pos x="82" y="18"/>
                </a:cxn>
                <a:cxn ang="0">
                  <a:pos x="98" y="0"/>
                </a:cxn>
                <a:cxn ang="0">
                  <a:pos x="115" y="18"/>
                </a:cxn>
                <a:cxn ang="0">
                  <a:pos x="131" y="0"/>
                </a:cxn>
                <a:cxn ang="0">
                  <a:pos x="164" y="0"/>
                </a:cxn>
                <a:cxn ang="0">
                  <a:pos x="164" y="37"/>
                </a:cxn>
                <a:cxn ang="0">
                  <a:pos x="164" y="74"/>
                </a:cxn>
                <a:cxn ang="0">
                  <a:pos x="180" y="55"/>
                </a:cxn>
                <a:cxn ang="0">
                  <a:pos x="197" y="74"/>
                </a:cxn>
                <a:cxn ang="0">
                  <a:pos x="229" y="74"/>
                </a:cxn>
                <a:cxn ang="0">
                  <a:pos x="229" y="111"/>
                </a:cxn>
                <a:cxn ang="0">
                  <a:pos x="243" y="129"/>
                </a:cxn>
                <a:cxn ang="0">
                  <a:pos x="243" y="92"/>
                </a:cxn>
                <a:cxn ang="0">
                  <a:pos x="259" y="111"/>
                </a:cxn>
                <a:cxn ang="0">
                  <a:pos x="276" y="92"/>
                </a:cxn>
                <a:cxn ang="0">
                  <a:pos x="292" y="111"/>
                </a:cxn>
                <a:cxn ang="0">
                  <a:pos x="292" y="148"/>
                </a:cxn>
                <a:cxn ang="0">
                  <a:pos x="309" y="166"/>
                </a:cxn>
                <a:cxn ang="0">
                  <a:pos x="292" y="185"/>
                </a:cxn>
                <a:cxn ang="0">
                  <a:pos x="309" y="204"/>
                </a:cxn>
                <a:cxn ang="0">
                  <a:pos x="341" y="204"/>
                </a:cxn>
                <a:cxn ang="0">
                  <a:pos x="325" y="222"/>
                </a:cxn>
                <a:cxn ang="0">
                  <a:pos x="341" y="241"/>
                </a:cxn>
                <a:cxn ang="0">
                  <a:pos x="341" y="278"/>
                </a:cxn>
                <a:cxn ang="0">
                  <a:pos x="341" y="315"/>
                </a:cxn>
                <a:cxn ang="0">
                  <a:pos x="325" y="333"/>
                </a:cxn>
                <a:cxn ang="0">
                  <a:pos x="341" y="352"/>
                </a:cxn>
                <a:cxn ang="0">
                  <a:pos x="325" y="370"/>
                </a:cxn>
                <a:cxn ang="0">
                  <a:pos x="341" y="389"/>
                </a:cxn>
                <a:cxn ang="0">
                  <a:pos x="325" y="370"/>
                </a:cxn>
                <a:cxn ang="0">
                  <a:pos x="309" y="389"/>
                </a:cxn>
                <a:cxn ang="0">
                  <a:pos x="325" y="407"/>
                </a:cxn>
                <a:cxn ang="0">
                  <a:pos x="309" y="426"/>
                </a:cxn>
                <a:cxn ang="0">
                  <a:pos x="292" y="444"/>
                </a:cxn>
                <a:cxn ang="0">
                  <a:pos x="276" y="463"/>
                </a:cxn>
                <a:cxn ang="0">
                  <a:pos x="259" y="481"/>
                </a:cxn>
                <a:cxn ang="0">
                  <a:pos x="243" y="500"/>
                </a:cxn>
                <a:cxn ang="0">
                  <a:pos x="229" y="518"/>
                </a:cxn>
                <a:cxn ang="0">
                  <a:pos x="213" y="500"/>
                </a:cxn>
                <a:cxn ang="0">
                  <a:pos x="197" y="481"/>
                </a:cxn>
                <a:cxn ang="0">
                  <a:pos x="180" y="463"/>
                </a:cxn>
                <a:cxn ang="0">
                  <a:pos x="164" y="444"/>
                </a:cxn>
                <a:cxn ang="0">
                  <a:pos x="148" y="426"/>
                </a:cxn>
                <a:cxn ang="0">
                  <a:pos x="148" y="389"/>
                </a:cxn>
                <a:cxn ang="0">
                  <a:pos x="131" y="352"/>
                </a:cxn>
                <a:cxn ang="0">
                  <a:pos x="98" y="352"/>
                </a:cxn>
                <a:cxn ang="0">
                  <a:pos x="82" y="333"/>
                </a:cxn>
                <a:cxn ang="0">
                  <a:pos x="82" y="296"/>
                </a:cxn>
                <a:cxn ang="0">
                  <a:pos x="66" y="278"/>
                </a:cxn>
                <a:cxn ang="0">
                  <a:pos x="49" y="259"/>
                </a:cxn>
                <a:cxn ang="0">
                  <a:pos x="33" y="241"/>
                </a:cxn>
                <a:cxn ang="0">
                  <a:pos x="17" y="222"/>
                </a:cxn>
                <a:cxn ang="0">
                  <a:pos x="17" y="222"/>
                </a:cxn>
                <a:cxn ang="0">
                  <a:pos x="0" y="204"/>
                </a:cxn>
                <a:cxn ang="0">
                  <a:pos x="17" y="185"/>
                </a:cxn>
                <a:cxn ang="0">
                  <a:pos x="0" y="166"/>
                </a:cxn>
                <a:cxn ang="0">
                  <a:pos x="0" y="129"/>
                </a:cxn>
                <a:cxn ang="0">
                  <a:pos x="33" y="111"/>
                </a:cxn>
                <a:cxn ang="0">
                  <a:pos x="49" y="92"/>
                </a:cxn>
              </a:cxnLst>
              <a:rect l="0" t="0" r="r" b="b"/>
              <a:pathLst>
                <a:path w="341" h="518">
                  <a:moveTo>
                    <a:pt x="82" y="0"/>
                  </a:moveTo>
                  <a:lnTo>
                    <a:pt x="82" y="18"/>
                  </a:lnTo>
                  <a:lnTo>
                    <a:pt x="98" y="18"/>
                  </a:lnTo>
                  <a:lnTo>
                    <a:pt x="98" y="0"/>
                  </a:lnTo>
                  <a:lnTo>
                    <a:pt x="115" y="0"/>
                  </a:lnTo>
                  <a:lnTo>
                    <a:pt x="115" y="18"/>
                  </a:lnTo>
                  <a:lnTo>
                    <a:pt x="131" y="18"/>
                  </a:lnTo>
                  <a:lnTo>
                    <a:pt x="131" y="0"/>
                  </a:lnTo>
                  <a:lnTo>
                    <a:pt x="148" y="0"/>
                  </a:lnTo>
                  <a:lnTo>
                    <a:pt x="164" y="0"/>
                  </a:lnTo>
                  <a:lnTo>
                    <a:pt x="164" y="18"/>
                  </a:lnTo>
                  <a:lnTo>
                    <a:pt x="164" y="37"/>
                  </a:lnTo>
                  <a:lnTo>
                    <a:pt x="164" y="55"/>
                  </a:lnTo>
                  <a:lnTo>
                    <a:pt x="164" y="74"/>
                  </a:lnTo>
                  <a:lnTo>
                    <a:pt x="180" y="74"/>
                  </a:lnTo>
                  <a:lnTo>
                    <a:pt x="180" y="55"/>
                  </a:lnTo>
                  <a:lnTo>
                    <a:pt x="197" y="55"/>
                  </a:lnTo>
                  <a:lnTo>
                    <a:pt x="197" y="74"/>
                  </a:lnTo>
                  <a:lnTo>
                    <a:pt x="213" y="74"/>
                  </a:lnTo>
                  <a:lnTo>
                    <a:pt x="229" y="74"/>
                  </a:lnTo>
                  <a:lnTo>
                    <a:pt x="229" y="92"/>
                  </a:lnTo>
                  <a:lnTo>
                    <a:pt x="229" y="111"/>
                  </a:lnTo>
                  <a:lnTo>
                    <a:pt x="229" y="129"/>
                  </a:lnTo>
                  <a:lnTo>
                    <a:pt x="243" y="129"/>
                  </a:lnTo>
                  <a:lnTo>
                    <a:pt x="243" y="111"/>
                  </a:lnTo>
                  <a:lnTo>
                    <a:pt x="243" y="92"/>
                  </a:lnTo>
                  <a:lnTo>
                    <a:pt x="243" y="111"/>
                  </a:lnTo>
                  <a:lnTo>
                    <a:pt x="259" y="111"/>
                  </a:lnTo>
                  <a:lnTo>
                    <a:pt x="259" y="92"/>
                  </a:lnTo>
                  <a:lnTo>
                    <a:pt x="276" y="92"/>
                  </a:lnTo>
                  <a:lnTo>
                    <a:pt x="292" y="92"/>
                  </a:lnTo>
                  <a:lnTo>
                    <a:pt x="292" y="111"/>
                  </a:lnTo>
                  <a:lnTo>
                    <a:pt x="292" y="129"/>
                  </a:lnTo>
                  <a:lnTo>
                    <a:pt x="292" y="148"/>
                  </a:lnTo>
                  <a:lnTo>
                    <a:pt x="292" y="166"/>
                  </a:lnTo>
                  <a:lnTo>
                    <a:pt x="309" y="166"/>
                  </a:lnTo>
                  <a:lnTo>
                    <a:pt x="292" y="166"/>
                  </a:lnTo>
                  <a:lnTo>
                    <a:pt x="292" y="185"/>
                  </a:lnTo>
                  <a:lnTo>
                    <a:pt x="309" y="185"/>
                  </a:lnTo>
                  <a:lnTo>
                    <a:pt x="309" y="204"/>
                  </a:lnTo>
                  <a:lnTo>
                    <a:pt x="325" y="204"/>
                  </a:lnTo>
                  <a:lnTo>
                    <a:pt x="341" y="204"/>
                  </a:lnTo>
                  <a:lnTo>
                    <a:pt x="341" y="222"/>
                  </a:lnTo>
                  <a:lnTo>
                    <a:pt x="325" y="222"/>
                  </a:lnTo>
                  <a:lnTo>
                    <a:pt x="341" y="222"/>
                  </a:lnTo>
                  <a:lnTo>
                    <a:pt x="341" y="241"/>
                  </a:lnTo>
                  <a:lnTo>
                    <a:pt x="341" y="259"/>
                  </a:lnTo>
                  <a:lnTo>
                    <a:pt x="341" y="278"/>
                  </a:lnTo>
                  <a:lnTo>
                    <a:pt x="341" y="296"/>
                  </a:lnTo>
                  <a:lnTo>
                    <a:pt x="341" y="315"/>
                  </a:lnTo>
                  <a:lnTo>
                    <a:pt x="341" y="333"/>
                  </a:lnTo>
                  <a:lnTo>
                    <a:pt x="325" y="333"/>
                  </a:lnTo>
                  <a:lnTo>
                    <a:pt x="341" y="333"/>
                  </a:lnTo>
                  <a:lnTo>
                    <a:pt x="341" y="352"/>
                  </a:lnTo>
                  <a:lnTo>
                    <a:pt x="341" y="370"/>
                  </a:lnTo>
                  <a:lnTo>
                    <a:pt x="325" y="370"/>
                  </a:lnTo>
                  <a:lnTo>
                    <a:pt x="341" y="370"/>
                  </a:lnTo>
                  <a:lnTo>
                    <a:pt x="341" y="389"/>
                  </a:lnTo>
                  <a:lnTo>
                    <a:pt x="325" y="389"/>
                  </a:lnTo>
                  <a:lnTo>
                    <a:pt x="325" y="370"/>
                  </a:lnTo>
                  <a:lnTo>
                    <a:pt x="325" y="389"/>
                  </a:lnTo>
                  <a:lnTo>
                    <a:pt x="309" y="389"/>
                  </a:lnTo>
                  <a:lnTo>
                    <a:pt x="309" y="407"/>
                  </a:lnTo>
                  <a:lnTo>
                    <a:pt x="325" y="407"/>
                  </a:lnTo>
                  <a:lnTo>
                    <a:pt x="325" y="426"/>
                  </a:lnTo>
                  <a:lnTo>
                    <a:pt x="309" y="426"/>
                  </a:lnTo>
                  <a:lnTo>
                    <a:pt x="309" y="444"/>
                  </a:lnTo>
                  <a:lnTo>
                    <a:pt x="292" y="444"/>
                  </a:lnTo>
                  <a:lnTo>
                    <a:pt x="292" y="463"/>
                  </a:lnTo>
                  <a:lnTo>
                    <a:pt x="276" y="463"/>
                  </a:lnTo>
                  <a:lnTo>
                    <a:pt x="276" y="481"/>
                  </a:lnTo>
                  <a:lnTo>
                    <a:pt x="259" y="481"/>
                  </a:lnTo>
                  <a:lnTo>
                    <a:pt x="259" y="500"/>
                  </a:lnTo>
                  <a:lnTo>
                    <a:pt x="243" y="500"/>
                  </a:lnTo>
                  <a:lnTo>
                    <a:pt x="229" y="500"/>
                  </a:lnTo>
                  <a:lnTo>
                    <a:pt x="229" y="518"/>
                  </a:lnTo>
                  <a:lnTo>
                    <a:pt x="213" y="518"/>
                  </a:lnTo>
                  <a:lnTo>
                    <a:pt x="213" y="500"/>
                  </a:lnTo>
                  <a:lnTo>
                    <a:pt x="213" y="481"/>
                  </a:lnTo>
                  <a:lnTo>
                    <a:pt x="197" y="481"/>
                  </a:lnTo>
                  <a:lnTo>
                    <a:pt x="180" y="481"/>
                  </a:lnTo>
                  <a:lnTo>
                    <a:pt x="180" y="463"/>
                  </a:lnTo>
                  <a:lnTo>
                    <a:pt x="164" y="463"/>
                  </a:lnTo>
                  <a:lnTo>
                    <a:pt x="164" y="444"/>
                  </a:lnTo>
                  <a:lnTo>
                    <a:pt x="148" y="444"/>
                  </a:lnTo>
                  <a:lnTo>
                    <a:pt x="148" y="426"/>
                  </a:lnTo>
                  <a:lnTo>
                    <a:pt x="148" y="407"/>
                  </a:lnTo>
                  <a:lnTo>
                    <a:pt x="148" y="389"/>
                  </a:lnTo>
                  <a:lnTo>
                    <a:pt x="148" y="370"/>
                  </a:lnTo>
                  <a:lnTo>
                    <a:pt x="131" y="352"/>
                  </a:lnTo>
                  <a:lnTo>
                    <a:pt x="115" y="352"/>
                  </a:lnTo>
                  <a:lnTo>
                    <a:pt x="98" y="352"/>
                  </a:lnTo>
                  <a:lnTo>
                    <a:pt x="82" y="352"/>
                  </a:lnTo>
                  <a:lnTo>
                    <a:pt x="82" y="333"/>
                  </a:lnTo>
                  <a:lnTo>
                    <a:pt x="82" y="315"/>
                  </a:lnTo>
                  <a:lnTo>
                    <a:pt x="82" y="296"/>
                  </a:lnTo>
                  <a:lnTo>
                    <a:pt x="66" y="296"/>
                  </a:lnTo>
                  <a:lnTo>
                    <a:pt x="66" y="278"/>
                  </a:lnTo>
                  <a:lnTo>
                    <a:pt x="66" y="259"/>
                  </a:lnTo>
                  <a:lnTo>
                    <a:pt x="49" y="259"/>
                  </a:lnTo>
                  <a:lnTo>
                    <a:pt x="49" y="241"/>
                  </a:lnTo>
                  <a:lnTo>
                    <a:pt x="33" y="241"/>
                  </a:lnTo>
                  <a:lnTo>
                    <a:pt x="33" y="222"/>
                  </a:lnTo>
                  <a:lnTo>
                    <a:pt x="17" y="222"/>
                  </a:lnTo>
                  <a:lnTo>
                    <a:pt x="0" y="222"/>
                  </a:lnTo>
                  <a:lnTo>
                    <a:pt x="17" y="222"/>
                  </a:lnTo>
                  <a:lnTo>
                    <a:pt x="17" y="204"/>
                  </a:lnTo>
                  <a:lnTo>
                    <a:pt x="0" y="204"/>
                  </a:lnTo>
                  <a:lnTo>
                    <a:pt x="0" y="185"/>
                  </a:lnTo>
                  <a:lnTo>
                    <a:pt x="17" y="185"/>
                  </a:lnTo>
                  <a:lnTo>
                    <a:pt x="17" y="166"/>
                  </a:lnTo>
                  <a:lnTo>
                    <a:pt x="0" y="166"/>
                  </a:lnTo>
                  <a:lnTo>
                    <a:pt x="0" y="148"/>
                  </a:lnTo>
                  <a:lnTo>
                    <a:pt x="0" y="129"/>
                  </a:lnTo>
                  <a:lnTo>
                    <a:pt x="17" y="111"/>
                  </a:lnTo>
                  <a:lnTo>
                    <a:pt x="33" y="111"/>
                  </a:lnTo>
                  <a:lnTo>
                    <a:pt x="33" y="92"/>
                  </a:lnTo>
                  <a:lnTo>
                    <a:pt x="49" y="92"/>
                  </a:lnTo>
                  <a:lnTo>
                    <a:pt x="8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492"/>
            <p:cNvSpPr>
              <a:spLocks/>
            </p:cNvSpPr>
            <p:nvPr/>
          </p:nvSpPr>
          <p:spPr bwMode="auto">
            <a:xfrm>
              <a:off x="1816" y="667"/>
              <a:ext cx="341" cy="518"/>
            </a:xfrm>
            <a:custGeom>
              <a:avLst/>
              <a:gdLst/>
              <a:ahLst/>
              <a:cxnLst>
                <a:cxn ang="0">
                  <a:pos x="82" y="18"/>
                </a:cxn>
                <a:cxn ang="0">
                  <a:pos x="98" y="0"/>
                </a:cxn>
                <a:cxn ang="0">
                  <a:pos x="115" y="18"/>
                </a:cxn>
                <a:cxn ang="0">
                  <a:pos x="131" y="0"/>
                </a:cxn>
                <a:cxn ang="0">
                  <a:pos x="164" y="0"/>
                </a:cxn>
                <a:cxn ang="0">
                  <a:pos x="164" y="37"/>
                </a:cxn>
                <a:cxn ang="0">
                  <a:pos x="164" y="74"/>
                </a:cxn>
                <a:cxn ang="0">
                  <a:pos x="180" y="55"/>
                </a:cxn>
                <a:cxn ang="0">
                  <a:pos x="197" y="74"/>
                </a:cxn>
                <a:cxn ang="0">
                  <a:pos x="229" y="74"/>
                </a:cxn>
                <a:cxn ang="0">
                  <a:pos x="229" y="111"/>
                </a:cxn>
                <a:cxn ang="0">
                  <a:pos x="243" y="129"/>
                </a:cxn>
                <a:cxn ang="0">
                  <a:pos x="243" y="92"/>
                </a:cxn>
                <a:cxn ang="0">
                  <a:pos x="259" y="111"/>
                </a:cxn>
                <a:cxn ang="0">
                  <a:pos x="276" y="92"/>
                </a:cxn>
                <a:cxn ang="0">
                  <a:pos x="292" y="111"/>
                </a:cxn>
                <a:cxn ang="0">
                  <a:pos x="292" y="148"/>
                </a:cxn>
                <a:cxn ang="0">
                  <a:pos x="309" y="166"/>
                </a:cxn>
                <a:cxn ang="0">
                  <a:pos x="292" y="185"/>
                </a:cxn>
                <a:cxn ang="0">
                  <a:pos x="309" y="204"/>
                </a:cxn>
                <a:cxn ang="0">
                  <a:pos x="341" y="204"/>
                </a:cxn>
                <a:cxn ang="0">
                  <a:pos x="325" y="222"/>
                </a:cxn>
                <a:cxn ang="0">
                  <a:pos x="341" y="241"/>
                </a:cxn>
                <a:cxn ang="0">
                  <a:pos x="341" y="278"/>
                </a:cxn>
                <a:cxn ang="0">
                  <a:pos x="341" y="315"/>
                </a:cxn>
                <a:cxn ang="0">
                  <a:pos x="325" y="333"/>
                </a:cxn>
                <a:cxn ang="0">
                  <a:pos x="341" y="352"/>
                </a:cxn>
                <a:cxn ang="0">
                  <a:pos x="325" y="370"/>
                </a:cxn>
                <a:cxn ang="0">
                  <a:pos x="341" y="389"/>
                </a:cxn>
                <a:cxn ang="0">
                  <a:pos x="325" y="370"/>
                </a:cxn>
                <a:cxn ang="0">
                  <a:pos x="309" y="389"/>
                </a:cxn>
                <a:cxn ang="0">
                  <a:pos x="325" y="407"/>
                </a:cxn>
                <a:cxn ang="0">
                  <a:pos x="309" y="426"/>
                </a:cxn>
                <a:cxn ang="0">
                  <a:pos x="292" y="444"/>
                </a:cxn>
                <a:cxn ang="0">
                  <a:pos x="276" y="463"/>
                </a:cxn>
                <a:cxn ang="0">
                  <a:pos x="259" y="481"/>
                </a:cxn>
                <a:cxn ang="0">
                  <a:pos x="243" y="500"/>
                </a:cxn>
                <a:cxn ang="0">
                  <a:pos x="229" y="518"/>
                </a:cxn>
                <a:cxn ang="0">
                  <a:pos x="213" y="500"/>
                </a:cxn>
                <a:cxn ang="0">
                  <a:pos x="197" y="481"/>
                </a:cxn>
                <a:cxn ang="0">
                  <a:pos x="180" y="463"/>
                </a:cxn>
                <a:cxn ang="0">
                  <a:pos x="164" y="444"/>
                </a:cxn>
                <a:cxn ang="0">
                  <a:pos x="148" y="426"/>
                </a:cxn>
                <a:cxn ang="0">
                  <a:pos x="148" y="389"/>
                </a:cxn>
                <a:cxn ang="0">
                  <a:pos x="131" y="352"/>
                </a:cxn>
                <a:cxn ang="0">
                  <a:pos x="98" y="352"/>
                </a:cxn>
                <a:cxn ang="0">
                  <a:pos x="82" y="333"/>
                </a:cxn>
                <a:cxn ang="0">
                  <a:pos x="82" y="296"/>
                </a:cxn>
                <a:cxn ang="0">
                  <a:pos x="66" y="278"/>
                </a:cxn>
                <a:cxn ang="0">
                  <a:pos x="49" y="259"/>
                </a:cxn>
                <a:cxn ang="0">
                  <a:pos x="33" y="241"/>
                </a:cxn>
                <a:cxn ang="0">
                  <a:pos x="17" y="222"/>
                </a:cxn>
                <a:cxn ang="0">
                  <a:pos x="17" y="222"/>
                </a:cxn>
                <a:cxn ang="0">
                  <a:pos x="0" y="204"/>
                </a:cxn>
                <a:cxn ang="0">
                  <a:pos x="17" y="185"/>
                </a:cxn>
                <a:cxn ang="0">
                  <a:pos x="0" y="166"/>
                </a:cxn>
                <a:cxn ang="0">
                  <a:pos x="0" y="129"/>
                </a:cxn>
                <a:cxn ang="0">
                  <a:pos x="33" y="111"/>
                </a:cxn>
                <a:cxn ang="0">
                  <a:pos x="49" y="92"/>
                </a:cxn>
              </a:cxnLst>
              <a:rect l="0" t="0" r="r" b="b"/>
              <a:pathLst>
                <a:path w="341" h="518">
                  <a:moveTo>
                    <a:pt x="82" y="0"/>
                  </a:moveTo>
                  <a:lnTo>
                    <a:pt x="82" y="18"/>
                  </a:lnTo>
                  <a:lnTo>
                    <a:pt x="98" y="18"/>
                  </a:lnTo>
                  <a:lnTo>
                    <a:pt x="98" y="0"/>
                  </a:lnTo>
                  <a:lnTo>
                    <a:pt x="115" y="0"/>
                  </a:lnTo>
                  <a:lnTo>
                    <a:pt x="115" y="18"/>
                  </a:lnTo>
                  <a:lnTo>
                    <a:pt x="131" y="18"/>
                  </a:lnTo>
                  <a:lnTo>
                    <a:pt x="131" y="0"/>
                  </a:lnTo>
                  <a:lnTo>
                    <a:pt x="148" y="0"/>
                  </a:lnTo>
                  <a:lnTo>
                    <a:pt x="164" y="0"/>
                  </a:lnTo>
                  <a:lnTo>
                    <a:pt x="164" y="18"/>
                  </a:lnTo>
                  <a:lnTo>
                    <a:pt x="164" y="37"/>
                  </a:lnTo>
                  <a:lnTo>
                    <a:pt x="164" y="55"/>
                  </a:lnTo>
                  <a:lnTo>
                    <a:pt x="164" y="74"/>
                  </a:lnTo>
                  <a:lnTo>
                    <a:pt x="180" y="74"/>
                  </a:lnTo>
                  <a:lnTo>
                    <a:pt x="180" y="55"/>
                  </a:lnTo>
                  <a:lnTo>
                    <a:pt x="197" y="55"/>
                  </a:lnTo>
                  <a:lnTo>
                    <a:pt x="197" y="74"/>
                  </a:lnTo>
                  <a:lnTo>
                    <a:pt x="213" y="74"/>
                  </a:lnTo>
                  <a:lnTo>
                    <a:pt x="229" y="74"/>
                  </a:lnTo>
                  <a:lnTo>
                    <a:pt x="229" y="92"/>
                  </a:lnTo>
                  <a:lnTo>
                    <a:pt x="229" y="111"/>
                  </a:lnTo>
                  <a:lnTo>
                    <a:pt x="229" y="129"/>
                  </a:lnTo>
                  <a:lnTo>
                    <a:pt x="243" y="129"/>
                  </a:lnTo>
                  <a:lnTo>
                    <a:pt x="243" y="111"/>
                  </a:lnTo>
                  <a:lnTo>
                    <a:pt x="243" y="92"/>
                  </a:lnTo>
                  <a:lnTo>
                    <a:pt x="243" y="111"/>
                  </a:lnTo>
                  <a:lnTo>
                    <a:pt x="259" y="111"/>
                  </a:lnTo>
                  <a:lnTo>
                    <a:pt x="259" y="92"/>
                  </a:lnTo>
                  <a:lnTo>
                    <a:pt x="276" y="92"/>
                  </a:lnTo>
                  <a:lnTo>
                    <a:pt x="292" y="92"/>
                  </a:lnTo>
                  <a:lnTo>
                    <a:pt x="292" y="111"/>
                  </a:lnTo>
                  <a:lnTo>
                    <a:pt x="292" y="129"/>
                  </a:lnTo>
                  <a:lnTo>
                    <a:pt x="292" y="148"/>
                  </a:lnTo>
                  <a:lnTo>
                    <a:pt x="292" y="166"/>
                  </a:lnTo>
                  <a:lnTo>
                    <a:pt x="309" y="166"/>
                  </a:lnTo>
                  <a:lnTo>
                    <a:pt x="292" y="166"/>
                  </a:lnTo>
                  <a:lnTo>
                    <a:pt x="292" y="185"/>
                  </a:lnTo>
                  <a:lnTo>
                    <a:pt x="309" y="185"/>
                  </a:lnTo>
                  <a:lnTo>
                    <a:pt x="309" y="204"/>
                  </a:lnTo>
                  <a:lnTo>
                    <a:pt x="325" y="204"/>
                  </a:lnTo>
                  <a:lnTo>
                    <a:pt x="341" y="204"/>
                  </a:lnTo>
                  <a:lnTo>
                    <a:pt x="341" y="222"/>
                  </a:lnTo>
                  <a:lnTo>
                    <a:pt x="325" y="222"/>
                  </a:lnTo>
                  <a:lnTo>
                    <a:pt x="341" y="222"/>
                  </a:lnTo>
                  <a:lnTo>
                    <a:pt x="341" y="241"/>
                  </a:lnTo>
                  <a:lnTo>
                    <a:pt x="341" y="259"/>
                  </a:lnTo>
                  <a:lnTo>
                    <a:pt x="341" y="278"/>
                  </a:lnTo>
                  <a:lnTo>
                    <a:pt x="341" y="296"/>
                  </a:lnTo>
                  <a:lnTo>
                    <a:pt x="341" y="315"/>
                  </a:lnTo>
                  <a:lnTo>
                    <a:pt x="341" y="333"/>
                  </a:lnTo>
                  <a:lnTo>
                    <a:pt x="325" y="333"/>
                  </a:lnTo>
                  <a:lnTo>
                    <a:pt x="341" y="333"/>
                  </a:lnTo>
                  <a:lnTo>
                    <a:pt x="341" y="352"/>
                  </a:lnTo>
                  <a:lnTo>
                    <a:pt x="341" y="370"/>
                  </a:lnTo>
                  <a:lnTo>
                    <a:pt x="325" y="370"/>
                  </a:lnTo>
                  <a:lnTo>
                    <a:pt x="341" y="370"/>
                  </a:lnTo>
                  <a:lnTo>
                    <a:pt x="341" y="389"/>
                  </a:lnTo>
                  <a:lnTo>
                    <a:pt x="325" y="389"/>
                  </a:lnTo>
                  <a:lnTo>
                    <a:pt x="325" y="370"/>
                  </a:lnTo>
                  <a:lnTo>
                    <a:pt x="325" y="389"/>
                  </a:lnTo>
                  <a:lnTo>
                    <a:pt x="309" y="389"/>
                  </a:lnTo>
                  <a:lnTo>
                    <a:pt x="309" y="407"/>
                  </a:lnTo>
                  <a:lnTo>
                    <a:pt x="325" y="407"/>
                  </a:lnTo>
                  <a:lnTo>
                    <a:pt x="325" y="426"/>
                  </a:lnTo>
                  <a:lnTo>
                    <a:pt x="309" y="426"/>
                  </a:lnTo>
                  <a:lnTo>
                    <a:pt x="309" y="444"/>
                  </a:lnTo>
                  <a:lnTo>
                    <a:pt x="292" y="444"/>
                  </a:lnTo>
                  <a:lnTo>
                    <a:pt x="292" y="463"/>
                  </a:lnTo>
                  <a:lnTo>
                    <a:pt x="276" y="463"/>
                  </a:lnTo>
                  <a:lnTo>
                    <a:pt x="276" y="481"/>
                  </a:lnTo>
                  <a:lnTo>
                    <a:pt x="259" y="481"/>
                  </a:lnTo>
                  <a:lnTo>
                    <a:pt x="259" y="500"/>
                  </a:lnTo>
                  <a:lnTo>
                    <a:pt x="243" y="500"/>
                  </a:lnTo>
                  <a:lnTo>
                    <a:pt x="229" y="500"/>
                  </a:lnTo>
                  <a:lnTo>
                    <a:pt x="229" y="518"/>
                  </a:lnTo>
                  <a:lnTo>
                    <a:pt x="213" y="518"/>
                  </a:lnTo>
                  <a:lnTo>
                    <a:pt x="213" y="500"/>
                  </a:lnTo>
                  <a:lnTo>
                    <a:pt x="213" y="481"/>
                  </a:lnTo>
                  <a:lnTo>
                    <a:pt x="197" y="481"/>
                  </a:lnTo>
                  <a:lnTo>
                    <a:pt x="180" y="481"/>
                  </a:lnTo>
                  <a:lnTo>
                    <a:pt x="180" y="463"/>
                  </a:lnTo>
                  <a:lnTo>
                    <a:pt x="164" y="463"/>
                  </a:lnTo>
                  <a:lnTo>
                    <a:pt x="164" y="444"/>
                  </a:lnTo>
                  <a:lnTo>
                    <a:pt x="148" y="444"/>
                  </a:lnTo>
                  <a:lnTo>
                    <a:pt x="148" y="426"/>
                  </a:lnTo>
                  <a:lnTo>
                    <a:pt x="148" y="407"/>
                  </a:lnTo>
                  <a:lnTo>
                    <a:pt x="148" y="389"/>
                  </a:lnTo>
                  <a:lnTo>
                    <a:pt x="148" y="370"/>
                  </a:lnTo>
                  <a:lnTo>
                    <a:pt x="131" y="352"/>
                  </a:lnTo>
                  <a:lnTo>
                    <a:pt x="115" y="352"/>
                  </a:lnTo>
                  <a:lnTo>
                    <a:pt x="98" y="352"/>
                  </a:lnTo>
                  <a:lnTo>
                    <a:pt x="82" y="352"/>
                  </a:lnTo>
                  <a:lnTo>
                    <a:pt x="82" y="333"/>
                  </a:lnTo>
                  <a:lnTo>
                    <a:pt x="82" y="315"/>
                  </a:lnTo>
                  <a:lnTo>
                    <a:pt x="82" y="296"/>
                  </a:lnTo>
                  <a:lnTo>
                    <a:pt x="66" y="296"/>
                  </a:lnTo>
                  <a:lnTo>
                    <a:pt x="66" y="278"/>
                  </a:lnTo>
                  <a:lnTo>
                    <a:pt x="66" y="259"/>
                  </a:lnTo>
                  <a:lnTo>
                    <a:pt x="49" y="259"/>
                  </a:lnTo>
                  <a:lnTo>
                    <a:pt x="49" y="241"/>
                  </a:lnTo>
                  <a:lnTo>
                    <a:pt x="33" y="241"/>
                  </a:lnTo>
                  <a:lnTo>
                    <a:pt x="33" y="222"/>
                  </a:lnTo>
                  <a:lnTo>
                    <a:pt x="17" y="222"/>
                  </a:lnTo>
                  <a:lnTo>
                    <a:pt x="0" y="222"/>
                  </a:lnTo>
                  <a:lnTo>
                    <a:pt x="17" y="222"/>
                  </a:lnTo>
                  <a:lnTo>
                    <a:pt x="17" y="204"/>
                  </a:lnTo>
                  <a:lnTo>
                    <a:pt x="0" y="204"/>
                  </a:lnTo>
                  <a:lnTo>
                    <a:pt x="0" y="185"/>
                  </a:lnTo>
                  <a:lnTo>
                    <a:pt x="17" y="185"/>
                  </a:lnTo>
                  <a:lnTo>
                    <a:pt x="17" y="166"/>
                  </a:lnTo>
                  <a:lnTo>
                    <a:pt x="0" y="166"/>
                  </a:lnTo>
                  <a:lnTo>
                    <a:pt x="0" y="148"/>
                  </a:lnTo>
                  <a:lnTo>
                    <a:pt x="0" y="129"/>
                  </a:lnTo>
                  <a:lnTo>
                    <a:pt x="17" y="111"/>
                  </a:lnTo>
                  <a:lnTo>
                    <a:pt x="33" y="111"/>
                  </a:lnTo>
                  <a:lnTo>
                    <a:pt x="33" y="92"/>
                  </a:lnTo>
                  <a:lnTo>
                    <a:pt x="49" y="92"/>
                  </a:lnTo>
                  <a:lnTo>
                    <a:pt x="8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488"/>
          <p:cNvGrpSpPr>
            <a:grpSpLocks/>
          </p:cNvGrpSpPr>
          <p:nvPr/>
        </p:nvGrpSpPr>
        <p:grpSpPr bwMode="auto">
          <a:xfrm>
            <a:off x="3031575" y="1913328"/>
            <a:ext cx="556742" cy="534059"/>
            <a:chOff x="1358" y="667"/>
            <a:chExt cx="540" cy="518"/>
          </a:xfrm>
          <a:solidFill>
            <a:schemeClr val="accent5">
              <a:lumMod val="60000"/>
              <a:lumOff val="40000"/>
            </a:schemeClr>
          </a:solidFill>
        </p:grpSpPr>
        <p:sp>
          <p:nvSpPr>
            <p:cNvPr id="116" name="Freeform 490"/>
            <p:cNvSpPr>
              <a:spLocks/>
            </p:cNvSpPr>
            <p:nvPr/>
          </p:nvSpPr>
          <p:spPr bwMode="auto">
            <a:xfrm>
              <a:off x="1358" y="667"/>
              <a:ext cx="540" cy="518"/>
            </a:xfrm>
            <a:custGeom>
              <a:avLst/>
              <a:gdLst/>
              <a:ahLst/>
              <a:cxnLst>
                <a:cxn ang="0">
                  <a:pos x="327" y="18"/>
                </a:cxn>
                <a:cxn ang="0">
                  <a:pos x="344" y="37"/>
                </a:cxn>
                <a:cxn ang="0">
                  <a:pos x="376" y="55"/>
                </a:cxn>
                <a:cxn ang="0">
                  <a:pos x="360" y="92"/>
                </a:cxn>
                <a:cxn ang="0">
                  <a:pos x="360" y="111"/>
                </a:cxn>
                <a:cxn ang="0">
                  <a:pos x="376" y="148"/>
                </a:cxn>
                <a:cxn ang="0">
                  <a:pos x="409" y="166"/>
                </a:cxn>
                <a:cxn ang="0">
                  <a:pos x="425" y="129"/>
                </a:cxn>
                <a:cxn ang="0">
                  <a:pos x="458" y="129"/>
                </a:cxn>
                <a:cxn ang="0">
                  <a:pos x="475" y="166"/>
                </a:cxn>
                <a:cxn ang="0">
                  <a:pos x="458" y="204"/>
                </a:cxn>
                <a:cxn ang="0">
                  <a:pos x="458" y="222"/>
                </a:cxn>
                <a:cxn ang="0">
                  <a:pos x="491" y="241"/>
                </a:cxn>
                <a:cxn ang="0">
                  <a:pos x="524" y="259"/>
                </a:cxn>
                <a:cxn ang="0">
                  <a:pos x="540" y="296"/>
                </a:cxn>
                <a:cxn ang="0">
                  <a:pos x="540" y="352"/>
                </a:cxn>
                <a:cxn ang="0">
                  <a:pos x="507" y="370"/>
                </a:cxn>
                <a:cxn ang="0">
                  <a:pos x="491" y="370"/>
                </a:cxn>
                <a:cxn ang="0">
                  <a:pos x="475" y="370"/>
                </a:cxn>
                <a:cxn ang="0">
                  <a:pos x="425" y="370"/>
                </a:cxn>
                <a:cxn ang="0">
                  <a:pos x="327" y="426"/>
                </a:cxn>
                <a:cxn ang="0">
                  <a:pos x="278" y="463"/>
                </a:cxn>
                <a:cxn ang="0">
                  <a:pos x="245" y="444"/>
                </a:cxn>
                <a:cxn ang="0">
                  <a:pos x="229" y="481"/>
                </a:cxn>
                <a:cxn ang="0">
                  <a:pos x="213" y="481"/>
                </a:cxn>
                <a:cxn ang="0">
                  <a:pos x="196" y="481"/>
                </a:cxn>
                <a:cxn ang="0">
                  <a:pos x="164" y="500"/>
                </a:cxn>
                <a:cxn ang="0">
                  <a:pos x="147" y="500"/>
                </a:cxn>
                <a:cxn ang="0">
                  <a:pos x="131" y="500"/>
                </a:cxn>
                <a:cxn ang="0">
                  <a:pos x="114" y="500"/>
                </a:cxn>
                <a:cxn ang="0">
                  <a:pos x="82" y="518"/>
                </a:cxn>
                <a:cxn ang="0">
                  <a:pos x="66" y="481"/>
                </a:cxn>
                <a:cxn ang="0">
                  <a:pos x="49" y="444"/>
                </a:cxn>
                <a:cxn ang="0">
                  <a:pos x="16" y="426"/>
                </a:cxn>
                <a:cxn ang="0">
                  <a:pos x="0" y="426"/>
                </a:cxn>
                <a:cxn ang="0">
                  <a:pos x="16" y="407"/>
                </a:cxn>
                <a:cxn ang="0">
                  <a:pos x="0" y="370"/>
                </a:cxn>
                <a:cxn ang="0">
                  <a:pos x="0" y="352"/>
                </a:cxn>
                <a:cxn ang="0">
                  <a:pos x="16" y="315"/>
                </a:cxn>
                <a:cxn ang="0">
                  <a:pos x="49" y="296"/>
                </a:cxn>
                <a:cxn ang="0">
                  <a:pos x="66" y="259"/>
                </a:cxn>
                <a:cxn ang="0">
                  <a:pos x="66" y="204"/>
                </a:cxn>
                <a:cxn ang="0">
                  <a:pos x="66" y="185"/>
                </a:cxn>
                <a:cxn ang="0">
                  <a:pos x="66" y="166"/>
                </a:cxn>
                <a:cxn ang="0">
                  <a:pos x="98" y="148"/>
                </a:cxn>
                <a:cxn ang="0">
                  <a:pos x="114" y="148"/>
                </a:cxn>
                <a:cxn ang="0">
                  <a:pos x="131" y="185"/>
                </a:cxn>
                <a:cxn ang="0">
                  <a:pos x="147" y="185"/>
                </a:cxn>
                <a:cxn ang="0">
                  <a:pos x="180" y="166"/>
                </a:cxn>
                <a:cxn ang="0">
                  <a:pos x="196" y="129"/>
                </a:cxn>
                <a:cxn ang="0">
                  <a:pos x="196" y="111"/>
                </a:cxn>
                <a:cxn ang="0">
                  <a:pos x="213" y="74"/>
                </a:cxn>
                <a:cxn ang="0">
                  <a:pos x="245" y="55"/>
                </a:cxn>
                <a:cxn ang="0">
                  <a:pos x="278" y="37"/>
                </a:cxn>
              </a:cxnLst>
              <a:rect l="0" t="0" r="r" b="b"/>
              <a:pathLst>
                <a:path w="540" h="518">
                  <a:moveTo>
                    <a:pt x="295" y="18"/>
                  </a:moveTo>
                  <a:lnTo>
                    <a:pt x="311" y="18"/>
                  </a:lnTo>
                  <a:lnTo>
                    <a:pt x="327" y="18"/>
                  </a:lnTo>
                  <a:lnTo>
                    <a:pt x="327" y="0"/>
                  </a:lnTo>
                  <a:lnTo>
                    <a:pt x="344" y="18"/>
                  </a:lnTo>
                  <a:lnTo>
                    <a:pt x="344" y="37"/>
                  </a:lnTo>
                  <a:lnTo>
                    <a:pt x="360" y="37"/>
                  </a:lnTo>
                  <a:lnTo>
                    <a:pt x="360" y="55"/>
                  </a:lnTo>
                  <a:lnTo>
                    <a:pt x="376" y="55"/>
                  </a:lnTo>
                  <a:lnTo>
                    <a:pt x="360" y="55"/>
                  </a:lnTo>
                  <a:lnTo>
                    <a:pt x="360" y="74"/>
                  </a:lnTo>
                  <a:lnTo>
                    <a:pt x="360" y="92"/>
                  </a:lnTo>
                  <a:lnTo>
                    <a:pt x="344" y="92"/>
                  </a:lnTo>
                  <a:lnTo>
                    <a:pt x="344" y="111"/>
                  </a:lnTo>
                  <a:lnTo>
                    <a:pt x="360" y="111"/>
                  </a:lnTo>
                  <a:lnTo>
                    <a:pt x="360" y="129"/>
                  </a:lnTo>
                  <a:lnTo>
                    <a:pt x="360" y="148"/>
                  </a:lnTo>
                  <a:lnTo>
                    <a:pt x="376" y="148"/>
                  </a:lnTo>
                  <a:lnTo>
                    <a:pt x="393" y="148"/>
                  </a:lnTo>
                  <a:lnTo>
                    <a:pt x="393" y="166"/>
                  </a:lnTo>
                  <a:lnTo>
                    <a:pt x="409" y="166"/>
                  </a:lnTo>
                  <a:lnTo>
                    <a:pt x="409" y="148"/>
                  </a:lnTo>
                  <a:lnTo>
                    <a:pt x="425" y="148"/>
                  </a:lnTo>
                  <a:lnTo>
                    <a:pt x="425" y="129"/>
                  </a:lnTo>
                  <a:lnTo>
                    <a:pt x="442" y="148"/>
                  </a:lnTo>
                  <a:lnTo>
                    <a:pt x="442" y="129"/>
                  </a:lnTo>
                  <a:lnTo>
                    <a:pt x="458" y="129"/>
                  </a:lnTo>
                  <a:lnTo>
                    <a:pt x="458" y="148"/>
                  </a:lnTo>
                  <a:lnTo>
                    <a:pt x="458" y="166"/>
                  </a:lnTo>
                  <a:lnTo>
                    <a:pt x="475" y="166"/>
                  </a:lnTo>
                  <a:lnTo>
                    <a:pt x="475" y="185"/>
                  </a:lnTo>
                  <a:lnTo>
                    <a:pt x="458" y="185"/>
                  </a:lnTo>
                  <a:lnTo>
                    <a:pt x="458" y="204"/>
                  </a:lnTo>
                  <a:lnTo>
                    <a:pt x="475" y="204"/>
                  </a:lnTo>
                  <a:lnTo>
                    <a:pt x="475" y="222"/>
                  </a:lnTo>
                  <a:lnTo>
                    <a:pt x="458" y="222"/>
                  </a:lnTo>
                  <a:lnTo>
                    <a:pt x="475" y="222"/>
                  </a:lnTo>
                  <a:lnTo>
                    <a:pt x="491" y="222"/>
                  </a:lnTo>
                  <a:lnTo>
                    <a:pt x="491" y="241"/>
                  </a:lnTo>
                  <a:lnTo>
                    <a:pt x="507" y="241"/>
                  </a:lnTo>
                  <a:lnTo>
                    <a:pt x="507" y="259"/>
                  </a:lnTo>
                  <a:lnTo>
                    <a:pt x="524" y="259"/>
                  </a:lnTo>
                  <a:lnTo>
                    <a:pt x="524" y="278"/>
                  </a:lnTo>
                  <a:lnTo>
                    <a:pt x="524" y="296"/>
                  </a:lnTo>
                  <a:lnTo>
                    <a:pt x="540" y="296"/>
                  </a:lnTo>
                  <a:lnTo>
                    <a:pt x="540" y="315"/>
                  </a:lnTo>
                  <a:lnTo>
                    <a:pt x="540" y="333"/>
                  </a:lnTo>
                  <a:lnTo>
                    <a:pt x="540" y="352"/>
                  </a:lnTo>
                  <a:lnTo>
                    <a:pt x="524" y="352"/>
                  </a:lnTo>
                  <a:lnTo>
                    <a:pt x="524" y="370"/>
                  </a:lnTo>
                  <a:lnTo>
                    <a:pt x="507" y="370"/>
                  </a:lnTo>
                  <a:lnTo>
                    <a:pt x="507" y="352"/>
                  </a:lnTo>
                  <a:lnTo>
                    <a:pt x="507" y="370"/>
                  </a:lnTo>
                  <a:lnTo>
                    <a:pt x="491" y="370"/>
                  </a:lnTo>
                  <a:lnTo>
                    <a:pt x="491" y="352"/>
                  </a:lnTo>
                  <a:lnTo>
                    <a:pt x="491" y="370"/>
                  </a:lnTo>
                  <a:lnTo>
                    <a:pt x="475" y="370"/>
                  </a:lnTo>
                  <a:lnTo>
                    <a:pt x="458" y="370"/>
                  </a:lnTo>
                  <a:lnTo>
                    <a:pt x="442" y="370"/>
                  </a:lnTo>
                  <a:lnTo>
                    <a:pt x="425" y="370"/>
                  </a:lnTo>
                  <a:lnTo>
                    <a:pt x="425" y="389"/>
                  </a:lnTo>
                  <a:lnTo>
                    <a:pt x="409" y="389"/>
                  </a:lnTo>
                  <a:lnTo>
                    <a:pt x="327" y="426"/>
                  </a:lnTo>
                  <a:lnTo>
                    <a:pt x="295" y="444"/>
                  </a:lnTo>
                  <a:lnTo>
                    <a:pt x="278" y="444"/>
                  </a:lnTo>
                  <a:lnTo>
                    <a:pt x="278" y="463"/>
                  </a:lnTo>
                  <a:lnTo>
                    <a:pt x="262" y="463"/>
                  </a:lnTo>
                  <a:lnTo>
                    <a:pt x="262" y="444"/>
                  </a:lnTo>
                  <a:lnTo>
                    <a:pt x="245" y="444"/>
                  </a:lnTo>
                  <a:lnTo>
                    <a:pt x="245" y="463"/>
                  </a:lnTo>
                  <a:lnTo>
                    <a:pt x="245" y="481"/>
                  </a:lnTo>
                  <a:lnTo>
                    <a:pt x="229" y="481"/>
                  </a:lnTo>
                  <a:lnTo>
                    <a:pt x="229" y="463"/>
                  </a:lnTo>
                  <a:lnTo>
                    <a:pt x="229" y="481"/>
                  </a:lnTo>
                  <a:lnTo>
                    <a:pt x="213" y="481"/>
                  </a:lnTo>
                  <a:lnTo>
                    <a:pt x="229" y="481"/>
                  </a:lnTo>
                  <a:lnTo>
                    <a:pt x="213" y="481"/>
                  </a:lnTo>
                  <a:lnTo>
                    <a:pt x="196" y="481"/>
                  </a:lnTo>
                  <a:lnTo>
                    <a:pt x="196" y="500"/>
                  </a:lnTo>
                  <a:lnTo>
                    <a:pt x="180" y="500"/>
                  </a:lnTo>
                  <a:lnTo>
                    <a:pt x="164" y="500"/>
                  </a:lnTo>
                  <a:lnTo>
                    <a:pt x="164" y="518"/>
                  </a:lnTo>
                  <a:lnTo>
                    <a:pt x="147" y="518"/>
                  </a:lnTo>
                  <a:lnTo>
                    <a:pt x="147" y="500"/>
                  </a:lnTo>
                  <a:lnTo>
                    <a:pt x="147" y="518"/>
                  </a:lnTo>
                  <a:lnTo>
                    <a:pt x="131" y="518"/>
                  </a:lnTo>
                  <a:lnTo>
                    <a:pt x="131" y="500"/>
                  </a:lnTo>
                  <a:lnTo>
                    <a:pt x="114" y="500"/>
                  </a:lnTo>
                  <a:lnTo>
                    <a:pt x="114" y="481"/>
                  </a:lnTo>
                  <a:lnTo>
                    <a:pt x="114" y="500"/>
                  </a:lnTo>
                  <a:lnTo>
                    <a:pt x="98" y="500"/>
                  </a:lnTo>
                  <a:lnTo>
                    <a:pt x="82" y="500"/>
                  </a:lnTo>
                  <a:lnTo>
                    <a:pt x="82" y="518"/>
                  </a:lnTo>
                  <a:lnTo>
                    <a:pt x="66" y="518"/>
                  </a:lnTo>
                  <a:lnTo>
                    <a:pt x="66" y="500"/>
                  </a:lnTo>
                  <a:lnTo>
                    <a:pt x="66" y="481"/>
                  </a:lnTo>
                  <a:lnTo>
                    <a:pt x="49" y="481"/>
                  </a:lnTo>
                  <a:lnTo>
                    <a:pt x="49" y="463"/>
                  </a:lnTo>
                  <a:lnTo>
                    <a:pt x="49" y="444"/>
                  </a:lnTo>
                  <a:lnTo>
                    <a:pt x="49" y="426"/>
                  </a:lnTo>
                  <a:lnTo>
                    <a:pt x="33" y="426"/>
                  </a:lnTo>
                  <a:lnTo>
                    <a:pt x="16" y="426"/>
                  </a:lnTo>
                  <a:lnTo>
                    <a:pt x="16" y="444"/>
                  </a:lnTo>
                  <a:lnTo>
                    <a:pt x="16" y="426"/>
                  </a:lnTo>
                  <a:lnTo>
                    <a:pt x="0" y="426"/>
                  </a:lnTo>
                  <a:lnTo>
                    <a:pt x="16" y="426"/>
                  </a:lnTo>
                  <a:lnTo>
                    <a:pt x="0" y="407"/>
                  </a:lnTo>
                  <a:lnTo>
                    <a:pt x="16" y="407"/>
                  </a:lnTo>
                  <a:lnTo>
                    <a:pt x="16" y="389"/>
                  </a:lnTo>
                  <a:lnTo>
                    <a:pt x="16" y="370"/>
                  </a:lnTo>
                  <a:lnTo>
                    <a:pt x="0" y="370"/>
                  </a:lnTo>
                  <a:lnTo>
                    <a:pt x="16" y="370"/>
                  </a:lnTo>
                  <a:lnTo>
                    <a:pt x="0" y="370"/>
                  </a:lnTo>
                  <a:lnTo>
                    <a:pt x="0" y="352"/>
                  </a:lnTo>
                  <a:lnTo>
                    <a:pt x="16" y="352"/>
                  </a:lnTo>
                  <a:lnTo>
                    <a:pt x="16" y="333"/>
                  </a:lnTo>
                  <a:lnTo>
                    <a:pt x="16" y="315"/>
                  </a:lnTo>
                  <a:lnTo>
                    <a:pt x="33" y="315"/>
                  </a:lnTo>
                  <a:lnTo>
                    <a:pt x="33" y="296"/>
                  </a:lnTo>
                  <a:lnTo>
                    <a:pt x="49" y="296"/>
                  </a:lnTo>
                  <a:lnTo>
                    <a:pt x="49" y="278"/>
                  </a:lnTo>
                  <a:lnTo>
                    <a:pt x="49" y="259"/>
                  </a:lnTo>
                  <a:lnTo>
                    <a:pt x="66" y="259"/>
                  </a:lnTo>
                  <a:lnTo>
                    <a:pt x="66" y="241"/>
                  </a:lnTo>
                  <a:lnTo>
                    <a:pt x="66" y="222"/>
                  </a:lnTo>
                  <a:lnTo>
                    <a:pt x="66" y="204"/>
                  </a:lnTo>
                  <a:lnTo>
                    <a:pt x="49" y="204"/>
                  </a:lnTo>
                  <a:lnTo>
                    <a:pt x="66" y="204"/>
                  </a:lnTo>
                  <a:lnTo>
                    <a:pt x="66" y="185"/>
                  </a:lnTo>
                  <a:lnTo>
                    <a:pt x="49" y="185"/>
                  </a:lnTo>
                  <a:lnTo>
                    <a:pt x="66" y="185"/>
                  </a:lnTo>
                  <a:lnTo>
                    <a:pt x="66" y="166"/>
                  </a:lnTo>
                  <a:lnTo>
                    <a:pt x="82" y="166"/>
                  </a:lnTo>
                  <a:lnTo>
                    <a:pt x="82" y="148"/>
                  </a:lnTo>
                  <a:lnTo>
                    <a:pt x="98" y="148"/>
                  </a:lnTo>
                  <a:lnTo>
                    <a:pt x="114" y="148"/>
                  </a:lnTo>
                  <a:lnTo>
                    <a:pt x="114" y="166"/>
                  </a:lnTo>
                  <a:lnTo>
                    <a:pt x="114" y="148"/>
                  </a:lnTo>
                  <a:lnTo>
                    <a:pt x="114" y="166"/>
                  </a:lnTo>
                  <a:lnTo>
                    <a:pt x="131" y="166"/>
                  </a:lnTo>
                  <a:lnTo>
                    <a:pt x="131" y="185"/>
                  </a:lnTo>
                  <a:lnTo>
                    <a:pt x="147" y="185"/>
                  </a:lnTo>
                  <a:lnTo>
                    <a:pt x="147" y="204"/>
                  </a:lnTo>
                  <a:lnTo>
                    <a:pt x="147" y="185"/>
                  </a:lnTo>
                  <a:lnTo>
                    <a:pt x="164" y="185"/>
                  </a:lnTo>
                  <a:lnTo>
                    <a:pt x="164" y="166"/>
                  </a:lnTo>
                  <a:lnTo>
                    <a:pt x="180" y="166"/>
                  </a:lnTo>
                  <a:lnTo>
                    <a:pt x="180" y="148"/>
                  </a:lnTo>
                  <a:lnTo>
                    <a:pt x="180" y="129"/>
                  </a:lnTo>
                  <a:lnTo>
                    <a:pt x="196" y="129"/>
                  </a:lnTo>
                  <a:lnTo>
                    <a:pt x="180" y="129"/>
                  </a:lnTo>
                  <a:lnTo>
                    <a:pt x="180" y="111"/>
                  </a:lnTo>
                  <a:lnTo>
                    <a:pt x="196" y="111"/>
                  </a:lnTo>
                  <a:lnTo>
                    <a:pt x="196" y="92"/>
                  </a:lnTo>
                  <a:lnTo>
                    <a:pt x="213" y="92"/>
                  </a:lnTo>
                  <a:lnTo>
                    <a:pt x="213" y="74"/>
                  </a:lnTo>
                  <a:lnTo>
                    <a:pt x="229" y="74"/>
                  </a:lnTo>
                  <a:lnTo>
                    <a:pt x="245" y="74"/>
                  </a:lnTo>
                  <a:lnTo>
                    <a:pt x="245" y="55"/>
                  </a:lnTo>
                  <a:lnTo>
                    <a:pt x="262" y="55"/>
                  </a:lnTo>
                  <a:lnTo>
                    <a:pt x="278" y="55"/>
                  </a:lnTo>
                  <a:lnTo>
                    <a:pt x="278" y="37"/>
                  </a:lnTo>
                  <a:lnTo>
                    <a:pt x="295" y="37"/>
                  </a:lnTo>
                  <a:lnTo>
                    <a:pt x="295"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489"/>
            <p:cNvSpPr>
              <a:spLocks/>
            </p:cNvSpPr>
            <p:nvPr/>
          </p:nvSpPr>
          <p:spPr bwMode="auto">
            <a:xfrm>
              <a:off x="1358" y="667"/>
              <a:ext cx="540" cy="518"/>
            </a:xfrm>
            <a:custGeom>
              <a:avLst/>
              <a:gdLst/>
              <a:ahLst/>
              <a:cxnLst>
                <a:cxn ang="0">
                  <a:pos x="327" y="18"/>
                </a:cxn>
                <a:cxn ang="0">
                  <a:pos x="344" y="37"/>
                </a:cxn>
                <a:cxn ang="0">
                  <a:pos x="376" y="55"/>
                </a:cxn>
                <a:cxn ang="0">
                  <a:pos x="360" y="92"/>
                </a:cxn>
                <a:cxn ang="0">
                  <a:pos x="360" y="111"/>
                </a:cxn>
                <a:cxn ang="0">
                  <a:pos x="376" y="148"/>
                </a:cxn>
                <a:cxn ang="0">
                  <a:pos x="409" y="166"/>
                </a:cxn>
                <a:cxn ang="0">
                  <a:pos x="425" y="129"/>
                </a:cxn>
                <a:cxn ang="0">
                  <a:pos x="458" y="129"/>
                </a:cxn>
                <a:cxn ang="0">
                  <a:pos x="475" y="166"/>
                </a:cxn>
                <a:cxn ang="0">
                  <a:pos x="458" y="204"/>
                </a:cxn>
                <a:cxn ang="0">
                  <a:pos x="458" y="222"/>
                </a:cxn>
                <a:cxn ang="0">
                  <a:pos x="491" y="241"/>
                </a:cxn>
                <a:cxn ang="0">
                  <a:pos x="524" y="259"/>
                </a:cxn>
                <a:cxn ang="0">
                  <a:pos x="540" y="296"/>
                </a:cxn>
                <a:cxn ang="0">
                  <a:pos x="540" y="352"/>
                </a:cxn>
                <a:cxn ang="0">
                  <a:pos x="507" y="370"/>
                </a:cxn>
                <a:cxn ang="0">
                  <a:pos x="491" y="370"/>
                </a:cxn>
                <a:cxn ang="0">
                  <a:pos x="475" y="370"/>
                </a:cxn>
                <a:cxn ang="0">
                  <a:pos x="425" y="370"/>
                </a:cxn>
                <a:cxn ang="0">
                  <a:pos x="327" y="426"/>
                </a:cxn>
                <a:cxn ang="0">
                  <a:pos x="278" y="463"/>
                </a:cxn>
                <a:cxn ang="0">
                  <a:pos x="245" y="444"/>
                </a:cxn>
                <a:cxn ang="0">
                  <a:pos x="229" y="481"/>
                </a:cxn>
                <a:cxn ang="0">
                  <a:pos x="213" y="481"/>
                </a:cxn>
                <a:cxn ang="0">
                  <a:pos x="196" y="481"/>
                </a:cxn>
                <a:cxn ang="0">
                  <a:pos x="164" y="500"/>
                </a:cxn>
                <a:cxn ang="0">
                  <a:pos x="147" y="500"/>
                </a:cxn>
                <a:cxn ang="0">
                  <a:pos x="131" y="500"/>
                </a:cxn>
                <a:cxn ang="0">
                  <a:pos x="114" y="500"/>
                </a:cxn>
                <a:cxn ang="0">
                  <a:pos x="82" y="518"/>
                </a:cxn>
                <a:cxn ang="0">
                  <a:pos x="66" y="481"/>
                </a:cxn>
                <a:cxn ang="0">
                  <a:pos x="49" y="444"/>
                </a:cxn>
                <a:cxn ang="0">
                  <a:pos x="16" y="426"/>
                </a:cxn>
                <a:cxn ang="0">
                  <a:pos x="0" y="426"/>
                </a:cxn>
                <a:cxn ang="0">
                  <a:pos x="16" y="407"/>
                </a:cxn>
                <a:cxn ang="0">
                  <a:pos x="0" y="370"/>
                </a:cxn>
                <a:cxn ang="0">
                  <a:pos x="0" y="352"/>
                </a:cxn>
                <a:cxn ang="0">
                  <a:pos x="16" y="315"/>
                </a:cxn>
                <a:cxn ang="0">
                  <a:pos x="49" y="296"/>
                </a:cxn>
                <a:cxn ang="0">
                  <a:pos x="66" y="259"/>
                </a:cxn>
                <a:cxn ang="0">
                  <a:pos x="66" y="204"/>
                </a:cxn>
                <a:cxn ang="0">
                  <a:pos x="66" y="185"/>
                </a:cxn>
                <a:cxn ang="0">
                  <a:pos x="66" y="166"/>
                </a:cxn>
                <a:cxn ang="0">
                  <a:pos x="98" y="148"/>
                </a:cxn>
                <a:cxn ang="0">
                  <a:pos x="114" y="148"/>
                </a:cxn>
                <a:cxn ang="0">
                  <a:pos x="131" y="185"/>
                </a:cxn>
                <a:cxn ang="0">
                  <a:pos x="147" y="185"/>
                </a:cxn>
                <a:cxn ang="0">
                  <a:pos x="180" y="166"/>
                </a:cxn>
                <a:cxn ang="0">
                  <a:pos x="196" y="129"/>
                </a:cxn>
                <a:cxn ang="0">
                  <a:pos x="196" y="111"/>
                </a:cxn>
                <a:cxn ang="0">
                  <a:pos x="213" y="74"/>
                </a:cxn>
                <a:cxn ang="0">
                  <a:pos x="245" y="55"/>
                </a:cxn>
                <a:cxn ang="0">
                  <a:pos x="278" y="37"/>
                </a:cxn>
              </a:cxnLst>
              <a:rect l="0" t="0" r="r" b="b"/>
              <a:pathLst>
                <a:path w="540" h="518">
                  <a:moveTo>
                    <a:pt x="295" y="18"/>
                  </a:moveTo>
                  <a:lnTo>
                    <a:pt x="311" y="18"/>
                  </a:lnTo>
                  <a:lnTo>
                    <a:pt x="327" y="18"/>
                  </a:lnTo>
                  <a:lnTo>
                    <a:pt x="327" y="0"/>
                  </a:lnTo>
                  <a:lnTo>
                    <a:pt x="344" y="18"/>
                  </a:lnTo>
                  <a:lnTo>
                    <a:pt x="344" y="37"/>
                  </a:lnTo>
                  <a:lnTo>
                    <a:pt x="360" y="37"/>
                  </a:lnTo>
                  <a:lnTo>
                    <a:pt x="360" y="55"/>
                  </a:lnTo>
                  <a:lnTo>
                    <a:pt x="376" y="55"/>
                  </a:lnTo>
                  <a:lnTo>
                    <a:pt x="360" y="55"/>
                  </a:lnTo>
                  <a:lnTo>
                    <a:pt x="360" y="74"/>
                  </a:lnTo>
                  <a:lnTo>
                    <a:pt x="360" y="92"/>
                  </a:lnTo>
                  <a:lnTo>
                    <a:pt x="344" y="92"/>
                  </a:lnTo>
                  <a:lnTo>
                    <a:pt x="344" y="111"/>
                  </a:lnTo>
                  <a:lnTo>
                    <a:pt x="360" y="111"/>
                  </a:lnTo>
                  <a:lnTo>
                    <a:pt x="360" y="129"/>
                  </a:lnTo>
                  <a:lnTo>
                    <a:pt x="360" y="148"/>
                  </a:lnTo>
                  <a:lnTo>
                    <a:pt x="376" y="148"/>
                  </a:lnTo>
                  <a:lnTo>
                    <a:pt x="393" y="148"/>
                  </a:lnTo>
                  <a:lnTo>
                    <a:pt x="393" y="166"/>
                  </a:lnTo>
                  <a:lnTo>
                    <a:pt x="409" y="166"/>
                  </a:lnTo>
                  <a:lnTo>
                    <a:pt x="409" y="148"/>
                  </a:lnTo>
                  <a:lnTo>
                    <a:pt x="425" y="148"/>
                  </a:lnTo>
                  <a:lnTo>
                    <a:pt x="425" y="129"/>
                  </a:lnTo>
                  <a:lnTo>
                    <a:pt x="442" y="148"/>
                  </a:lnTo>
                  <a:lnTo>
                    <a:pt x="442" y="129"/>
                  </a:lnTo>
                  <a:lnTo>
                    <a:pt x="458" y="129"/>
                  </a:lnTo>
                  <a:lnTo>
                    <a:pt x="458" y="148"/>
                  </a:lnTo>
                  <a:lnTo>
                    <a:pt x="458" y="166"/>
                  </a:lnTo>
                  <a:lnTo>
                    <a:pt x="475" y="166"/>
                  </a:lnTo>
                  <a:lnTo>
                    <a:pt x="475" y="185"/>
                  </a:lnTo>
                  <a:lnTo>
                    <a:pt x="458" y="185"/>
                  </a:lnTo>
                  <a:lnTo>
                    <a:pt x="458" y="204"/>
                  </a:lnTo>
                  <a:lnTo>
                    <a:pt x="475" y="204"/>
                  </a:lnTo>
                  <a:lnTo>
                    <a:pt x="475" y="222"/>
                  </a:lnTo>
                  <a:lnTo>
                    <a:pt x="458" y="222"/>
                  </a:lnTo>
                  <a:lnTo>
                    <a:pt x="475" y="222"/>
                  </a:lnTo>
                  <a:lnTo>
                    <a:pt x="491" y="222"/>
                  </a:lnTo>
                  <a:lnTo>
                    <a:pt x="491" y="241"/>
                  </a:lnTo>
                  <a:lnTo>
                    <a:pt x="507" y="241"/>
                  </a:lnTo>
                  <a:lnTo>
                    <a:pt x="507" y="259"/>
                  </a:lnTo>
                  <a:lnTo>
                    <a:pt x="524" y="259"/>
                  </a:lnTo>
                  <a:lnTo>
                    <a:pt x="524" y="278"/>
                  </a:lnTo>
                  <a:lnTo>
                    <a:pt x="524" y="296"/>
                  </a:lnTo>
                  <a:lnTo>
                    <a:pt x="540" y="296"/>
                  </a:lnTo>
                  <a:lnTo>
                    <a:pt x="540" y="315"/>
                  </a:lnTo>
                  <a:lnTo>
                    <a:pt x="540" y="333"/>
                  </a:lnTo>
                  <a:lnTo>
                    <a:pt x="540" y="352"/>
                  </a:lnTo>
                  <a:lnTo>
                    <a:pt x="524" y="352"/>
                  </a:lnTo>
                  <a:lnTo>
                    <a:pt x="524" y="370"/>
                  </a:lnTo>
                  <a:lnTo>
                    <a:pt x="507" y="370"/>
                  </a:lnTo>
                  <a:lnTo>
                    <a:pt x="507" y="352"/>
                  </a:lnTo>
                  <a:lnTo>
                    <a:pt x="507" y="370"/>
                  </a:lnTo>
                  <a:lnTo>
                    <a:pt x="491" y="370"/>
                  </a:lnTo>
                  <a:lnTo>
                    <a:pt x="491" y="352"/>
                  </a:lnTo>
                  <a:lnTo>
                    <a:pt x="491" y="370"/>
                  </a:lnTo>
                  <a:lnTo>
                    <a:pt x="475" y="370"/>
                  </a:lnTo>
                  <a:lnTo>
                    <a:pt x="458" y="370"/>
                  </a:lnTo>
                  <a:lnTo>
                    <a:pt x="442" y="370"/>
                  </a:lnTo>
                  <a:lnTo>
                    <a:pt x="425" y="370"/>
                  </a:lnTo>
                  <a:lnTo>
                    <a:pt x="425" y="389"/>
                  </a:lnTo>
                  <a:lnTo>
                    <a:pt x="409" y="389"/>
                  </a:lnTo>
                  <a:lnTo>
                    <a:pt x="327" y="426"/>
                  </a:lnTo>
                  <a:lnTo>
                    <a:pt x="295" y="444"/>
                  </a:lnTo>
                  <a:lnTo>
                    <a:pt x="278" y="444"/>
                  </a:lnTo>
                  <a:lnTo>
                    <a:pt x="278" y="463"/>
                  </a:lnTo>
                  <a:lnTo>
                    <a:pt x="262" y="463"/>
                  </a:lnTo>
                  <a:lnTo>
                    <a:pt x="262" y="444"/>
                  </a:lnTo>
                  <a:lnTo>
                    <a:pt x="245" y="444"/>
                  </a:lnTo>
                  <a:lnTo>
                    <a:pt x="245" y="463"/>
                  </a:lnTo>
                  <a:lnTo>
                    <a:pt x="245" y="481"/>
                  </a:lnTo>
                  <a:lnTo>
                    <a:pt x="229" y="481"/>
                  </a:lnTo>
                  <a:lnTo>
                    <a:pt x="229" y="463"/>
                  </a:lnTo>
                  <a:lnTo>
                    <a:pt x="229" y="481"/>
                  </a:lnTo>
                  <a:lnTo>
                    <a:pt x="213" y="481"/>
                  </a:lnTo>
                  <a:lnTo>
                    <a:pt x="229" y="481"/>
                  </a:lnTo>
                  <a:lnTo>
                    <a:pt x="213" y="481"/>
                  </a:lnTo>
                  <a:lnTo>
                    <a:pt x="196" y="481"/>
                  </a:lnTo>
                  <a:lnTo>
                    <a:pt x="196" y="500"/>
                  </a:lnTo>
                  <a:lnTo>
                    <a:pt x="180" y="500"/>
                  </a:lnTo>
                  <a:lnTo>
                    <a:pt x="164" y="500"/>
                  </a:lnTo>
                  <a:lnTo>
                    <a:pt x="164" y="518"/>
                  </a:lnTo>
                  <a:lnTo>
                    <a:pt x="147" y="518"/>
                  </a:lnTo>
                  <a:lnTo>
                    <a:pt x="147" y="500"/>
                  </a:lnTo>
                  <a:lnTo>
                    <a:pt x="147" y="518"/>
                  </a:lnTo>
                  <a:lnTo>
                    <a:pt x="131" y="518"/>
                  </a:lnTo>
                  <a:lnTo>
                    <a:pt x="131" y="500"/>
                  </a:lnTo>
                  <a:lnTo>
                    <a:pt x="114" y="500"/>
                  </a:lnTo>
                  <a:lnTo>
                    <a:pt x="114" y="481"/>
                  </a:lnTo>
                  <a:lnTo>
                    <a:pt x="114" y="500"/>
                  </a:lnTo>
                  <a:lnTo>
                    <a:pt x="98" y="500"/>
                  </a:lnTo>
                  <a:lnTo>
                    <a:pt x="82" y="500"/>
                  </a:lnTo>
                  <a:lnTo>
                    <a:pt x="82" y="518"/>
                  </a:lnTo>
                  <a:lnTo>
                    <a:pt x="66" y="518"/>
                  </a:lnTo>
                  <a:lnTo>
                    <a:pt x="66" y="500"/>
                  </a:lnTo>
                  <a:lnTo>
                    <a:pt x="66" y="481"/>
                  </a:lnTo>
                  <a:lnTo>
                    <a:pt x="49" y="481"/>
                  </a:lnTo>
                  <a:lnTo>
                    <a:pt x="49" y="463"/>
                  </a:lnTo>
                  <a:lnTo>
                    <a:pt x="49" y="444"/>
                  </a:lnTo>
                  <a:lnTo>
                    <a:pt x="49" y="426"/>
                  </a:lnTo>
                  <a:lnTo>
                    <a:pt x="33" y="426"/>
                  </a:lnTo>
                  <a:lnTo>
                    <a:pt x="16" y="426"/>
                  </a:lnTo>
                  <a:lnTo>
                    <a:pt x="16" y="444"/>
                  </a:lnTo>
                  <a:lnTo>
                    <a:pt x="16" y="426"/>
                  </a:lnTo>
                  <a:lnTo>
                    <a:pt x="0" y="426"/>
                  </a:lnTo>
                  <a:lnTo>
                    <a:pt x="16" y="426"/>
                  </a:lnTo>
                  <a:lnTo>
                    <a:pt x="0" y="407"/>
                  </a:lnTo>
                  <a:lnTo>
                    <a:pt x="16" y="407"/>
                  </a:lnTo>
                  <a:lnTo>
                    <a:pt x="16" y="389"/>
                  </a:lnTo>
                  <a:lnTo>
                    <a:pt x="16" y="370"/>
                  </a:lnTo>
                  <a:lnTo>
                    <a:pt x="0" y="370"/>
                  </a:lnTo>
                  <a:lnTo>
                    <a:pt x="16" y="370"/>
                  </a:lnTo>
                  <a:lnTo>
                    <a:pt x="0" y="370"/>
                  </a:lnTo>
                  <a:lnTo>
                    <a:pt x="0" y="352"/>
                  </a:lnTo>
                  <a:lnTo>
                    <a:pt x="16" y="352"/>
                  </a:lnTo>
                  <a:lnTo>
                    <a:pt x="16" y="333"/>
                  </a:lnTo>
                  <a:lnTo>
                    <a:pt x="16" y="315"/>
                  </a:lnTo>
                  <a:lnTo>
                    <a:pt x="33" y="315"/>
                  </a:lnTo>
                  <a:lnTo>
                    <a:pt x="33" y="296"/>
                  </a:lnTo>
                  <a:lnTo>
                    <a:pt x="49" y="296"/>
                  </a:lnTo>
                  <a:lnTo>
                    <a:pt x="49" y="278"/>
                  </a:lnTo>
                  <a:lnTo>
                    <a:pt x="49" y="259"/>
                  </a:lnTo>
                  <a:lnTo>
                    <a:pt x="66" y="259"/>
                  </a:lnTo>
                  <a:lnTo>
                    <a:pt x="66" y="241"/>
                  </a:lnTo>
                  <a:lnTo>
                    <a:pt x="66" y="222"/>
                  </a:lnTo>
                  <a:lnTo>
                    <a:pt x="66" y="204"/>
                  </a:lnTo>
                  <a:lnTo>
                    <a:pt x="49" y="204"/>
                  </a:lnTo>
                  <a:lnTo>
                    <a:pt x="66" y="204"/>
                  </a:lnTo>
                  <a:lnTo>
                    <a:pt x="66" y="185"/>
                  </a:lnTo>
                  <a:lnTo>
                    <a:pt x="49" y="185"/>
                  </a:lnTo>
                  <a:lnTo>
                    <a:pt x="66" y="185"/>
                  </a:lnTo>
                  <a:lnTo>
                    <a:pt x="66" y="166"/>
                  </a:lnTo>
                  <a:lnTo>
                    <a:pt x="82" y="166"/>
                  </a:lnTo>
                  <a:lnTo>
                    <a:pt x="82" y="148"/>
                  </a:lnTo>
                  <a:lnTo>
                    <a:pt x="98" y="148"/>
                  </a:lnTo>
                  <a:lnTo>
                    <a:pt x="114" y="148"/>
                  </a:lnTo>
                  <a:lnTo>
                    <a:pt x="114" y="166"/>
                  </a:lnTo>
                  <a:lnTo>
                    <a:pt x="114" y="148"/>
                  </a:lnTo>
                  <a:lnTo>
                    <a:pt x="114" y="166"/>
                  </a:lnTo>
                  <a:lnTo>
                    <a:pt x="131" y="166"/>
                  </a:lnTo>
                  <a:lnTo>
                    <a:pt x="131" y="185"/>
                  </a:lnTo>
                  <a:lnTo>
                    <a:pt x="147" y="185"/>
                  </a:lnTo>
                  <a:lnTo>
                    <a:pt x="147" y="204"/>
                  </a:lnTo>
                  <a:lnTo>
                    <a:pt x="147" y="185"/>
                  </a:lnTo>
                  <a:lnTo>
                    <a:pt x="164" y="185"/>
                  </a:lnTo>
                  <a:lnTo>
                    <a:pt x="164" y="166"/>
                  </a:lnTo>
                  <a:lnTo>
                    <a:pt x="180" y="166"/>
                  </a:lnTo>
                  <a:lnTo>
                    <a:pt x="180" y="148"/>
                  </a:lnTo>
                  <a:lnTo>
                    <a:pt x="180" y="129"/>
                  </a:lnTo>
                  <a:lnTo>
                    <a:pt x="196" y="129"/>
                  </a:lnTo>
                  <a:lnTo>
                    <a:pt x="180" y="129"/>
                  </a:lnTo>
                  <a:lnTo>
                    <a:pt x="180" y="111"/>
                  </a:lnTo>
                  <a:lnTo>
                    <a:pt x="196" y="111"/>
                  </a:lnTo>
                  <a:lnTo>
                    <a:pt x="196" y="92"/>
                  </a:lnTo>
                  <a:lnTo>
                    <a:pt x="213" y="92"/>
                  </a:lnTo>
                  <a:lnTo>
                    <a:pt x="213" y="74"/>
                  </a:lnTo>
                  <a:lnTo>
                    <a:pt x="229" y="74"/>
                  </a:lnTo>
                  <a:lnTo>
                    <a:pt x="245" y="74"/>
                  </a:lnTo>
                  <a:lnTo>
                    <a:pt x="245" y="55"/>
                  </a:lnTo>
                  <a:lnTo>
                    <a:pt x="262" y="55"/>
                  </a:lnTo>
                  <a:lnTo>
                    <a:pt x="278" y="55"/>
                  </a:lnTo>
                  <a:lnTo>
                    <a:pt x="278" y="37"/>
                  </a:lnTo>
                  <a:lnTo>
                    <a:pt x="295" y="37"/>
                  </a:lnTo>
                  <a:lnTo>
                    <a:pt x="295"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18" name="Group 485"/>
          <p:cNvGrpSpPr>
            <a:grpSpLocks/>
          </p:cNvGrpSpPr>
          <p:nvPr/>
        </p:nvGrpSpPr>
        <p:grpSpPr bwMode="auto">
          <a:xfrm>
            <a:off x="8563945" y="1971064"/>
            <a:ext cx="654688" cy="571175"/>
            <a:chOff x="6724" y="723"/>
            <a:chExt cx="635" cy="554"/>
          </a:xfrm>
          <a:solidFill>
            <a:schemeClr val="accent5">
              <a:lumMod val="60000"/>
              <a:lumOff val="40000"/>
            </a:schemeClr>
          </a:solidFill>
        </p:grpSpPr>
        <p:sp>
          <p:nvSpPr>
            <p:cNvPr id="119" name="Freeform 487"/>
            <p:cNvSpPr>
              <a:spLocks/>
            </p:cNvSpPr>
            <p:nvPr/>
          </p:nvSpPr>
          <p:spPr bwMode="auto">
            <a:xfrm>
              <a:off x="6724" y="723"/>
              <a:ext cx="635" cy="554"/>
            </a:xfrm>
            <a:custGeom>
              <a:avLst/>
              <a:gdLst/>
              <a:ahLst/>
              <a:cxnLst>
                <a:cxn ang="0">
                  <a:pos x="49" y="55"/>
                </a:cxn>
                <a:cxn ang="0">
                  <a:pos x="82" y="0"/>
                </a:cxn>
                <a:cxn ang="0">
                  <a:pos x="98" y="37"/>
                </a:cxn>
                <a:cxn ang="0">
                  <a:pos x="147" y="55"/>
                </a:cxn>
                <a:cxn ang="0">
                  <a:pos x="180" y="74"/>
                </a:cxn>
                <a:cxn ang="0">
                  <a:pos x="196" y="111"/>
                </a:cxn>
                <a:cxn ang="0">
                  <a:pos x="213" y="148"/>
                </a:cxn>
                <a:cxn ang="0">
                  <a:pos x="213" y="166"/>
                </a:cxn>
                <a:cxn ang="0">
                  <a:pos x="245" y="185"/>
                </a:cxn>
                <a:cxn ang="0">
                  <a:pos x="278" y="185"/>
                </a:cxn>
                <a:cxn ang="0">
                  <a:pos x="294" y="185"/>
                </a:cxn>
                <a:cxn ang="0">
                  <a:pos x="311" y="185"/>
                </a:cxn>
                <a:cxn ang="0">
                  <a:pos x="343" y="166"/>
                </a:cxn>
                <a:cxn ang="0">
                  <a:pos x="360" y="166"/>
                </a:cxn>
                <a:cxn ang="0">
                  <a:pos x="376" y="203"/>
                </a:cxn>
                <a:cxn ang="0">
                  <a:pos x="376" y="221"/>
                </a:cxn>
                <a:cxn ang="0">
                  <a:pos x="360" y="259"/>
                </a:cxn>
                <a:cxn ang="0">
                  <a:pos x="360" y="277"/>
                </a:cxn>
                <a:cxn ang="0">
                  <a:pos x="409" y="277"/>
                </a:cxn>
                <a:cxn ang="0">
                  <a:pos x="442" y="259"/>
                </a:cxn>
                <a:cxn ang="0">
                  <a:pos x="458" y="221"/>
                </a:cxn>
                <a:cxn ang="0">
                  <a:pos x="491" y="240"/>
                </a:cxn>
                <a:cxn ang="0">
                  <a:pos x="507" y="277"/>
                </a:cxn>
                <a:cxn ang="0">
                  <a:pos x="507" y="295"/>
                </a:cxn>
                <a:cxn ang="0">
                  <a:pos x="507" y="314"/>
                </a:cxn>
                <a:cxn ang="0">
                  <a:pos x="507" y="351"/>
                </a:cxn>
                <a:cxn ang="0">
                  <a:pos x="540" y="332"/>
                </a:cxn>
                <a:cxn ang="0">
                  <a:pos x="556" y="295"/>
                </a:cxn>
                <a:cxn ang="0">
                  <a:pos x="556" y="240"/>
                </a:cxn>
                <a:cxn ang="0">
                  <a:pos x="586" y="259"/>
                </a:cxn>
                <a:cxn ang="0">
                  <a:pos x="619" y="277"/>
                </a:cxn>
                <a:cxn ang="0">
                  <a:pos x="603" y="277"/>
                </a:cxn>
                <a:cxn ang="0">
                  <a:pos x="603" y="332"/>
                </a:cxn>
                <a:cxn ang="0">
                  <a:pos x="603" y="351"/>
                </a:cxn>
                <a:cxn ang="0">
                  <a:pos x="586" y="388"/>
                </a:cxn>
                <a:cxn ang="0">
                  <a:pos x="570" y="425"/>
                </a:cxn>
                <a:cxn ang="0">
                  <a:pos x="556" y="461"/>
                </a:cxn>
                <a:cxn ang="0">
                  <a:pos x="409" y="535"/>
                </a:cxn>
                <a:cxn ang="0">
                  <a:pos x="376" y="517"/>
                </a:cxn>
                <a:cxn ang="0">
                  <a:pos x="343" y="498"/>
                </a:cxn>
                <a:cxn ang="0">
                  <a:pos x="294" y="480"/>
                </a:cxn>
                <a:cxn ang="0">
                  <a:pos x="245" y="443"/>
                </a:cxn>
                <a:cxn ang="0">
                  <a:pos x="229" y="443"/>
                </a:cxn>
                <a:cxn ang="0">
                  <a:pos x="196" y="425"/>
                </a:cxn>
                <a:cxn ang="0">
                  <a:pos x="147" y="406"/>
                </a:cxn>
                <a:cxn ang="0">
                  <a:pos x="65" y="351"/>
                </a:cxn>
                <a:cxn ang="0">
                  <a:pos x="65" y="295"/>
                </a:cxn>
                <a:cxn ang="0">
                  <a:pos x="65" y="240"/>
                </a:cxn>
                <a:cxn ang="0">
                  <a:pos x="33" y="166"/>
                </a:cxn>
                <a:cxn ang="0">
                  <a:pos x="0" y="111"/>
                </a:cxn>
              </a:cxnLst>
              <a:rect l="0" t="0" r="r" b="b"/>
              <a:pathLst>
                <a:path w="635" h="554">
                  <a:moveTo>
                    <a:pt x="0" y="92"/>
                  </a:moveTo>
                  <a:lnTo>
                    <a:pt x="16" y="74"/>
                  </a:lnTo>
                  <a:lnTo>
                    <a:pt x="49" y="55"/>
                  </a:lnTo>
                  <a:lnTo>
                    <a:pt x="65" y="19"/>
                  </a:lnTo>
                  <a:lnTo>
                    <a:pt x="65" y="0"/>
                  </a:lnTo>
                  <a:lnTo>
                    <a:pt x="82" y="0"/>
                  </a:lnTo>
                  <a:lnTo>
                    <a:pt x="82" y="19"/>
                  </a:lnTo>
                  <a:lnTo>
                    <a:pt x="98" y="19"/>
                  </a:lnTo>
                  <a:lnTo>
                    <a:pt x="98" y="37"/>
                  </a:lnTo>
                  <a:lnTo>
                    <a:pt x="115" y="37"/>
                  </a:lnTo>
                  <a:lnTo>
                    <a:pt x="131" y="55"/>
                  </a:lnTo>
                  <a:lnTo>
                    <a:pt x="147" y="55"/>
                  </a:lnTo>
                  <a:lnTo>
                    <a:pt x="147" y="74"/>
                  </a:lnTo>
                  <a:lnTo>
                    <a:pt x="164" y="74"/>
                  </a:lnTo>
                  <a:lnTo>
                    <a:pt x="180" y="74"/>
                  </a:lnTo>
                  <a:lnTo>
                    <a:pt x="196" y="74"/>
                  </a:lnTo>
                  <a:lnTo>
                    <a:pt x="196" y="92"/>
                  </a:lnTo>
                  <a:lnTo>
                    <a:pt x="196" y="111"/>
                  </a:lnTo>
                  <a:lnTo>
                    <a:pt x="213" y="111"/>
                  </a:lnTo>
                  <a:lnTo>
                    <a:pt x="213" y="130"/>
                  </a:lnTo>
                  <a:lnTo>
                    <a:pt x="213" y="148"/>
                  </a:lnTo>
                  <a:lnTo>
                    <a:pt x="213" y="166"/>
                  </a:lnTo>
                  <a:lnTo>
                    <a:pt x="196" y="166"/>
                  </a:lnTo>
                  <a:lnTo>
                    <a:pt x="213" y="166"/>
                  </a:lnTo>
                  <a:lnTo>
                    <a:pt x="213" y="185"/>
                  </a:lnTo>
                  <a:lnTo>
                    <a:pt x="229" y="185"/>
                  </a:lnTo>
                  <a:lnTo>
                    <a:pt x="245" y="185"/>
                  </a:lnTo>
                  <a:lnTo>
                    <a:pt x="262" y="185"/>
                  </a:lnTo>
                  <a:lnTo>
                    <a:pt x="278" y="166"/>
                  </a:lnTo>
                  <a:lnTo>
                    <a:pt x="278" y="185"/>
                  </a:lnTo>
                  <a:lnTo>
                    <a:pt x="278" y="203"/>
                  </a:lnTo>
                  <a:lnTo>
                    <a:pt x="278" y="185"/>
                  </a:lnTo>
                  <a:lnTo>
                    <a:pt x="294" y="185"/>
                  </a:lnTo>
                  <a:lnTo>
                    <a:pt x="311" y="185"/>
                  </a:lnTo>
                  <a:lnTo>
                    <a:pt x="311" y="203"/>
                  </a:lnTo>
                  <a:lnTo>
                    <a:pt x="311" y="185"/>
                  </a:lnTo>
                  <a:lnTo>
                    <a:pt x="327" y="185"/>
                  </a:lnTo>
                  <a:lnTo>
                    <a:pt x="327" y="166"/>
                  </a:lnTo>
                  <a:lnTo>
                    <a:pt x="343" y="166"/>
                  </a:lnTo>
                  <a:lnTo>
                    <a:pt x="343" y="185"/>
                  </a:lnTo>
                  <a:lnTo>
                    <a:pt x="343" y="166"/>
                  </a:lnTo>
                  <a:lnTo>
                    <a:pt x="360" y="166"/>
                  </a:lnTo>
                  <a:lnTo>
                    <a:pt x="360" y="185"/>
                  </a:lnTo>
                  <a:lnTo>
                    <a:pt x="376" y="185"/>
                  </a:lnTo>
                  <a:lnTo>
                    <a:pt x="376" y="203"/>
                  </a:lnTo>
                  <a:lnTo>
                    <a:pt x="360" y="203"/>
                  </a:lnTo>
                  <a:lnTo>
                    <a:pt x="376" y="203"/>
                  </a:lnTo>
                  <a:lnTo>
                    <a:pt x="376" y="221"/>
                  </a:lnTo>
                  <a:lnTo>
                    <a:pt x="376" y="240"/>
                  </a:lnTo>
                  <a:lnTo>
                    <a:pt x="360" y="240"/>
                  </a:lnTo>
                  <a:lnTo>
                    <a:pt x="360" y="259"/>
                  </a:lnTo>
                  <a:lnTo>
                    <a:pt x="376" y="259"/>
                  </a:lnTo>
                  <a:lnTo>
                    <a:pt x="360" y="259"/>
                  </a:lnTo>
                  <a:lnTo>
                    <a:pt x="360" y="277"/>
                  </a:lnTo>
                  <a:lnTo>
                    <a:pt x="376" y="277"/>
                  </a:lnTo>
                  <a:lnTo>
                    <a:pt x="393" y="277"/>
                  </a:lnTo>
                  <a:lnTo>
                    <a:pt x="409" y="277"/>
                  </a:lnTo>
                  <a:lnTo>
                    <a:pt x="409" y="259"/>
                  </a:lnTo>
                  <a:lnTo>
                    <a:pt x="425" y="259"/>
                  </a:lnTo>
                  <a:lnTo>
                    <a:pt x="442" y="259"/>
                  </a:lnTo>
                  <a:lnTo>
                    <a:pt x="442" y="240"/>
                  </a:lnTo>
                  <a:lnTo>
                    <a:pt x="458" y="240"/>
                  </a:lnTo>
                  <a:lnTo>
                    <a:pt x="458" y="221"/>
                  </a:lnTo>
                  <a:lnTo>
                    <a:pt x="474" y="221"/>
                  </a:lnTo>
                  <a:lnTo>
                    <a:pt x="474" y="240"/>
                  </a:lnTo>
                  <a:lnTo>
                    <a:pt x="491" y="240"/>
                  </a:lnTo>
                  <a:lnTo>
                    <a:pt x="491" y="259"/>
                  </a:lnTo>
                  <a:lnTo>
                    <a:pt x="491" y="277"/>
                  </a:lnTo>
                  <a:lnTo>
                    <a:pt x="507" y="277"/>
                  </a:lnTo>
                  <a:lnTo>
                    <a:pt x="491" y="277"/>
                  </a:lnTo>
                  <a:lnTo>
                    <a:pt x="491" y="295"/>
                  </a:lnTo>
                  <a:lnTo>
                    <a:pt x="507" y="295"/>
                  </a:lnTo>
                  <a:lnTo>
                    <a:pt x="491" y="295"/>
                  </a:lnTo>
                  <a:lnTo>
                    <a:pt x="491" y="314"/>
                  </a:lnTo>
                  <a:lnTo>
                    <a:pt x="507" y="314"/>
                  </a:lnTo>
                  <a:lnTo>
                    <a:pt x="491" y="332"/>
                  </a:lnTo>
                  <a:lnTo>
                    <a:pt x="507" y="332"/>
                  </a:lnTo>
                  <a:lnTo>
                    <a:pt x="507" y="351"/>
                  </a:lnTo>
                  <a:lnTo>
                    <a:pt x="524" y="351"/>
                  </a:lnTo>
                  <a:lnTo>
                    <a:pt x="524" y="332"/>
                  </a:lnTo>
                  <a:lnTo>
                    <a:pt x="540" y="332"/>
                  </a:lnTo>
                  <a:lnTo>
                    <a:pt x="540" y="314"/>
                  </a:lnTo>
                  <a:lnTo>
                    <a:pt x="556" y="314"/>
                  </a:lnTo>
                  <a:lnTo>
                    <a:pt x="556" y="295"/>
                  </a:lnTo>
                  <a:lnTo>
                    <a:pt x="556" y="277"/>
                  </a:lnTo>
                  <a:lnTo>
                    <a:pt x="556" y="259"/>
                  </a:lnTo>
                  <a:lnTo>
                    <a:pt x="556" y="240"/>
                  </a:lnTo>
                  <a:lnTo>
                    <a:pt x="570" y="240"/>
                  </a:lnTo>
                  <a:lnTo>
                    <a:pt x="586" y="240"/>
                  </a:lnTo>
                  <a:lnTo>
                    <a:pt x="586" y="259"/>
                  </a:lnTo>
                  <a:lnTo>
                    <a:pt x="603" y="259"/>
                  </a:lnTo>
                  <a:lnTo>
                    <a:pt x="603" y="277"/>
                  </a:lnTo>
                  <a:lnTo>
                    <a:pt x="619" y="277"/>
                  </a:lnTo>
                  <a:lnTo>
                    <a:pt x="635" y="277"/>
                  </a:lnTo>
                  <a:lnTo>
                    <a:pt x="619" y="277"/>
                  </a:lnTo>
                  <a:lnTo>
                    <a:pt x="603" y="277"/>
                  </a:lnTo>
                  <a:lnTo>
                    <a:pt x="603" y="295"/>
                  </a:lnTo>
                  <a:lnTo>
                    <a:pt x="603" y="314"/>
                  </a:lnTo>
                  <a:lnTo>
                    <a:pt x="603" y="332"/>
                  </a:lnTo>
                  <a:lnTo>
                    <a:pt x="586" y="332"/>
                  </a:lnTo>
                  <a:lnTo>
                    <a:pt x="586" y="351"/>
                  </a:lnTo>
                  <a:lnTo>
                    <a:pt x="603" y="351"/>
                  </a:lnTo>
                  <a:lnTo>
                    <a:pt x="603" y="369"/>
                  </a:lnTo>
                  <a:lnTo>
                    <a:pt x="586" y="369"/>
                  </a:lnTo>
                  <a:lnTo>
                    <a:pt x="586" y="388"/>
                  </a:lnTo>
                  <a:lnTo>
                    <a:pt x="586" y="406"/>
                  </a:lnTo>
                  <a:lnTo>
                    <a:pt x="570" y="406"/>
                  </a:lnTo>
                  <a:lnTo>
                    <a:pt x="570" y="425"/>
                  </a:lnTo>
                  <a:lnTo>
                    <a:pt x="570" y="443"/>
                  </a:lnTo>
                  <a:lnTo>
                    <a:pt x="570" y="461"/>
                  </a:lnTo>
                  <a:lnTo>
                    <a:pt x="556" y="461"/>
                  </a:lnTo>
                  <a:lnTo>
                    <a:pt x="556" y="480"/>
                  </a:lnTo>
                  <a:lnTo>
                    <a:pt x="425" y="554"/>
                  </a:lnTo>
                  <a:lnTo>
                    <a:pt x="409" y="535"/>
                  </a:lnTo>
                  <a:lnTo>
                    <a:pt x="393" y="535"/>
                  </a:lnTo>
                  <a:lnTo>
                    <a:pt x="376" y="535"/>
                  </a:lnTo>
                  <a:lnTo>
                    <a:pt x="376" y="517"/>
                  </a:lnTo>
                  <a:lnTo>
                    <a:pt x="360" y="517"/>
                  </a:lnTo>
                  <a:lnTo>
                    <a:pt x="343" y="517"/>
                  </a:lnTo>
                  <a:lnTo>
                    <a:pt x="343" y="498"/>
                  </a:lnTo>
                  <a:lnTo>
                    <a:pt x="327" y="498"/>
                  </a:lnTo>
                  <a:lnTo>
                    <a:pt x="311" y="480"/>
                  </a:lnTo>
                  <a:lnTo>
                    <a:pt x="294" y="480"/>
                  </a:lnTo>
                  <a:lnTo>
                    <a:pt x="278" y="461"/>
                  </a:lnTo>
                  <a:lnTo>
                    <a:pt x="262" y="461"/>
                  </a:lnTo>
                  <a:lnTo>
                    <a:pt x="245" y="443"/>
                  </a:lnTo>
                  <a:lnTo>
                    <a:pt x="229" y="443"/>
                  </a:lnTo>
                  <a:lnTo>
                    <a:pt x="229" y="461"/>
                  </a:lnTo>
                  <a:lnTo>
                    <a:pt x="229" y="443"/>
                  </a:lnTo>
                  <a:lnTo>
                    <a:pt x="213" y="443"/>
                  </a:lnTo>
                  <a:lnTo>
                    <a:pt x="213" y="425"/>
                  </a:lnTo>
                  <a:lnTo>
                    <a:pt x="196" y="425"/>
                  </a:lnTo>
                  <a:lnTo>
                    <a:pt x="180" y="425"/>
                  </a:lnTo>
                  <a:lnTo>
                    <a:pt x="164" y="425"/>
                  </a:lnTo>
                  <a:lnTo>
                    <a:pt x="147" y="406"/>
                  </a:lnTo>
                  <a:lnTo>
                    <a:pt x="147" y="388"/>
                  </a:lnTo>
                  <a:lnTo>
                    <a:pt x="98" y="369"/>
                  </a:lnTo>
                  <a:lnTo>
                    <a:pt x="65" y="351"/>
                  </a:lnTo>
                  <a:lnTo>
                    <a:pt x="65" y="332"/>
                  </a:lnTo>
                  <a:lnTo>
                    <a:pt x="65" y="314"/>
                  </a:lnTo>
                  <a:lnTo>
                    <a:pt x="65" y="295"/>
                  </a:lnTo>
                  <a:lnTo>
                    <a:pt x="65" y="277"/>
                  </a:lnTo>
                  <a:lnTo>
                    <a:pt x="65" y="259"/>
                  </a:lnTo>
                  <a:lnTo>
                    <a:pt x="65" y="240"/>
                  </a:lnTo>
                  <a:lnTo>
                    <a:pt x="65" y="221"/>
                  </a:lnTo>
                  <a:lnTo>
                    <a:pt x="49" y="185"/>
                  </a:lnTo>
                  <a:lnTo>
                    <a:pt x="33" y="166"/>
                  </a:lnTo>
                  <a:lnTo>
                    <a:pt x="33" y="148"/>
                  </a:lnTo>
                  <a:lnTo>
                    <a:pt x="16" y="130"/>
                  </a:lnTo>
                  <a:lnTo>
                    <a:pt x="0" y="111"/>
                  </a:lnTo>
                  <a:lnTo>
                    <a:pt x="0" y="92"/>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486"/>
            <p:cNvSpPr>
              <a:spLocks/>
            </p:cNvSpPr>
            <p:nvPr/>
          </p:nvSpPr>
          <p:spPr bwMode="auto">
            <a:xfrm>
              <a:off x="6724" y="723"/>
              <a:ext cx="635" cy="554"/>
            </a:xfrm>
            <a:custGeom>
              <a:avLst/>
              <a:gdLst/>
              <a:ahLst/>
              <a:cxnLst>
                <a:cxn ang="0">
                  <a:pos x="49" y="55"/>
                </a:cxn>
                <a:cxn ang="0">
                  <a:pos x="82" y="0"/>
                </a:cxn>
                <a:cxn ang="0">
                  <a:pos x="98" y="37"/>
                </a:cxn>
                <a:cxn ang="0">
                  <a:pos x="147" y="55"/>
                </a:cxn>
                <a:cxn ang="0">
                  <a:pos x="180" y="74"/>
                </a:cxn>
                <a:cxn ang="0">
                  <a:pos x="196" y="111"/>
                </a:cxn>
                <a:cxn ang="0">
                  <a:pos x="213" y="148"/>
                </a:cxn>
                <a:cxn ang="0">
                  <a:pos x="213" y="166"/>
                </a:cxn>
                <a:cxn ang="0">
                  <a:pos x="245" y="185"/>
                </a:cxn>
                <a:cxn ang="0">
                  <a:pos x="278" y="185"/>
                </a:cxn>
                <a:cxn ang="0">
                  <a:pos x="294" y="185"/>
                </a:cxn>
                <a:cxn ang="0">
                  <a:pos x="311" y="185"/>
                </a:cxn>
                <a:cxn ang="0">
                  <a:pos x="343" y="166"/>
                </a:cxn>
                <a:cxn ang="0">
                  <a:pos x="360" y="166"/>
                </a:cxn>
                <a:cxn ang="0">
                  <a:pos x="376" y="203"/>
                </a:cxn>
                <a:cxn ang="0">
                  <a:pos x="376" y="221"/>
                </a:cxn>
                <a:cxn ang="0">
                  <a:pos x="360" y="259"/>
                </a:cxn>
                <a:cxn ang="0">
                  <a:pos x="360" y="277"/>
                </a:cxn>
                <a:cxn ang="0">
                  <a:pos x="409" y="277"/>
                </a:cxn>
                <a:cxn ang="0">
                  <a:pos x="442" y="259"/>
                </a:cxn>
                <a:cxn ang="0">
                  <a:pos x="458" y="221"/>
                </a:cxn>
                <a:cxn ang="0">
                  <a:pos x="491" y="240"/>
                </a:cxn>
                <a:cxn ang="0">
                  <a:pos x="507" y="277"/>
                </a:cxn>
                <a:cxn ang="0">
                  <a:pos x="507" y="295"/>
                </a:cxn>
                <a:cxn ang="0">
                  <a:pos x="507" y="314"/>
                </a:cxn>
                <a:cxn ang="0">
                  <a:pos x="507" y="351"/>
                </a:cxn>
                <a:cxn ang="0">
                  <a:pos x="540" y="332"/>
                </a:cxn>
                <a:cxn ang="0">
                  <a:pos x="556" y="295"/>
                </a:cxn>
                <a:cxn ang="0">
                  <a:pos x="556" y="240"/>
                </a:cxn>
                <a:cxn ang="0">
                  <a:pos x="586" y="259"/>
                </a:cxn>
                <a:cxn ang="0">
                  <a:pos x="619" y="277"/>
                </a:cxn>
                <a:cxn ang="0">
                  <a:pos x="603" y="277"/>
                </a:cxn>
                <a:cxn ang="0">
                  <a:pos x="603" y="332"/>
                </a:cxn>
                <a:cxn ang="0">
                  <a:pos x="603" y="351"/>
                </a:cxn>
                <a:cxn ang="0">
                  <a:pos x="586" y="388"/>
                </a:cxn>
                <a:cxn ang="0">
                  <a:pos x="570" y="425"/>
                </a:cxn>
                <a:cxn ang="0">
                  <a:pos x="556" y="461"/>
                </a:cxn>
                <a:cxn ang="0">
                  <a:pos x="409" y="535"/>
                </a:cxn>
                <a:cxn ang="0">
                  <a:pos x="376" y="517"/>
                </a:cxn>
                <a:cxn ang="0">
                  <a:pos x="343" y="498"/>
                </a:cxn>
                <a:cxn ang="0">
                  <a:pos x="294" y="480"/>
                </a:cxn>
                <a:cxn ang="0">
                  <a:pos x="245" y="443"/>
                </a:cxn>
                <a:cxn ang="0">
                  <a:pos x="229" y="443"/>
                </a:cxn>
                <a:cxn ang="0">
                  <a:pos x="196" y="425"/>
                </a:cxn>
                <a:cxn ang="0">
                  <a:pos x="147" y="406"/>
                </a:cxn>
                <a:cxn ang="0">
                  <a:pos x="65" y="351"/>
                </a:cxn>
                <a:cxn ang="0">
                  <a:pos x="65" y="295"/>
                </a:cxn>
                <a:cxn ang="0">
                  <a:pos x="65" y="240"/>
                </a:cxn>
                <a:cxn ang="0">
                  <a:pos x="33" y="166"/>
                </a:cxn>
                <a:cxn ang="0">
                  <a:pos x="0" y="111"/>
                </a:cxn>
              </a:cxnLst>
              <a:rect l="0" t="0" r="r" b="b"/>
              <a:pathLst>
                <a:path w="635" h="554">
                  <a:moveTo>
                    <a:pt x="0" y="92"/>
                  </a:moveTo>
                  <a:lnTo>
                    <a:pt x="16" y="74"/>
                  </a:lnTo>
                  <a:lnTo>
                    <a:pt x="49" y="55"/>
                  </a:lnTo>
                  <a:lnTo>
                    <a:pt x="65" y="19"/>
                  </a:lnTo>
                  <a:lnTo>
                    <a:pt x="65" y="0"/>
                  </a:lnTo>
                  <a:lnTo>
                    <a:pt x="82" y="0"/>
                  </a:lnTo>
                  <a:lnTo>
                    <a:pt x="82" y="19"/>
                  </a:lnTo>
                  <a:lnTo>
                    <a:pt x="98" y="19"/>
                  </a:lnTo>
                  <a:lnTo>
                    <a:pt x="98" y="37"/>
                  </a:lnTo>
                  <a:lnTo>
                    <a:pt x="115" y="37"/>
                  </a:lnTo>
                  <a:lnTo>
                    <a:pt x="131" y="55"/>
                  </a:lnTo>
                  <a:lnTo>
                    <a:pt x="147" y="55"/>
                  </a:lnTo>
                  <a:lnTo>
                    <a:pt x="147" y="74"/>
                  </a:lnTo>
                  <a:lnTo>
                    <a:pt x="164" y="74"/>
                  </a:lnTo>
                  <a:lnTo>
                    <a:pt x="180" y="74"/>
                  </a:lnTo>
                  <a:lnTo>
                    <a:pt x="196" y="74"/>
                  </a:lnTo>
                  <a:lnTo>
                    <a:pt x="196" y="92"/>
                  </a:lnTo>
                  <a:lnTo>
                    <a:pt x="196" y="111"/>
                  </a:lnTo>
                  <a:lnTo>
                    <a:pt x="213" y="111"/>
                  </a:lnTo>
                  <a:lnTo>
                    <a:pt x="213" y="130"/>
                  </a:lnTo>
                  <a:lnTo>
                    <a:pt x="213" y="148"/>
                  </a:lnTo>
                  <a:lnTo>
                    <a:pt x="213" y="166"/>
                  </a:lnTo>
                  <a:lnTo>
                    <a:pt x="196" y="166"/>
                  </a:lnTo>
                  <a:lnTo>
                    <a:pt x="213" y="166"/>
                  </a:lnTo>
                  <a:lnTo>
                    <a:pt x="213" y="185"/>
                  </a:lnTo>
                  <a:lnTo>
                    <a:pt x="229" y="185"/>
                  </a:lnTo>
                  <a:lnTo>
                    <a:pt x="245" y="185"/>
                  </a:lnTo>
                  <a:lnTo>
                    <a:pt x="262" y="185"/>
                  </a:lnTo>
                  <a:lnTo>
                    <a:pt x="278" y="166"/>
                  </a:lnTo>
                  <a:lnTo>
                    <a:pt x="278" y="185"/>
                  </a:lnTo>
                  <a:lnTo>
                    <a:pt x="278" y="203"/>
                  </a:lnTo>
                  <a:lnTo>
                    <a:pt x="278" y="185"/>
                  </a:lnTo>
                  <a:lnTo>
                    <a:pt x="294" y="185"/>
                  </a:lnTo>
                  <a:lnTo>
                    <a:pt x="311" y="185"/>
                  </a:lnTo>
                  <a:lnTo>
                    <a:pt x="311" y="203"/>
                  </a:lnTo>
                  <a:lnTo>
                    <a:pt x="311" y="185"/>
                  </a:lnTo>
                  <a:lnTo>
                    <a:pt x="327" y="185"/>
                  </a:lnTo>
                  <a:lnTo>
                    <a:pt x="327" y="166"/>
                  </a:lnTo>
                  <a:lnTo>
                    <a:pt x="343" y="166"/>
                  </a:lnTo>
                  <a:lnTo>
                    <a:pt x="343" y="185"/>
                  </a:lnTo>
                  <a:lnTo>
                    <a:pt x="343" y="166"/>
                  </a:lnTo>
                  <a:lnTo>
                    <a:pt x="360" y="166"/>
                  </a:lnTo>
                  <a:lnTo>
                    <a:pt x="360" y="185"/>
                  </a:lnTo>
                  <a:lnTo>
                    <a:pt x="376" y="185"/>
                  </a:lnTo>
                  <a:lnTo>
                    <a:pt x="376" y="203"/>
                  </a:lnTo>
                  <a:lnTo>
                    <a:pt x="360" y="203"/>
                  </a:lnTo>
                  <a:lnTo>
                    <a:pt x="376" y="203"/>
                  </a:lnTo>
                  <a:lnTo>
                    <a:pt x="376" y="221"/>
                  </a:lnTo>
                  <a:lnTo>
                    <a:pt x="376" y="240"/>
                  </a:lnTo>
                  <a:lnTo>
                    <a:pt x="360" y="240"/>
                  </a:lnTo>
                  <a:lnTo>
                    <a:pt x="360" y="259"/>
                  </a:lnTo>
                  <a:lnTo>
                    <a:pt x="376" y="259"/>
                  </a:lnTo>
                  <a:lnTo>
                    <a:pt x="360" y="259"/>
                  </a:lnTo>
                  <a:lnTo>
                    <a:pt x="360" y="277"/>
                  </a:lnTo>
                  <a:lnTo>
                    <a:pt x="376" y="277"/>
                  </a:lnTo>
                  <a:lnTo>
                    <a:pt x="393" y="277"/>
                  </a:lnTo>
                  <a:lnTo>
                    <a:pt x="409" y="277"/>
                  </a:lnTo>
                  <a:lnTo>
                    <a:pt x="409" y="259"/>
                  </a:lnTo>
                  <a:lnTo>
                    <a:pt x="425" y="259"/>
                  </a:lnTo>
                  <a:lnTo>
                    <a:pt x="442" y="259"/>
                  </a:lnTo>
                  <a:lnTo>
                    <a:pt x="442" y="240"/>
                  </a:lnTo>
                  <a:lnTo>
                    <a:pt x="458" y="240"/>
                  </a:lnTo>
                  <a:lnTo>
                    <a:pt x="458" y="221"/>
                  </a:lnTo>
                  <a:lnTo>
                    <a:pt x="474" y="221"/>
                  </a:lnTo>
                  <a:lnTo>
                    <a:pt x="474" y="240"/>
                  </a:lnTo>
                  <a:lnTo>
                    <a:pt x="491" y="240"/>
                  </a:lnTo>
                  <a:lnTo>
                    <a:pt x="491" y="259"/>
                  </a:lnTo>
                  <a:lnTo>
                    <a:pt x="491" y="277"/>
                  </a:lnTo>
                  <a:lnTo>
                    <a:pt x="507" y="277"/>
                  </a:lnTo>
                  <a:lnTo>
                    <a:pt x="491" y="277"/>
                  </a:lnTo>
                  <a:lnTo>
                    <a:pt x="491" y="295"/>
                  </a:lnTo>
                  <a:lnTo>
                    <a:pt x="507" y="295"/>
                  </a:lnTo>
                  <a:lnTo>
                    <a:pt x="491" y="295"/>
                  </a:lnTo>
                  <a:lnTo>
                    <a:pt x="491" y="314"/>
                  </a:lnTo>
                  <a:lnTo>
                    <a:pt x="507" y="314"/>
                  </a:lnTo>
                  <a:lnTo>
                    <a:pt x="491" y="332"/>
                  </a:lnTo>
                  <a:lnTo>
                    <a:pt x="507" y="332"/>
                  </a:lnTo>
                  <a:lnTo>
                    <a:pt x="507" y="351"/>
                  </a:lnTo>
                  <a:lnTo>
                    <a:pt x="524" y="351"/>
                  </a:lnTo>
                  <a:lnTo>
                    <a:pt x="524" y="332"/>
                  </a:lnTo>
                  <a:lnTo>
                    <a:pt x="540" y="332"/>
                  </a:lnTo>
                  <a:lnTo>
                    <a:pt x="540" y="314"/>
                  </a:lnTo>
                  <a:lnTo>
                    <a:pt x="556" y="314"/>
                  </a:lnTo>
                  <a:lnTo>
                    <a:pt x="556" y="295"/>
                  </a:lnTo>
                  <a:lnTo>
                    <a:pt x="556" y="277"/>
                  </a:lnTo>
                  <a:lnTo>
                    <a:pt x="556" y="259"/>
                  </a:lnTo>
                  <a:lnTo>
                    <a:pt x="556" y="240"/>
                  </a:lnTo>
                  <a:lnTo>
                    <a:pt x="570" y="240"/>
                  </a:lnTo>
                  <a:lnTo>
                    <a:pt x="586" y="240"/>
                  </a:lnTo>
                  <a:lnTo>
                    <a:pt x="586" y="259"/>
                  </a:lnTo>
                  <a:lnTo>
                    <a:pt x="603" y="259"/>
                  </a:lnTo>
                  <a:lnTo>
                    <a:pt x="603" y="277"/>
                  </a:lnTo>
                  <a:lnTo>
                    <a:pt x="619" y="277"/>
                  </a:lnTo>
                  <a:lnTo>
                    <a:pt x="635" y="277"/>
                  </a:lnTo>
                  <a:lnTo>
                    <a:pt x="619" y="277"/>
                  </a:lnTo>
                  <a:lnTo>
                    <a:pt x="603" y="277"/>
                  </a:lnTo>
                  <a:lnTo>
                    <a:pt x="603" y="295"/>
                  </a:lnTo>
                  <a:lnTo>
                    <a:pt x="603" y="314"/>
                  </a:lnTo>
                  <a:lnTo>
                    <a:pt x="603" y="332"/>
                  </a:lnTo>
                  <a:lnTo>
                    <a:pt x="586" y="332"/>
                  </a:lnTo>
                  <a:lnTo>
                    <a:pt x="586" y="351"/>
                  </a:lnTo>
                  <a:lnTo>
                    <a:pt x="603" y="351"/>
                  </a:lnTo>
                  <a:lnTo>
                    <a:pt x="603" y="369"/>
                  </a:lnTo>
                  <a:lnTo>
                    <a:pt x="586" y="369"/>
                  </a:lnTo>
                  <a:lnTo>
                    <a:pt x="586" y="388"/>
                  </a:lnTo>
                  <a:lnTo>
                    <a:pt x="586" y="406"/>
                  </a:lnTo>
                  <a:lnTo>
                    <a:pt x="570" y="406"/>
                  </a:lnTo>
                  <a:lnTo>
                    <a:pt x="570" y="425"/>
                  </a:lnTo>
                  <a:lnTo>
                    <a:pt x="570" y="443"/>
                  </a:lnTo>
                  <a:lnTo>
                    <a:pt x="570" y="461"/>
                  </a:lnTo>
                  <a:lnTo>
                    <a:pt x="556" y="461"/>
                  </a:lnTo>
                  <a:lnTo>
                    <a:pt x="556" y="480"/>
                  </a:lnTo>
                  <a:lnTo>
                    <a:pt x="425" y="554"/>
                  </a:lnTo>
                  <a:lnTo>
                    <a:pt x="409" y="535"/>
                  </a:lnTo>
                  <a:lnTo>
                    <a:pt x="393" y="535"/>
                  </a:lnTo>
                  <a:lnTo>
                    <a:pt x="376" y="535"/>
                  </a:lnTo>
                  <a:lnTo>
                    <a:pt x="376" y="517"/>
                  </a:lnTo>
                  <a:lnTo>
                    <a:pt x="360" y="517"/>
                  </a:lnTo>
                  <a:lnTo>
                    <a:pt x="343" y="517"/>
                  </a:lnTo>
                  <a:lnTo>
                    <a:pt x="343" y="498"/>
                  </a:lnTo>
                  <a:lnTo>
                    <a:pt x="327" y="498"/>
                  </a:lnTo>
                  <a:lnTo>
                    <a:pt x="311" y="480"/>
                  </a:lnTo>
                  <a:lnTo>
                    <a:pt x="294" y="480"/>
                  </a:lnTo>
                  <a:lnTo>
                    <a:pt x="278" y="461"/>
                  </a:lnTo>
                  <a:lnTo>
                    <a:pt x="262" y="461"/>
                  </a:lnTo>
                  <a:lnTo>
                    <a:pt x="245" y="443"/>
                  </a:lnTo>
                  <a:lnTo>
                    <a:pt x="229" y="443"/>
                  </a:lnTo>
                  <a:lnTo>
                    <a:pt x="229" y="461"/>
                  </a:lnTo>
                  <a:lnTo>
                    <a:pt x="229" y="443"/>
                  </a:lnTo>
                  <a:lnTo>
                    <a:pt x="213" y="443"/>
                  </a:lnTo>
                  <a:lnTo>
                    <a:pt x="213" y="425"/>
                  </a:lnTo>
                  <a:lnTo>
                    <a:pt x="196" y="425"/>
                  </a:lnTo>
                  <a:lnTo>
                    <a:pt x="180" y="425"/>
                  </a:lnTo>
                  <a:lnTo>
                    <a:pt x="164" y="425"/>
                  </a:lnTo>
                  <a:lnTo>
                    <a:pt x="147" y="406"/>
                  </a:lnTo>
                  <a:lnTo>
                    <a:pt x="147" y="388"/>
                  </a:lnTo>
                  <a:lnTo>
                    <a:pt x="98" y="369"/>
                  </a:lnTo>
                  <a:lnTo>
                    <a:pt x="65" y="351"/>
                  </a:lnTo>
                  <a:lnTo>
                    <a:pt x="65" y="332"/>
                  </a:lnTo>
                  <a:lnTo>
                    <a:pt x="65" y="314"/>
                  </a:lnTo>
                  <a:lnTo>
                    <a:pt x="65" y="295"/>
                  </a:lnTo>
                  <a:lnTo>
                    <a:pt x="65" y="277"/>
                  </a:lnTo>
                  <a:lnTo>
                    <a:pt x="65" y="259"/>
                  </a:lnTo>
                  <a:lnTo>
                    <a:pt x="65" y="240"/>
                  </a:lnTo>
                  <a:lnTo>
                    <a:pt x="65" y="221"/>
                  </a:lnTo>
                  <a:lnTo>
                    <a:pt x="49" y="185"/>
                  </a:lnTo>
                  <a:lnTo>
                    <a:pt x="33" y="166"/>
                  </a:lnTo>
                  <a:lnTo>
                    <a:pt x="33" y="148"/>
                  </a:lnTo>
                  <a:lnTo>
                    <a:pt x="16" y="130"/>
                  </a:lnTo>
                  <a:lnTo>
                    <a:pt x="0" y="111"/>
                  </a:lnTo>
                  <a:lnTo>
                    <a:pt x="0" y="92"/>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1" name="Group 482"/>
          <p:cNvGrpSpPr>
            <a:grpSpLocks/>
          </p:cNvGrpSpPr>
          <p:nvPr/>
        </p:nvGrpSpPr>
        <p:grpSpPr bwMode="auto">
          <a:xfrm>
            <a:off x="6983416" y="1989621"/>
            <a:ext cx="740261" cy="759848"/>
            <a:chOff x="5191" y="741"/>
            <a:chExt cx="718" cy="737"/>
          </a:xfrm>
          <a:solidFill>
            <a:schemeClr val="accent5">
              <a:lumMod val="60000"/>
              <a:lumOff val="40000"/>
            </a:schemeClr>
          </a:solidFill>
        </p:grpSpPr>
        <p:sp>
          <p:nvSpPr>
            <p:cNvPr id="122" name="Freeform 484"/>
            <p:cNvSpPr>
              <a:spLocks/>
            </p:cNvSpPr>
            <p:nvPr/>
          </p:nvSpPr>
          <p:spPr bwMode="auto">
            <a:xfrm>
              <a:off x="5191" y="741"/>
              <a:ext cx="718" cy="737"/>
            </a:xfrm>
            <a:custGeom>
              <a:avLst/>
              <a:gdLst/>
              <a:ahLst/>
              <a:cxnLst>
                <a:cxn ang="0">
                  <a:pos x="262" y="0"/>
                </a:cxn>
                <a:cxn ang="0">
                  <a:pos x="295" y="0"/>
                </a:cxn>
                <a:cxn ang="0">
                  <a:pos x="328" y="18"/>
                </a:cxn>
                <a:cxn ang="0">
                  <a:pos x="360" y="37"/>
                </a:cxn>
                <a:cxn ang="0">
                  <a:pos x="409" y="55"/>
                </a:cxn>
                <a:cxn ang="0">
                  <a:pos x="475" y="74"/>
                </a:cxn>
                <a:cxn ang="0">
                  <a:pos x="508" y="92"/>
                </a:cxn>
                <a:cxn ang="0">
                  <a:pos x="540" y="111"/>
                </a:cxn>
                <a:cxn ang="0">
                  <a:pos x="557" y="148"/>
                </a:cxn>
                <a:cxn ang="0">
                  <a:pos x="590" y="185"/>
                </a:cxn>
                <a:cxn ang="0">
                  <a:pos x="620" y="185"/>
                </a:cxn>
                <a:cxn ang="0">
                  <a:pos x="620" y="222"/>
                </a:cxn>
                <a:cxn ang="0">
                  <a:pos x="652" y="222"/>
                </a:cxn>
                <a:cxn ang="0">
                  <a:pos x="669" y="241"/>
                </a:cxn>
                <a:cxn ang="0">
                  <a:pos x="685" y="259"/>
                </a:cxn>
                <a:cxn ang="0">
                  <a:pos x="701" y="277"/>
                </a:cxn>
                <a:cxn ang="0">
                  <a:pos x="701" y="315"/>
                </a:cxn>
                <a:cxn ang="0">
                  <a:pos x="718" y="333"/>
                </a:cxn>
                <a:cxn ang="0">
                  <a:pos x="685" y="370"/>
                </a:cxn>
                <a:cxn ang="0">
                  <a:pos x="636" y="407"/>
                </a:cxn>
                <a:cxn ang="0">
                  <a:pos x="573" y="463"/>
                </a:cxn>
                <a:cxn ang="0">
                  <a:pos x="524" y="500"/>
                </a:cxn>
                <a:cxn ang="0">
                  <a:pos x="508" y="500"/>
                </a:cxn>
                <a:cxn ang="0">
                  <a:pos x="475" y="537"/>
                </a:cxn>
                <a:cxn ang="0">
                  <a:pos x="409" y="611"/>
                </a:cxn>
                <a:cxn ang="0">
                  <a:pos x="344" y="685"/>
                </a:cxn>
                <a:cxn ang="0">
                  <a:pos x="295" y="722"/>
                </a:cxn>
                <a:cxn ang="0">
                  <a:pos x="262" y="737"/>
                </a:cxn>
                <a:cxn ang="0">
                  <a:pos x="230" y="722"/>
                </a:cxn>
                <a:cxn ang="0">
                  <a:pos x="181" y="703"/>
                </a:cxn>
                <a:cxn ang="0">
                  <a:pos x="115" y="667"/>
                </a:cxn>
                <a:cxn ang="0">
                  <a:pos x="82" y="648"/>
                </a:cxn>
                <a:cxn ang="0">
                  <a:pos x="50" y="648"/>
                </a:cxn>
                <a:cxn ang="0">
                  <a:pos x="0" y="629"/>
                </a:cxn>
                <a:cxn ang="0">
                  <a:pos x="17" y="593"/>
                </a:cxn>
                <a:cxn ang="0">
                  <a:pos x="17" y="555"/>
                </a:cxn>
                <a:cxn ang="0">
                  <a:pos x="33" y="500"/>
                </a:cxn>
                <a:cxn ang="0">
                  <a:pos x="50" y="481"/>
                </a:cxn>
                <a:cxn ang="0">
                  <a:pos x="50" y="444"/>
                </a:cxn>
                <a:cxn ang="0">
                  <a:pos x="66" y="407"/>
                </a:cxn>
                <a:cxn ang="0">
                  <a:pos x="66" y="370"/>
                </a:cxn>
                <a:cxn ang="0">
                  <a:pos x="82" y="352"/>
                </a:cxn>
                <a:cxn ang="0">
                  <a:pos x="82" y="315"/>
                </a:cxn>
                <a:cxn ang="0">
                  <a:pos x="99" y="296"/>
                </a:cxn>
                <a:cxn ang="0">
                  <a:pos x="131" y="277"/>
                </a:cxn>
                <a:cxn ang="0">
                  <a:pos x="164" y="277"/>
                </a:cxn>
                <a:cxn ang="0">
                  <a:pos x="181" y="241"/>
                </a:cxn>
                <a:cxn ang="0">
                  <a:pos x="181" y="203"/>
                </a:cxn>
                <a:cxn ang="0">
                  <a:pos x="213" y="203"/>
                </a:cxn>
                <a:cxn ang="0">
                  <a:pos x="246" y="203"/>
                </a:cxn>
                <a:cxn ang="0">
                  <a:pos x="262" y="167"/>
                </a:cxn>
                <a:cxn ang="0">
                  <a:pos x="278" y="148"/>
                </a:cxn>
                <a:cxn ang="0">
                  <a:pos x="278" y="111"/>
                </a:cxn>
                <a:cxn ang="0">
                  <a:pos x="295" y="74"/>
                </a:cxn>
                <a:cxn ang="0">
                  <a:pos x="278" y="92"/>
                </a:cxn>
                <a:cxn ang="0">
                  <a:pos x="278" y="55"/>
                </a:cxn>
                <a:cxn ang="0">
                  <a:pos x="262" y="74"/>
                </a:cxn>
                <a:cxn ang="0">
                  <a:pos x="246" y="55"/>
                </a:cxn>
                <a:cxn ang="0">
                  <a:pos x="246" y="55"/>
                </a:cxn>
                <a:cxn ang="0">
                  <a:pos x="246" y="18"/>
                </a:cxn>
              </a:cxnLst>
              <a:rect l="0" t="0" r="r" b="b"/>
              <a:pathLst>
                <a:path w="718" h="737">
                  <a:moveTo>
                    <a:pt x="246" y="0"/>
                  </a:moveTo>
                  <a:lnTo>
                    <a:pt x="262" y="0"/>
                  </a:lnTo>
                  <a:lnTo>
                    <a:pt x="278" y="0"/>
                  </a:lnTo>
                  <a:lnTo>
                    <a:pt x="295" y="0"/>
                  </a:lnTo>
                  <a:lnTo>
                    <a:pt x="311" y="0"/>
                  </a:lnTo>
                  <a:lnTo>
                    <a:pt x="328" y="18"/>
                  </a:lnTo>
                  <a:lnTo>
                    <a:pt x="344" y="18"/>
                  </a:lnTo>
                  <a:lnTo>
                    <a:pt x="360" y="37"/>
                  </a:lnTo>
                  <a:lnTo>
                    <a:pt x="393" y="37"/>
                  </a:lnTo>
                  <a:lnTo>
                    <a:pt x="409" y="55"/>
                  </a:lnTo>
                  <a:lnTo>
                    <a:pt x="442" y="74"/>
                  </a:lnTo>
                  <a:lnTo>
                    <a:pt x="475" y="74"/>
                  </a:lnTo>
                  <a:lnTo>
                    <a:pt x="491" y="92"/>
                  </a:lnTo>
                  <a:lnTo>
                    <a:pt x="508" y="92"/>
                  </a:lnTo>
                  <a:lnTo>
                    <a:pt x="524" y="111"/>
                  </a:lnTo>
                  <a:lnTo>
                    <a:pt x="540" y="111"/>
                  </a:lnTo>
                  <a:lnTo>
                    <a:pt x="557" y="129"/>
                  </a:lnTo>
                  <a:lnTo>
                    <a:pt x="557" y="148"/>
                  </a:lnTo>
                  <a:lnTo>
                    <a:pt x="573" y="167"/>
                  </a:lnTo>
                  <a:lnTo>
                    <a:pt x="590" y="185"/>
                  </a:lnTo>
                  <a:lnTo>
                    <a:pt x="606" y="185"/>
                  </a:lnTo>
                  <a:lnTo>
                    <a:pt x="620" y="185"/>
                  </a:lnTo>
                  <a:lnTo>
                    <a:pt x="620" y="203"/>
                  </a:lnTo>
                  <a:lnTo>
                    <a:pt x="620" y="222"/>
                  </a:lnTo>
                  <a:lnTo>
                    <a:pt x="636" y="222"/>
                  </a:lnTo>
                  <a:lnTo>
                    <a:pt x="652" y="222"/>
                  </a:lnTo>
                  <a:lnTo>
                    <a:pt x="652" y="241"/>
                  </a:lnTo>
                  <a:lnTo>
                    <a:pt x="669" y="241"/>
                  </a:lnTo>
                  <a:lnTo>
                    <a:pt x="685" y="241"/>
                  </a:lnTo>
                  <a:lnTo>
                    <a:pt x="685" y="259"/>
                  </a:lnTo>
                  <a:lnTo>
                    <a:pt x="701" y="259"/>
                  </a:lnTo>
                  <a:lnTo>
                    <a:pt x="701" y="277"/>
                  </a:lnTo>
                  <a:lnTo>
                    <a:pt x="701" y="296"/>
                  </a:lnTo>
                  <a:lnTo>
                    <a:pt x="701" y="315"/>
                  </a:lnTo>
                  <a:lnTo>
                    <a:pt x="718" y="315"/>
                  </a:lnTo>
                  <a:lnTo>
                    <a:pt x="718" y="333"/>
                  </a:lnTo>
                  <a:lnTo>
                    <a:pt x="701" y="352"/>
                  </a:lnTo>
                  <a:lnTo>
                    <a:pt x="685" y="370"/>
                  </a:lnTo>
                  <a:lnTo>
                    <a:pt x="669" y="389"/>
                  </a:lnTo>
                  <a:lnTo>
                    <a:pt x="636" y="407"/>
                  </a:lnTo>
                  <a:lnTo>
                    <a:pt x="606" y="426"/>
                  </a:lnTo>
                  <a:lnTo>
                    <a:pt x="573" y="463"/>
                  </a:lnTo>
                  <a:lnTo>
                    <a:pt x="540" y="481"/>
                  </a:lnTo>
                  <a:lnTo>
                    <a:pt x="524" y="500"/>
                  </a:lnTo>
                  <a:lnTo>
                    <a:pt x="524" y="481"/>
                  </a:lnTo>
                  <a:lnTo>
                    <a:pt x="508" y="500"/>
                  </a:lnTo>
                  <a:lnTo>
                    <a:pt x="491" y="518"/>
                  </a:lnTo>
                  <a:lnTo>
                    <a:pt x="475" y="537"/>
                  </a:lnTo>
                  <a:lnTo>
                    <a:pt x="442" y="574"/>
                  </a:lnTo>
                  <a:lnTo>
                    <a:pt x="409" y="611"/>
                  </a:lnTo>
                  <a:lnTo>
                    <a:pt x="377" y="648"/>
                  </a:lnTo>
                  <a:lnTo>
                    <a:pt x="344" y="685"/>
                  </a:lnTo>
                  <a:lnTo>
                    <a:pt x="311" y="703"/>
                  </a:lnTo>
                  <a:lnTo>
                    <a:pt x="295" y="722"/>
                  </a:lnTo>
                  <a:lnTo>
                    <a:pt x="278" y="737"/>
                  </a:lnTo>
                  <a:lnTo>
                    <a:pt x="262" y="737"/>
                  </a:lnTo>
                  <a:lnTo>
                    <a:pt x="246" y="722"/>
                  </a:lnTo>
                  <a:lnTo>
                    <a:pt x="230" y="722"/>
                  </a:lnTo>
                  <a:lnTo>
                    <a:pt x="213" y="703"/>
                  </a:lnTo>
                  <a:lnTo>
                    <a:pt x="181" y="703"/>
                  </a:lnTo>
                  <a:lnTo>
                    <a:pt x="148" y="685"/>
                  </a:lnTo>
                  <a:lnTo>
                    <a:pt x="115" y="667"/>
                  </a:lnTo>
                  <a:lnTo>
                    <a:pt x="82" y="667"/>
                  </a:lnTo>
                  <a:lnTo>
                    <a:pt x="82" y="648"/>
                  </a:lnTo>
                  <a:lnTo>
                    <a:pt x="66" y="648"/>
                  </a:lnTo>
                  <a:lnTo>
                    <a:pt x="50" y="648"/>
                  </a:lnTo>
                  <a:lnTo>
                    <a:pt x="17" y="629"/>
                  </a:lnTo>
                  <a:lnTo>
                    <a:pt x="0" y="629"/>
                  </a:lnTo>
                  <a:lnTo>
                    <a:pt x="0" y="611"/>
                  </a:lnTo>
                  <a:lnTo>
                    <a:pt x="17" y="593"/>
                  </a:lnTo>
                  <a:lnTo>
                    <a:pt x="17" y="574"/>
                  </a:lnTo>
                  <a:lnTo>
                    <a:pt x="17" y="555"/>
                  </a:lnTo>
                  <a:lnTo>
                    <a:pt x="33" y="518"/>
                  </a:lnTo>
                  <a:lnTo>
                    <a:pt x="33" y="500"/>
                  </a:lnTo>
                  <a:lnTo>
                    <a:pt x="33" y="481"/>
                  </a:lnTo>
                  <a:lnTo>
                    <a:pt x="50" y="481"/>
                  </a:lnTo>
                  <a:lnTo>
                    <a:pt x="50" y="463"/>
                  </a:lnTo>
                  <a:lnTo>
                    <a:pt x="50" y="444"/>
                  </a:lnTo>
                  <a:lnTo>
                    <a:pt x="50" y="426"/>
                  </a:lnTo>
                  <a:lnTo>
                    <a:pt x="66" y="407"/>
                  </a:lnTo>
                  <a:lnTo>
                    <a:pt x="66" y="389"/>
                  </a:lnTo>
                  <a:lnTo>
                    <a:pt x="66" y="370"/>
                  </a:lnTo>
                  <a:lnTo>
                    <a:pt x="66" y="352"/>
                  </a:lnTo>
                  <a:lnTo>
                    <a:pt x="82" y="352"/>
                  </a:lnTo>
                  <a:lnTo>
                    <a:pt x="82" y="333"/>
                  </a:lnTo>
                  <a:lnTo>
                    <a:pt x="82" y="315"/>
                  </a:lnTo>
                  <a:lnTo>
                    <a:pt x="82" y="296"/>
                  </a:lnTo>
                  <a:lnTo>
                    <a:pt x="99" y="296"/>
                  </a:lnTo>
                  <a:lnTo>
                    <a:pt x="99" y="277"/>
                  </a:lnTo>
                  <a:lnTo>
                    <a:pt x="131" y="277"/>
                  </a:lnTo>
                  <a:lnTo>
                    <a:pt x="148" y="277"/>
                  </a:lnTo>
                  <a:lnTo>
                    <a:pt x="164" y="277"/>
                  </a:lnTo>
                  <a:lnTo>
                    <a:pt x="164" y="259"/>
                  </a:lnTo>
                  <a:lnTo>
                    <a:pt x="181" y="241"/>
                  </a:lnTo>
                  <a:lnTo>
                    <a:pt x="181" y="222"/>
                  </a:lnTo>
                  <a:lnTo>
                    <a:pt x="181" y="203"/>
                  </a:lnTo>
                  <a:lnTo>
                    <a:pt x="197" y="203"/>
                  </a:lnTo>
                  <a:lnTo>
                    <a:pt x="213" y="203"/>
                  </a:lnTo>
                  <a:lnTo>
                    <a:pt x="230" y="203"/>
                  </a:lnTo>
                  <a:lnTo>
                    <a:pt x="246" y="203"/>
                  </a:lnTo>
                  <a:lnTo>
                    <a:pt x="246" y="185"/>
                  </a:lnTo>
                  <a:lnTo>
                    <a:pt x="262" y="167"/>
                  </a:lnTo>
                  <a:lnTo>
                    <a:pt x="262" y="148"/>
                  </a:lnTo>
                  <a:lnTo>
                    <a:pt x="278" y="148"/>
                  </a:lnTo>
                  <a:lnTo>
                    <a:pt x="278" y="129"/>
                  </a:lnTo>
                  <a:lnTo>
                    <a:pt x="278" y="111"/>
                  </a:lnTo>
                  <a:lnTo>
                    <a:pt x="295" y="92"/>
                  </a:lnTo>
                  <a:lnTo>
                    <a:pt x="295" y="74"/>
                  </a:lnTo>
                  <a:lnTo>
                    <a:pt x="295" y="92"/>
                  </a:lnTo>
                  <a:lnTo>
                    <a:pt x="278" y="92"/>
                  </a:lnTo>
                  <a:lnTo>
                    <a:pt x="278" y="74"/>
                  </a:lnTo>
                  <a:lnTo>
                    <a:pt x="278" y="55"/>
                  </a:lnTo>
                  <a:lnTo>
                    <a:pt x="262" y="55"/>
                  </a:lnTo>
                  <a:lnTo>
                    <a:pt x="262" y="74"/>
                  </a:lnTo>
                  <a:lnTo>
                    <a:pt x="246" y="74"/>
                  </a:lnTo>
                  <a:lnTo>
                    <a:pt x="246" y="55"/>
                  </a:lnTo>
                  <a:lnTo>
                    <a:pt x="230" y="55"/>
                  </a:lnTo>
                  <a:lnTo>
                    <a:pt x="246" y="55"/>
                  </a:lnTo>
                  <a:lnTo>
                    <a:pt x="246" y="37"/>
                  </a:lnTo>
                  <a:lnTo>
                    <a:pt x="246" y="18"/>
                  </a:lnTo>
                  <a:lnTo>
                    <a:pt x="24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483"/>
            <p:cNvSpPr>
              <a:spLocks/>
            </p:cNvSpPr>
            <p:nvPr/>
          </p:nvSpPr>
          <p:spPr bwMode="auto">
            <a:xfrm>
              <a:off x="5191" y="741"/>
              <a:ext cx="718" cy="737"/>
            </a:xfrm>
            <a:custGeom>
              <a:avLst/>
              <a:gdLst/>
              <a:ahLst/>
              <a:cxnLst>
                <a:cxn ang="0">
                  <a:pos x="262" y="0"/>
                </a:cxn>
                <a:cxn ang="0">
                  <a:pos x="295" y="0"/>
                </a:cxn>
                <a:cxn ang="0">
                  <a:pos x="328" y="18"/>
                </a:cxn>
                <a:cxn ang="0">
                  <a:pos x="360" y="37"/>
                </a:cxn>
                <a:cxn ang="0">
                  <a:pos x="409" y="55"/>
                </a:cxn>
                <a:cxn ang="0">
                  <a:pos x="475" y="74"/>
                </a:cxn>
                <a:cxn ang="0">
                  <a:pos x="508" y="92"/>
                </a:cxn>
                <a:cxn ang="0">
                  <a:pos x="540" y="111"/>
                </a:cxn>
                <a:cxn ang="0">
                  <a:pos x="557" y="148"/>
                </a:cxn>
                <a:cxn ang="0">
                  <a:pos x="590" y="185"/>
                </a:cxn>
                <a:cxn ang="0">
                  <a:pos x="620" y="185"/>
                </a:cxn>
                <a:cxn ang="0">
                  <a:pos x="620" y="222"/>
                </a:cxn>
                <a:cxn ang="0">
                  <a:pos x="652" y="222"/>
                </a:cxn>
                <a:cxn ang="0">
                  <a:pos x="669" y="241"/>
                </a:cxn>
                <a:cxn ang="0">
                  <a:pos x="685" y="259"/>
                </a:cxn>
                <a:cxn ang="0">
                  <a:pos x="701" y="277"/>
                </a:cxn>
                <a:cxn ang="0">
                  <a:pos x="701" y="315"/>
                </a:cxn>
                <a:cxn ang="0">
                  <a:pos x="718" y="333"/>
                </a:cxn>
                <a:cxn ang="0">
                  <a:pos x="685" y="370"/>
                </a:cxn>
                <a:cxn ang="0">
                  <a:pos x="636" y="407"/>
                </a:cxn>
                <a:cxn ang="0">
                  <a:pos x="573" y="463"/>
                </a:cxn>
                <a:cxn ang="0">
                  <a:pos x="524" y="500"/>
                </a:cxn>
                <a:cxn ang="0">
                  <a:pos x="508" y="500"/>
                </a:cxn>
                <a:cxn ang="0">
                  <a:pos x="475" y="537"/>
                </a:cxn>
                <a:cxn ang="0">
                  <a:pos x="409" y="611"/>
                </a:cxn>
                <a:cxn ang="0">
                  <a:pos x="344" y="685"/>
                </a:cxn>
                <a:cxn ang="0">
                  <a:pos x="295" y="722"/>
                </a:cxn>
                <a:cxn ang="0">
                  <a:pos x="262" y="737"/>
                </a:cxn>
                <a:cxn ang="0">
                  <a:pos x="230" y="722"/>
                </a:cxn>
                <a:cxn ang="0">
                  <a:pos x="181" y="703"/>
                </a:cxn>
                <a:cxn ang="0">
                  <a:pos x="115" y="667"/>
                </a:cxn>
                <a:cxn ang="0">
                  <a:pos x="82" y="648"/>
                </a:cxn>
                <a:cxn ang="0">
                  <a:pos x="50" y="648"/>
                </a:cxn>
                <a:cxn ang="0">
                  <a:pos x="0" y="629"/>
                </a:cxn>
                <a:cxn ang="0">
                  <a:pos x="17" y="593"/>
                </a:cxn>
                <a:cxn ang="0">
                  <a:pos x="17" y="555"/>
                </a:cxn>
                <a:cxn ang="0">
                  <a:pos x="33" y="500"/>
                </a:cxn>
                <a:cxn ang="0">
                  <a:pos x="50" y="481"/>
                </a:cxn>
                <a:cxn ang="0">
                  <a:pos x="50" y="444"/>
                </a:cxn>
                <a:cxn ang="0">
                  <a:pos x="66" y="407"/>
                </a:cxn>
                <a:cxn ang="0">
                  <a:pos x="66" y="370"/>
                </a:cxn>
                <a:cxn ang="0">
                  <a:pos x="82" y="352"/>
                </a:cxn>
                <a:cxn ang="0">
                  <a:pos x="82" y="315"/>
                </a:cxn>
                <a:cxn ang="0">
                  <a:pos x="99" y="296"/>
                </a:cxn>
                <a:cxn ang="0">
                  <a:pos x="131" y="277"/>
                </a:cxn>
                <a:cxn ang="0">
                  <a:pos x="164" y="277"/>
                </a:cxn>
                <a:cxn ang="0">
                  <a:pos x="181" y="241"/>
                </a:cxn>
                <a:cxn ang="0">
                  <a:pos x="181" y="203"/>
                </a:cxn>
                <a:cxn ang="0">
                  <a:pos x="213" y="203"/>
                </a:cxn>
                <a:cxn ang="0">
                  <a:pos x="246" y="203"/>
                </a:cxn>
                <a:cxn ang="0">
                  <a:pos x="262" y="167"/>
                </a:cxn>
                <a:cxn ang="0">
                  <a:pos x="278" y="148"/>
                </a:cxn>
                <a:cxn ang="0">
                  <a:pos x="278" y="111"/>
                </a:cxn>
                <a:cxn ang="0">
                  <a:pos x="295" y="74"/>
                </a:cxn>
                <a:cxn ang="0">
                  <a:pos x="278" y="92"/>
                </a:cxn>
                <a:cxn ang="0">
                  <a:pos x="278" y="55"/>
                </a:cxn>
                <a:cxn ang="0">
                  <a:pos x="262" y="74"/>
                </a:cxn>
                <a:cxn ang="0">
                  <a:pos x="246" y="55"/>
                </a:cxn>
                <a:cxn ang="0">
                  <a:pos x="246" y="55"/>
                </a:cxn>
                <a:cxn ang="0">
                  <a:pos x="246" y="18"/>
                </a:cxn>
              </a:cxnLst>
              <a:rect l="0" t="0" r="r" b="b"/>
              <a:pathLst>
                <a:path w="718" h="737">
                  <a:moveTo>
                    <a:pt x="246" y="0"/>
                  </a:moveTo>
                  <a:lnTo>
                    <a:pt x="262" y="0"/>
                  </a:lnTo>
                  <a:lnTo>
                    <a:pt x="278" y="0"/>
                  </a:lnTo>
                  <a:lnTo>
                    <a:pt x="295" y="0"/>
                  </a:lnTo>
                  <a:lnTo>
                    <a:pt x="311" y="0"/>
                  </a:lnTo>
                  <a:lnTo>
                    <a:pt x="328" y="18"/>
                  </a:lnTo>
                  <a:lnTo>
                    <a:pt x="344" y="18"/>
                  </a:lnTo>
                  <a:lnTo>
                    <a:pt x="360" y="37"/>
                  </a:lnTo>
                  <a:lnTo>
                    <a:pt x="393" y="37"/>
                  </a:lnTo>
                  <a:lnTo>
                    <a:pt x="409" y="55"/>
                  </a:lnTo>
                  <a:lnTo>
                    <a:pt x="442" y="74"/>
                  </a:lnTo>
                  <a:lnTo>
                    <a:pt x="475" y="74"/>
                  </a:lnTo>
                  <a:lnTo>
                    <a:pt x="491" y="92"/>
                  </a:lnTo>
                  <a:lnTo>
                    <a:pt x="508" y="92"/>
                  </a:lnTo>
                  <a:lnTo>
                    <a:pt x="524" y="111"/>
                  </a:lnTo>
                  <a:lnTo>
                    <a:pt x="540" y="111"/>
                  </a:lnTo>
                  <a:lnTo>
                    <a:pt x="557" y="129"/>
                  </a:lnTo>
                  <a:lnTo>
                    <a:pt x="557" y="148"/>
                  </a:lnTo>
                  <a:lnTo>
                    <a:pt x="573" y="167"/>
                  </a:lnTo>
                  <a:lnTo>
                    <a:pt x="590" y="185"/>
                  </a:lnTo>
                  <a:lnTo>
                    <a:pt x="606" y="185"/>
                  </a:lnTo>
                  <a:lnTo>
                    <a:pt x="620" y="185"/>
                  </a:lnTo>
                  <a:lnTo>
                    <a:pt x="620" y="203"/>
                  </a:lnTo>
                  <a:lnTo>
                    <a:pt x="620" y="222"/>
                  </a:lnTo>
                  <a:lnTo>
                    <a:pt x="636" y="222"/>
                  </a:lnTo>
                  <a:lnTo>
                    <a:pt x="652" y="222"/>
                  </a:lnTo>
                  <a:lnTo>
                    <a:pt x="652" y="241"/>
                  </a:lnTo>
                  <a:lnTo>
                    <a:pt x="669" y="241"/>
                  </a:lnTo>
                  <a:lnTo>
                    <a:pt x="685" y="241"/>
                  </a:lnTo>
                  <a:lnTo>
                    <a:pt x="685" y="259"/>
                  </a:lnTo>
                  <a:lnTo>
                    <a:pt x="701" y="259"/>
                  </a:lnTo>
                  <a:lnTo>
                    <a:pt x="701" y="277"/>
                  </a:lnTo>
                  <a:lnTo>
                    <a:pt x="701" y="296"/>
                  </a:lnTo>
                  <a:lnTo>
                    <a:pt x="701" y="315"/>
                  </a:lnTo>
                  <a:lnTo>
                    <a:pt x="718" y="315"/>
                  </a:lnTo>
                  <a:lnTo>
                    <a:pt x="718" y="333"/>
                  </a:lnTo>
                  <a:lnTo>
                    <a:pt x="701" y="352"/>
                  </a:lnTo>
                  <a:lnTo>
                    <a:pt x="685" y="370"/>
                  </a:lnTo>
                  <a:lnTo>
                    <a:pt x="669" y="389"/>
                  </a:lnTo>
                  <a:lnTo>
                    <a:pt x="636" y="407"/>
                  </a:lnTo>
                  <a:lnTo>
                    <a:pt x="606" y="426"/>
                  </a:lnTo>
                  <a:lnTo>
                    <a:pt x="573" y="463"/>
                  </a:lnTo>
                  <a:lnTo>
                    <a:pt x="540" y="481"/>
                  </a:lnTo>
                  <a:lnTo>
                    <a:pt x="524" y="500"/>
                  </a:lnTo>
                  <a:lnTo>
                    <a:pt x="524" y="481"/>
                  </a:lnTo>
                  <a:lnTo>
                    <a:pt x="508" y="500"/>
                  </a:lnTo>
                  <a:lnTo>
                    <a:pt x="491" y="518"/>
                  </a:lnTo>
                  <a:lnTo>
                    <a:pt x="475" y="537"/>
                  </a:lnTo>
                  <a:lnTo>
                    <a:pt x="442" y="574"/>
                  </a:lnTo>
                  <a:lnTo>
                    <a:pt x="409" y="611"/>
                  </a:lnTo>
                  <a:lnTo>
                    <a:pt x="377" y="648"/>
                  </a:lnTo>
                  <a:lnTo>
                    <a:pt x="344" y="685"/>
                  </a:lnTo>
                  <a:lnTo>
                    <a:pt x="311" y="703"/>
                  </a:lnTo>
                  <a:lnTo>
                    <a:pt x="295" y="722"/>
                  </a:lnTo>
                  <a:lnTo>
                    <a:pt x="278" y="737"/>
                  </a:lnTo>
                  <a:lnTo>
                    <a:pt x="262" y="737"/>
                  </a:lnTo>
                  <a:lnTo>
                    <a:pt x="246" y="722"/>
                  </a:lnTo>
                  <a:lnTo>
                    <a:pt x="230" y="722"/>
                  </a:lnTo>
                  <a:lnTo>
                    <a:pt x="213" y="703"/>
                  </a:lnTo>
                  <a:lnTo>
                    <a:pt x="181" y="703"/>
                  </a:lnTo>
                  <a:lnTo>
                    <a:pt x="148" y="685"/>
                  </a:lnTo>
                  <a:lnTo>
                    <a:pt x="115" y="667"/>
                  </a:lnTo>
                  <a:lnTo>
                    <a:pt x="82" y="667"/>
                  </a:lnTo>
                  <a:lnTo>
                    <a:pt x="82" y="648"/>
                  </a:lnTo>
                  <a:lnTo>
                    <a:pt x="66" y="648"/>
                  </a:lnTo>
                  <a:lnTo>
                    <a:pt x="50" y="648"/>
                  </a:lnTo>
                  <a:lnTo>
                    <a:pt x="17" y="629"/>
                  </a:lnTo>
                  <a:lnTo>
                    <a:pt x="0" y="629"/>
                  </a:lnTo>
                  <a:lnTo>
                    <a:pt x="0" y="611"/>
                  </a:lnTo>
                  <a:lnTo>
                    <a:pt x="17" y="593"/>
                  </a:lnTo>
                  <a:lnTo>
                    <a:pt x="17" y="574"/>
                  </a:lnTo>
                  <a:lnTo>
                    <a:pt x="17" y="555"/>
                  </a:lnTo>
                  <a:lnTo>
                    <a:pt x="33" y="518"/>
                  </a:lnTo>
                  <a:lnTo>
                    <a:pt x="33" y="500"/>
                  </a:lnTo>
                  <a:lnTo>
                    <a:pt x="33" y="481"/>
                  </a:lnTo>
                  <a:lnTo>
                    <a:pt x="50" y="481"/>
                  </a:lnTo>
                  <a:lnTo>
                    <a:pt x="50" y="463"/>
                  </a:lnTo>
                  <a:lnTo>
                    <a:pt x="50" y="444"/>
                  </a:lnTo>
                  <a:lnTo>
                    <a:pt x="50" y="426"/>
                  </a:lnTo>
                  <a:lnTo>
                    <a:pt x="66" y="407"/>
                  </a:lnTo>
                  <a:lnTo>
                    <a:pt x="66" y="389"/>
                  </a:lnTo>
                  <a:lnTo>
                    <a:pt x="66" y="370"/>
                  </a:lnTo>
                  <a:lnTo>
                    <a:pt x="66" y="352"/>
                  </a:lnTo>
                  <a:lnTo>
                    <a:pt x="82" y="352"/>
                  </a:lnTo>
                  <a:lnTo>
                    <a:pt x="82" y="333"/>
                  </a:lnTo>
                  <a:lnTo>
                    <a:pt x="82" y="315"/>
                  </a:lnTo>
                  <a:lnTo>
                    <a:pt x="82" y="296"/>
                  </a:lnTo>
                  <a:lnTo>
                    <a:pt x="99" y="296"/>
                  </a:lnTo>
                  <a:lnTo>
                    <a:pt x="99" y="277"/>
                  </a:lnTo>
                  <a:lnTo>
                    <a:pt x="131" y="277"/>
                  </a:lnTo>
                  <a:lnTo>
                    <a:pt x="148" y="277"/>
                  </a:lnTo>
                  <a:lnTo>
                    <a:pt x="164" y="277"/>
                  </a:lnTo>
                  <a:lnTo>
                    <a:pt x="164" y="259"/>
                  </a:lnTo>
                  <a:lnTo>
                    <a:pt x="181" y="241"/>
                  </a:lnTo>
                  <a:lnTo>
                    <a:pt x="181" y="222"/>
                  </a:lnTo>
                  <a:lnTo>
                    <a:pt x="181" y="203"/>
                  </a:lnTo>
                  <a:lnTo>
                    <a:pt x="197" y="203"/>
                  </a:lnTo>
                  <a:lnTo>
                    <a:pt x="213" y="203"/>
                  </a:lnTo>
                  <a:lnTo>
                    <a:pt x="230" y="203"/>
                  </a:lnTo>
                  <a:lnTo>
                    <a:pt x="246" y="203"/>
                  </a:lnTo>
                  <a:lnTo>
                    <a:pt x="246" y="185"/>
                  </a:lnTo>
                  <a:lnTo>
                    <a:pt x="262" y="167"/>
                  </a:lnTo>
                  <a:lnTo>
                    <a:pt x="262" y="148"/>
                  </a:lnTo>
                  <a:lnTo>
                    <a:pt x="278" y="148"/>
                  </a:lnTo>
                  <a:lnTo>
                    <a:pt x="278" y="129"/>
                  </a:lnTo>
                  <a:lnTo>
                    <a:pt x="278" y="111"/>
                  </a:lnTo>
                  <a:lnTo>
                    <a:pt x="295" y="92"/>
                  </a:lnTo>
                  <a:lnTo>
                    <a:pt x="295" y="74"/>
                  </a:lnTo>
                  <a:lnTo>
                    <a:pt x="295" y="92"/>
                  </a:lnTo>
                  <a:lnTo>
                    <a:pt x="278" y="92"/>
                  </a:lnTo>
                  <a:lnTo>
                    <a:pt x="278" y="74"/>
                  </a:lnTo>
                  <a:lnTo>
                    <a:pt x="278" y="55"/>
                  </a:lnTo>
                  <a:lnTo>
                    <a:pt x="262" y="55"/>
                  </a:lnTo>
                  <a:lnTo>
                    <a:pt x="262" y="74"/>
                  </a:lnTo>
                  <a:lnTo>
                    <a:pt x="246" y="74"/>
                  </a:lnTo>
                  <a:lnTo>
                    <a:pt x="246" y="55"/>
                  </a:lnTo>
                  <a:lnTo>
                    <a:pt x="230" y="55"/>
                  </a:lnTo>
                  <a:lnTo>
                    <a:pt x="246" y="55"/>
                  </a:lnTo>
                  <a:lnTo>
                    <a:pt x="246" y="37"/>
                  </a:lnTo>
                  <a:lnTo>
                    <a:pt x="246" y="18"/>
                  </a:lnTo>
                  <a:lnTo>
                    <a:pt x="24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4" name="Group 479"/>
          <p:cNvGrpSpPr>
            <a:grpSpLocks/>
          </p:cNvGrpSpPr>
          <p:nvPr/>
        </p:nvGrpSpPr>
        <p:grpSpPr bwMode="auto">
          <a:xfrm>
            <a:off x="4883260" y="1989621"/>
            <a:ext cx="417557" cy="759848"/>
            <a:chOff x="3154" y="741"/>
            <a:chExt cx="405" cy="737"/>
          </a:xfrm>
          <a:solidFill>
            <a:schemeClr val="accent5">
              <a:lumMod val="60000"/>
              <a:lumOff val="40000"/>
            </a:schemeClr>
          </a:solidFill>
        </p:grpSpPr>
        <p:sp>
          <p:nvSpPr>
            <p:cNvPr id="125" name="Freeform 481"/>
            <p:cNvSpPr>
              <a:spLocks/>
            </p:cNvSpPr>
            <p:nvPr/>
          </p:nvSpPr>
          <p:spPr bwMode="auto">
            <a:xfrm>
              <a:off x="3154" y="741"/>
              <a:ext cx="405" cy="737"/>
            </a:xfrm>
            <a:custGeom>
              <a:avLst/>
              <a:gdLst/>
              <a:ahLst/>
              <a:cxnLst>
                <a:cxn ang="0">
                  <a:pos x="245" y="0"/>
                </a:cxn>
                <a:cxn ang="0">
                  <a:pos x="359" y="0"/>
                </a:cxn>
                <a:cxn ang="0">
                  <a:pos x="405" y="18"/>
                </a:cxn>
                <a:cxn ang="0">
                  <a:pos x="392" y="240"/>
                </a:cxn>
                <a:cxn ang="0">
                  <a:pos x="326" y="518"/>
                </a:cxn>
                <a:cxn ang="0">
                  <a:pos x="359" y="703"/>
                </a:cxn>
                <a:cxn ang="0">
                  <a:pos x="359" y="737"/>
                </a:cxn>
                <a:cxn ang="0">
                  <a:pos x="294" y="737"/>
                </a:cxn>
                <a:cxn ang="0">
                  <a:pos x="147" y="703"/>
                </a:cxn>
                <a:cxn ang="0">
                  <a:pos x="163" y="722"/>
                </a:cxn>
                <a:cxn ang="0">
                  <a:pos x="147" y="703"/>
                </a:cxn>
                <a:cxn ang="0">
                  <a:pos x="147" y="666"/>
                </a:cxn>
                <a:cxn ang="0">
                  <a:pos x="147" y="629"/>
                </a:cxn>
                <a:cxn ang="0">
                  <a:pos x="163" y="611"/>
                </a:cxn>
                <a:cxn ang="0">
                  <a:pos x="179" y="592"/>
                </a:cxn>
                <a:cxn ang="0">
                  <a:pos x="163" y="574"/>
                </a:cxn>
                <a:cxn ang="0">
                  <a:pos x="147" y="555"/>
                </a:cxn>
                <a:cxn ang="0">
                  <a:pos x="130" y="537"/>
                </a:cxn>
                <a:cxn ang="0">
                  <a:pos x="130" y="500"/>
                </a:cxn>
                <a:cxn ang="0">
                  <a:pos x="114" y="481"/>
                </a:cxn>
                <a:cxn ang="0">
                  <a:pos x="98" y="463"/>
                </a:cxn>
                <a:cxn ang="0">
                  <a:pos x="65" y="463"/>
                </a:cxn>
                <a:cxn ang="0">
                  <a:pos x="49" y="444"/>
                </a:cxn>
                <a:cxn ang="0">
                  <a:pos x="32" y="426"/>
                </a:cxn>
                <a:cxn ang="0">
                  <a:pos x="16" y="407"/>
                </a:cxn>
                <a:cxn ang="0">
                  <a:pos x="0" y="389"/>
                </a:cxn>
                <a:cxn ang="0">
                  <a:pos x="16" y="352"/>
                </a:cxn>
                <a:cxn ang="0">
                  <a:pos x="32" y="333"/>
                </a:cxn>
                <a:cxn ang="0">
                  <a:pos x="49" y="315"/>
                </a:cxn>
                <a:cxn ang="0">
                  <a:pos x="65" y="259"/>
                </a:cxn>
                <a:cxn ang="0">
                  <a:pos x="98" y="129"/>
                </a:cxn>
                <a:cxn ang="0">
                  <a:pos x="98" y="74"/>
                </a:cxn>
                <a:cxn ang="0">
                  <a:pos x="114" y="0"/>
                </a:cxn>
                <a:cxn ang="0">
                  <a:pos x="179" y="0"/>
                </a:cxn>
                <a:cxn ang="0">
                  <a:pos x="228" y="0"/>
                </a:cxn>
              </a:cxnLst>
              <a:rect l="0" t="0" r="r" b="b"/>
              <a:pathLst>
                <a:path w="405" h="737">
                  <a:moveTo>
                    <a:pt x="228" y="0"/>
                  </a:moveTo>
                  <a:lnTo>
                    <a:pt x="245" y="0"/>
                  </a:lnTo>
                  <a:lnTo>
                    <a:pt x="277" y="0"/>
                  </a:lnTo>
                  <a:lnTo>
                    <a:pt x="359" y="0"/>
                  </a:lnTo>
                  <a:lnTo>
                    <a:pt x="375" y="18"/>
                  </a:lnTo>
                  <a:lnTo>
                    <a:pt x="405" y="18"/>
                  </a:lnTo>
                  <a:lnTo>
                    <a:pt x="405" y="74"/>
                  </a:lnTo>
                  <a:lnTo>
                    <a:pt x="392" y="240"/>
                  </a:lnTo>
                  <a:lnTo>
                    <a:pt x="392" y="277"/>
                  </a:lnTo>
                  <a:lnTo>
                    <a:pt x="326" y="518"/>
                  </a:lnTo>
                  <a:lnTo>
                    <a:pt x="359" y="685"/>
                  </a:lnTo>
                  <a:lnTo>
                    <a:pt x="359" y="703"/>
                  </a:lnTo>
                  <a:lnTo>
                    <a:pt x="359" y="722"/>
                  </a:lnTo>
                  <a:lnTo>
                    <a:pt x="359" y="737"/>
                  </a:lnTo>
                  <a:lnTo>
                    <a:pt x="310" y="737"/>
                  </a:lnTo>
                  <a:lnTo>
                    <a:pt x="294" y="737"/>
                  </a:lnTo>
                  <a:lnTo>
                    <a:pt x="147" y="722"/>
                  </a:lnTo>
                  <a:lnTo>
                    <a:pt x="147" y="703"/>
                  </a:lnTo>
                  <a:lnTo>
                    <a:pt x="147" y="722"/>
                  </a:lnTo>
                  <a:lnTo>
                    <a:pt x="163" y="722"/>
                  </a:lnTo>
                  <a:lnTo>
                    <a:pt x="163" y="703"/>
                  </a:lnTo>
                  <a:lnTo>
                    <a:pt x="147" y="703"/>
                  </a:lnTo>
                  <a:lnTo>
                    <a:pt x="147" y="685"/>
                  </a:lnTo>
                  <a:lnTo>
                    <a:pt x="147" y="666"/>
                  </a:lnTo>
                  <a:lnTo>
                    <a:pt x="147" y="648"/>
                  </a:lnTo>
                  <a:lnTo>
                    <a:pt x="147" y="629"/>
                  </a:lnTo>
                  <a:lnTo>
                    <a:pt x="163" y="629"/>
                  </a:lnTo>
                  <a:lnTo>
                    <a:pt x="163" y="611"/>
                  </a:lnTo>
                  <a:lnTo>
                    <a:pt x="163" y="592"/>
                  </a:lnTo>
                  <a:lnTo>
                    <a:pt x="179" y="592"/>
                  </a:lnTo>
                  <a:lnTo>
                    <a:pt x="179" y="574"/>
                  </a:lnTo>
                  <a:lnTo>
                    <a:pt x="163" y="574"/>
                  </a:lnTo>
                  <a:lnTo>
                    <a:pt x="163" y="555"/>
                  </a:lnTo>
                  <a:lnTo>
                    <a:pt x="147" y="555"/>
                  </a:lnTo>
                  <a:lnTo>
                    <a:pt x="147" y="537"/>
                  </a:lnTo>
                  <a:lnTo>
                    <a:pt x="130" y="537"/>
                  </a:lnTo>
                  <a:lnTo>
                    <a:pt x="130" y="518"/>
                  </a:lnTo>
                  <a:lnTo>
                    <a:pt x="130" y="500"/>
                  </a:lnTo>
                  <a:lnTo>
                    <a:pt x="114" y="500"/>
                  </a:lnTo>
                  <a:lnTo>
                    <a:pt x="114" y="481"/>
                  </a:lnTo>
                  <a:lnTo>
                    <a:pt x="114" y="463"/>
                  </a:lnTo>
                  <a:lnTo>
                    <a:pt x="98" y="463"/>
                  </a:lnTo>
                  <a:lnTo>
                    <a:pt x="81" y="463"/>
                  </a:lnTo>
                  <a:lnTo>
                    <a:pt x="65" y="463"/>
                  </a:lnTo>
                  <a:lnTo>
                    <a:pt x="49" y="463"/>
                  </a:lnTo>
                  <a:lnTo>
                    <a:pt x="49" y="444"/>
                  </a:lnTo>
                  <a:lnTo>
                    <a:pt x="49" y="426"/>
                  </a:lnTo>
                  <a:lnTo>
                    <a:pt x="32" y="426"/>
                  </a:lnTo>
                  <a:lnTo>
                    <a:pt x="32" y="407"/>
                  </a:lnTo>
                  <a:lnTo>
                    <a:pt x="16" y="407"/>
                  </a:lnTo>
                  <a:lnTo>
                    <a:pt x="16" y="389"/>
                  </a:lnTo>
                  <a:lnTo>
                    <a:pt x="0" y="389"/>
                  </a:lnTo>
                  <a:lnTo>
                    <a:pt x="0" y="370"/>
                  </a:lnTo>
                  <a:lnTo>
                    <a:pt x="16" y="352"/>
                  </a:lnTo>
                  <a:lnTo>
                    <a:pt x="32" y="352"/>
                  </a:lnTo>
                  <a:lnTo>
                    <a:pt x="32" y="333"/>
                  </a:lnTo>
                  <a:lnTo>
                    <a:pt x="32" y="315"/>
                  </a:lnTo>
                  <a:lnTo>
                    <a:pt x="49" y="315"/>
                  </a:lnTo>
                  <a:lnTo>
                    <a:pt x="49" y="296"/>
                  </a:lnTo>
                  <a:lnTo>
                    <a:pt x="65" y="259"/>
                  </a:lnTo>
                  <a:lnTo>
                    <a:pt x="81" y="185"/>
                  </a:lnTo>
                  <a:lnTo>
                    <a:pt x="98" y="129"/>
                  </a:lnTo>
                  <a:lnTo>
                    <a:pt x="114" y="92"/>
                  </a:lnTo>
                  <a:lnTo>
                    <a:pt x="98" y="74"/>
                  </a:lnTo>
                  <a:lnTo>
                    <a:pt x="81" y="18"/>
                  </a:lnTo>
                  <a:lnTo>
                    <a:pt x="114" y="0"/>
                  </a:lnTo>
                  <a:lnTo>
                    <a:pt x="130" y="0"/>
                  </a:lnTo>
                  <a:lnTo>
                    <a:pt x="179" y="0"/>
                  </a:lnTo>
                  <a:lnTo>
                    <a:pt x="212" y="0"/>
                  </a:lnTo>
                  <a:lnTo>
                    <a:pt x="228"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480"/>
            <p:cNvSpPr>
              <a:spLocks/>
            </p:cNvSpPr>
            <p:nvPr/>
          </p:nvSpPr>
          <p:spPr bwMode="auto">
            <a:xfrm>
              <a:off x="3154" y="741"/>
              <a:ext cx="405" cy="737"/>
            </a:xfrm>
            <a:custGeom>
              <a:avLst/>
              <a:gdLst/>
              <a:ahLst/>
              <a:cxnLst>
                <a:cxn ang="0">
                  <a:pos x="245" y="0"/>
                </a:cxn>
                <a:cxn ang="0">
                  <a:pos x="359" y="0"/>
                </a:cxn>
                <a:cxn ang="0">
                  <a:pos x="405" y="18"/>
                </a:cxn>
                <a:cxn ang="0">
                  <a:pos x="392" y="240"/>
                </a:cxn>
                <a:cxn ang="0">
                  <a:pos x="326" y="518"/>
                </a:cxn>
                <a:cxn ang="0">
                  <a:pos x="359" y="703"/>
                </a:cxn>
                <a:cxn ang="0">
                  <a:pos x="359" y="737"/>
                </a:cxn>
                <a:cxn ang="0">
                  <a:pos x="294" y="737"/>
                </a:cxn>
                <a:cxn ang="0">
                  <a:pos x="147" y="703"/>
                </a:cxn>
                <a:cxn ang="0">
                  <a:pos x="163" y="722"/>
                </a:cxn>
                <a:cxn ang="0">
                  <a:pos x="147" y="703"/>
                </a:cxn>
                <a:cxn ang="0">
                  <a:pos x="147" y="666"/>
                </a:cxn>
                <a:cxn ang="0">
                  <a:pos x="147" y="629"/>
                </a:cxn>
                <a:cxn ang="0">
                  <a:pos x="163" y="611"/>
                </a:cxn>
                <a:cxn ang="0">
                  <a:pos x="179" y="592"/>
                </a:cxn>
                <a:cxn ang="0">
                  <a:pos x="163" y="574"/>
                </a:cxn>
                <a:cxn ang="0">
                  <a:pos x="147" y="555"/>
                </a:cxn>
                <a:cxn ang="0">
                  <a:pos x="130" y="537"/>
                </a:cxn>
                <a:cxn ang="0">
                  <a:pos x="130" y="500"/>
                </a:cxn>
                <a:cxn ang="0">
                  <a:pos x="114" y="481"/>
                </a:cxn>
                <a:cxn ang="0">
                  <a:pos x="98" y="463"/>
                </a:cxn>
                <a:cxn ang="0">
                  <a:pos x="65" y="463"/>
                </a:cxn>
                <a:cxn ang="0">
                  <a:pos x="49" y="444"/>
                </a:cxn>
                <a:cxn ang="0">
                  <a:pos x="32" y="426"/>
                </a:cxn>
                <a:cxn ang="0">
                  <a:pos x="16" y="407"/>
                </a:cxn>
                <a:cxn ang="0">
                  <a:pos x="0" y="389"/>
                </a:cxn>
                <a:cxn ang="0">
                  <a:pos x="16" y="352"/>
                </a:cxn>
                <a:cxn ang="0">
                  <a:pos x="32" y="333"/>
                </a:cxn>
                <a:cxn ang="0">
                  <a:pos x="49" y="315"/>
                </a:cxn>
                <a:cxn ang="0">
                  <a:pos x="65" y="259"/>
                </a:cxn>
                <a:cxn ang="0">
                  <a:pos x="98" y="129"/>
                </a:cxn>
                <a:cxn ang="0">
                  <a:pos x="98" y="74"/>
                </a:cxn>
                <a:cxn ang="0">
                  <a:pos x="114" y="0"/>
                </a:cxn>
                <a:cxn ang="0">
                  <a:pos x="179" y="0"/>
                </a:cxn>
                <a:cxn ang="0">
                  <a:pos x="228" y="0"/>
                </a:cxn>
              </a:cxnLst>
              <a:rect l="0" t="0" r="r" b="b"/>
              <a:pathLst>
                <a:path w="405" h="737">
                  <a:moveTo>
                    <a:pt x="228" y="0"/>
                  </a:moveTo>
                  <a:lnTo>
                    <a:pt x="245" y="0"/>
                  </a:lnTo>
                  <a:lnTo>
                    <a:pt x="277" y="0"/>
                  </a:lnTo>
                  <a:lnTo>
                    <a:pt x="359" y="0"/>
                  </a:lnTo>
                  <a:lnTo>
                    <a:pt x="375" y="18"/>
                  </a:lnTo>
                  <a:lnTo>
                    <a:pt x="405" y="18"/>
                  </a:lnTo>
                  <a:lnTo>
                    <a:pt x="405" y="74"/>
                  </a:lnTo>
                  <a:lnTo>
                    <a:pt x="392" y="240"/>
                  </a:lnTo>
                  <a:lnTo>
                    <a:pt x="392" y="277"/>
                  </a:lnTo>
                  <a:lnTo>
                    <a:pt x="326" y="518"/>
                  </a:lnTo>
                  <a:lnTo>
                    <a:pt x="359" y="685"/>
                  </a:lnTo>
                  <a:lnTo>
                    <a:pt x="359" y="703"/>
                  </a:lnTo>
                  <a:lnTo>
                    <a:pt x="359" y="722"/>
                  </a:lnTo>
                  <a:lnTo>
                    <a:pt x="359" y="737"/>
                  </a:lnTo>
                  <a:lnTo>
                    <a:pt x="310" y="737"/>
                  </a:lnTo>
                  <a:lnTo>
                    <a:pt x="294" y="737"/>
                  </a:lnTo>
                  <a:lnTo>
                    <a:pt x="147" y="722"/>
                  </a:lnTo>
                  <a:lnTo>
                    <a:pt x="147" y="703"/>
                  </a:lnTo>
                  <a:lnTo>
                    <a:pt x="147" y="722"/>
                  </a:lnTo>
                  <a:lnTo>
                    <a:pt x="163" y="722"/>
                  </a:lnTo>
                  <a:lnTo>
                    <a:pt x="163" y="703"/>
                  </a:lnTo>
                  <a:lnTo>
                    <a:pt x="147" y="703"/>
                  </a:lnTo>
                  <a:lnTo>
                    <a:pt x="147" y="685"/>
                  </a:lnTo>
                  <a:lnTo>
                    <a:pt x="147" y="666"/>
                  </a:lnTo>
                  <a:lnTo>
                    <a:pt x="147" y="648"/>
                  </a:lnTo>
                  <a:lnTo>
                    <a:pt x="147" y="629"/>
                  </a:lnTo>
                  <a:lnTo>
                    <a:pt x="163" y="629"/>
                  </a:lnTo>
                  <a:lnTo>
                    <a:pt x="163" y="611"/>
                  </a:lnTo>
                  <a:lnTo>
                    <a:pt x="163" y="592"/>
                  </a:lnTo>
                  <a:lnTo>
                    <a:pt x="179" y="592"/>
                  </a:lnTo>
                  <a:lnTo>
                    <a:pt x="179" y="574"/>
                  </a:lnTo>
                  <a:lnTo>
                    <a:pt x="163" y="574"/>
                  </a:lnTo>
                  <a:lnTo>
                    <a:pt x="163" y="555"/>
                  </a:lnTo>
                  <a:lnTo>
                    <a:pt x="147" y="555"/>
                  </a:lnTo>
                  <a:lnTo>
                    <a:pt x="147" y="537"/>
                  </a:lnTo>
                  <a:lnTo>
                    <a:pt x="130" y="537"/>
                  </a:lnTo>
                  <a:lnTo>
                    <a:pt x="130" y="518"/>
                  </a:lnTo>
                  <a:lnTo>
                    <a:pt x="130" y="500"/>
                  </a:lnTo>
                  <a:lnTo>
                    <a:pt x="114" y="500"/>
                  </a:lnTo>
                  <a:lnTo>
                    <a:pt x="114" y="481"/>
                  </a:lnTo>
                  <a:lnTo>
                    <a:pt x="114" y="463"/>
                  </a:lnTo>
                  <a:lnTo>
                    <a:pt x="98" y="463"/>
                  </a:lnTo>
                  <a:lnTo>
                    <a:pt x="81" y="463"/>
                  </a:lnTo>
                  <a:lnTo>
                    <a:pt x="65" y="463"/>
                  </a:lnTo>
                  <a:lnTo>
                    <a:pt x="49" y="463"/>
                  </a:lnTo>
                  <a:lnTo>
                    <a:pt x="49" y="444"/>
                  </a:lnTo>
                  <a:lnTo>
                    <a:pt x="49" y="426"/>
                  </a:lnTo>
                  <a:lnTo>
                    <a:pt x="32" y="426"/>
                  </a:lnTo>
                  <a:lnTo>
                    <a:pt x="32" y="407"/>
                  </a:lnTo>
                  <a:lnTo>
                    <a:pt x="16" y="407"/>
                  </a:lnTo>
                  <a:lnTo>
                    <a:pt x="16" y="389"/>
                  </a:lnTo>
                  <a:lnTo>
                    <a:pt x="0" y="389"/>
                  </a:lnTo>
                  <a:lnTo>
                    <a:pt x="0" y="370"/>
                  </a:lnTo>
                  <a:lnTo>
                    <a:pt x="16" y="352"/>
                  </a:lnTo>
                  <a:lnTo>
                    <a:pt x="32" y="352"/>
                  </a:lnTo>
                  <a:lnTo>
                    <a:pt x="32" y="333"/>
                  </a:lnTo>
                  <a:lnTo>
                    <a:pt x="32" y="315"/>
                  </a:lnTo>
                  <a:lnTo>
                    <a:pt x="49" y="315"/>
                  </a:lnTo>
                  <a:lnTo>
                    <a:pt x="49" y="296"/>
                  </a:lnTo>
                  <a:lnTo>
                    <a:pt x="65" y="259"/>
                  </a:lnTo>
                  <a:lnTo>
                    <a:pt x="81" y="185"/>
                  </a:lnTo>
                  <a:lnTo>
                    <a:pt x="98" y="129"/>
                  </a:lnTo>
                  <a:lnTo>
                    <a:pt x="114" y="92"/>
                  </a:lnTo>
                  <a:lnTo>
                    <a:pt x="98" y="74"/>
                  </a:lnTo>
                  <a:lnTo>
                    <a:pt x="81" y="18"/>
                  </a:lnTo>
                  <a:lnTo>
                    <a:pt x="114" y="0"/>
                  </a:lnTo>
                  <a:lnTo>
                    <a:pt x="130" y="0"/>
                  </a:lnTo>
                  <a:lnTo>
                    <a:pt x="179" y="0"/>
                  </a:lnTo>
                  <a:lnTo>
                    <a:pt x="212" y="0"/>
                  </a:lnTo>
                  <a:lnTo>
                    <a:pt x="228"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7" name="Group 476"/>
          <p:cNvGrpSpPr>
            <a:grpSpLocks/>
          </p:cNvGrpSpPr>
          <p:nvPr/>
        </p:nvGrpSpPr>
        <p:grpSpPr bwMode="auto">
          <a:xfrm>
            <a:off x="5287413" y="1989621"/>
            <a:ext cx="335076" cy="438176"/>
            <a:chOff x="3546" y="741"/>
            <a:chExt cx="325" cy="425"/>
          </a:xfrm>
          <a:solidFill>
            <a:schemeClr val="accent5">
              <a:lumMod val="60000"/>
              <a:lumOff val="40000"/>
            </a:schemeClr>
          </a:solidFill>
        </p:grpSpPr>
        <p:sp>
          <p:nvSpPr>
            <p:cNvPr id="128" name="Freeform 478"/>
            <p:cNvSpPr>
              <a:spLocks/>
            </p:cNvSpPr>
            <p:nvPr/>
          </p:nvSpPr>
          <p:spPr bwMode="auto">
            <a:xfrm>
              <a:off x="3546" y="741"/>
              <a:ext cx="325" cy="425"/>
            </a:xfrm>
            <a:custGeom>
              <a:avLst/>
              <a:gdLst/>
              <a:ahLst/>
              <a:cxnLst>
                <a:cxn ang="0">
                  <a:pos x="63" y="18"/>
                </a:cxn>
                <a:cxn ang="0">
                  <a:pos x="128" y="18"/>
                </a:cxn>
                <a:cxn ang="0">
                  <a:pos x="227" y="18"/>
                </a:cxn>
                <a:cxn ang="0">
                  <a:pos x="243" y="0"/>
                </a:cxn>
                <a:cxn ang="0">
                  <a:pos x="243" y="37"/>
                </a:cxn>
                <a:cxn ang="0">
                  <a:pos x="260" y="55"/>
                </a:cxn>
                <a:cxn ang="0">
                  <a:pos x="276" y="74"/>
                </a:cxn>
                <a:cxn ang="0">
                  <a:pos x="276" y="92"/>
                </a:cxn>
                <a:cxn ang="0">
                  <a:pos x="292" y="111"/>
                </a:cxn>
                <a:cxn ang="0">
                  <a:pos x="309" y="129"/>
                </a:cxn>
                <a:cxn ang="0">
                  <a:pos x="325" y="147"/>
                </a:cxn>
                <a:cxn ang="0">
                  <a:pos x="325" y="185"/>
                </a:cxn>
                <a:cxn ang="0">
                  <a:pos x="325" y="222"/>
                </a:cxn>
                <a:cxn ang="0">
                  <a:pos x="309" y="240"/>
                </a:cxn>
                <a:cxn ang="0">
                  <a:pos x="292" y="222"/>
                </a:cxn>
                <a:cxn ang="0">
                  <a:pos x="276" y="240"/>
                </a:cxn>
                <a:cxn ang="0">
                  <a:pos x="292" y="258"/>
                </a:cxn>
                <a:cxn ang="0">
                  <a:pos x="309" y="277"/>
                </a:cxn>
                <a:cxn ang="0">
                  <a:pos x="292" y="295"/>
                </a:cxn>
                <a:cxn ang="0">
                  <a:pos x="276" y="277"/>
                </a:cxn>
                <a:cxn ang="0">
                  <a:pos x="276" y="314"/>
                </a:cxn>
                <a:cxn ang="0">
                  <a:pos x="243" y="314"/>
                </a:cxn>
                <a:cxn ang="0">
                  <a:pos x="243" y="314"/>
                </a:cxn>
                <a:cxn ang="0">
                  <a:pos x="227" y="295"/>
                </a:cxn>
                <a:cxn ang="0">
                  <a:pos x="210" y="314"/>
                </a:cxn>
                <a:cxn ang="0">
                  <a:pos x="227" y="332"/>
                </a:cxn>
                <a:cxn ang="0">
                  <a:pos x="227" y="369"/>
                </a:cxn>
                <a:cxn ang="0">
                  <a:pos x="227" y="369"/>
                </a:cxn>
                <a:cxn ang="0">
                  <a:pos x="243" y="388"/>
                </a:cxn>
                <a:cxn ang="0">
                  <a:pos x="243" y="425"/>
                </a:cxn>
                <a:cxn ang="0">
                  <a:pos x="243" y="425"/>
                </a:cxn>
                <a:cxn ang="0">
                  <a:pos x="227" y="406"/>
                </a:cxn>
                <a:cxn ang="0">
                  <a:pos x="210" y="388"/>
                </a:cxn>
                <a:cxn ang="0">
                  <a:pos x="210" y="388"/>
                </a:cxn>
                <a:cxn ang="0">
                  <a:pos x="194" y="388"/>
                </a:cxn>
                <a:cxn ang="0">
                  <a:pos x="177" y="369"/>
                </a:cxn>
                <a:cxn ang="0">
                  <a:pos x="161" y="351"/>
                </a:cxn>
                <a:cxn ang="0">
                  <a:pos x="145" y="332"/>
                </a:cxn>
                <a:cxn ang="0">
                  <a:pos x="112" y="332"/>
                </a:cxn>
                <a:cxn ang="0">
                  <a:pos x="112" y="332"/>
                </a:cxn>
                <a:cxn ang="0">
                  <a:pos x="95" y="314"/>
                </a:cxn>
                <a:cxn ang="0">
                  <a:pos x="79" y="295"/>
                </a:cxn>
                <a:cxn ang="0">
                  <a:pos x="46" y="295"/>
                </a:cxn>
                <a:cxn ang="0">
                  <a:pos x="30" y="277"/>
                </a:cxn>
                <a:cxn ang="0">
                  <a:pos x="13" y="258"/>
                </a:cxn>
                <a:cxn ang="0">
                  <a:pos x="0" y="277"/>
                </a:cxn>
                <a:cxn ang="0">
                  <a:pos x="13" y="74"/>
                </a:cxn>
              </a:cxnLst>
              <a:rect l="0" t="0" r="r" b="b"/>
              <a:pathLst>
                <a:path w="325" h="425">
                  <a:moveTo>
                    <a:pt x="13" y="18"/>
                  </a:moveTo>
                  <a:lnTo>
                    <a:pt x="63" y="18"/>
                  </a:lnTo>
                  <a:lnTo>
                    <a:pt x="112" y="18"/>
                  </a:lnTo>
                  <a:lnTo>
                    <a:pt x="128" y="18"/>
                  </a:lnTo>
                  <a:lnTo>
                    <a:pt x="210" y="18"/>
                  </a:lnTo>
                  <a:lnTo>
                    <a:pt x="227" y="18"/>
                  </a:lnTo>
                  <a:lnTo>
                    <a:pt x="227" y="0"/>
                  </a:lnTo>
                  <a:lnTo>
                    <a:pt x="243" y="0"/>
                  </a:lnTo>
                  <a:lnTo>
                    <a:pt x="243" y="18"/>
                  </a:lnTo>
                  <a:lnTo>
                    <a:pt x="243" y="37"/>
                  </a:lnTo>
                  <a:lnTo>
                    <a:pt x="260" y="37"/>
                  </a:lnTo>
                  <a:lnTo>
                    <a:pt x="260" y="55"/>
                  </a:lnTo>
                  <a:lnTo>
                    <a:pt x="276" y="55"/>
                  </a:lnTo>
                  <a:lnTo>
                    <a:pt x="276" y="74"/>
                  </a:lnTo>
                  <a:lnTo>
                    <a:pt x="292" y="74"/>
                  </a:lnTo>
                  <a:lnTo>
                    <a:pt x="276" y="92"/>
                  </a:lnTo>
                  <a:lnTo>
                    <a:pt x="276" y="111"/>
                  </a:lnTo>
                  <a:lnTo>
                    <a:pt x="292" y="111"/>
                  </a:lnTo>
                  <a:lnTo>
                    <a:pt x="292" y="129"/>
                  </a:lnTo>
                  <a:lnTo>
                    <a:pt x="309" y="129"/>
                  </a:lnTo>
                  <a:lnTo>
                    <a:pt x="325" y="129"/>
                  </a:lnTo>
                  <a:lnTo>
                    <a:pt x="325" y="147"/>
                  </a:lnTo>
                  <a:lnTo>
                    <a:pt x="325" y="166"/>
                  </a:lnTo>
                  <a:lnTo>
                    <a:pt x="325" y="185"/>
                  </a:lnTo>
                  <a:lnTo>
                    <a:pt x="325" y="203"/>
                  </a:lnTo>
                  <a:lnTo>
                    <a:pt x="325" y="222"/>
                  </a:lnTo>
                  <a:lnTo>
                    <a:pt x="325" y="240"/>
                  </a:lnTo>
                  <a:lnTo>
                    <a:pt x="309" y="240"/>
                  </a:lnTo>
                  <a:lnTo>
                    <a:pt x="309" y="222"/>
                  </a:lnTo>
                  <a:lnTo>
                    <a:pt x="292" y="222"/>
                  </a:lnTo>
                  <a:lnTo>
                    <a:pt x="292" y="240"/>
                  </a:lnTo>
                  <a:lnTo>
                    <a:pt x="276" y="240"/>
                  </a:lnTo>
                  <a:lnTo>
                    <a:pt x="276" y="258"/>
                  </a:lnTo>
                  <a:lnTo>
                    <a:pt x="292" y="258"/>
                  </a:lnTo>
                  <a:lnTo>
                    <a:pt x="309" y="258"/>
                  </a:lnTo>
                  <a:lnTo>
                    <a:pt x="309" y="277"/>
                  </a:lnTo>
                  <a:lnTo>
                    <a:pt x="309" y="295"/>
                  </a:lnTo>
                  <a:lnTo>
                    <a:pt x="292" y="295"/>
                  </a:lnTo>
                  <a:lnTo>
                    <a:pt x="276" y="295"/>
                  </a:lnTo>
                  <a:lnTo>
                    <a:pt x="276" y="277"/>
                  </a:lnTo>
                  <a:lnTo>
                    <a:pt x="276" y="295"/>
                  </a:lnTo>
                  <a:lnTo>
                    <a:pt x="276" y="314"/>
                  </a:lnTo>
                  <a:lnTo>
                    <a:pt x="260" y="314"/>
                  </a:lnTo>
                  <a:lnTo>
                    <a:pt x="243" y="314"/>
                  </a:lnTo>
                  <a:lnTo>
                    <a:pt x="243" y="295"/>
                  </a:lnTo>
                  <a:lnTo>
                    <a:pt x="243" y="314"/>
                  </a:lnTo>
                  <a:lnTo>
                    <a:pt x="227" y="314"/>
                  </a:lnTo>
                  <a:lnTo>
                    <a:pt x="227" y="295"/>
                  </a:lnTo>
                  <a:lnTo>
                    <a:pt x="210" y="295"/>
                  </a:lnTo>
                  <a:lnTo>
                    <a:pt x="210" y="314"/>
                  </a:lnTo>
                  <a:lnTo>
                    <a:pt x="227" y="314"/>
                  </a:lnTo>
                  <a:lnTo>
                    <a:pt x="227" y="332"/>
                  </a:lnTo>
                  <a:lnTo>
                    <a:pt x="227" y="351"/>
                  </a:lnTo>
                  <a:lnTo>
                    <a:pt x="227" y="369"/>
                  </a:lnTo>
                  <a:lnTo>
                    <a:pt x="210" y="369"/>
                  </a:lnTo>
                  <a:lnTo>
                    <a:pt x="227" y="369"/>
                  </a:lnTo>
                  <a:lnTo>
                    <a:pt x="227" y="388"/>
                  </a:lnTo>
                  <a:lnTo>
                    <a:pt x="243" y="388"/>
                  </a:lnTo>
                  <a:lnTo>
                    <a:pt x="243" y="406"/>
                  </a:lnTo>
                  <a:lnTo>
                    <a:pt x="243" y="425"/>
                  </a:lnTo>
                  <a:lnTo>
                    <a:pt x="227" y="425"/>
                  </a:lnTo>
                  <a:lnTo>
                    <a:pt x="243" y="425"/>
                  </a:lnTo>
                  <a:lnTo>
                    <a:pt x="227" y="425"/>
                  </a:lnTo>
                  <a:lnTo>
                    <a:pt x="227" y="406"/>
                  </a:lnTo>
                  <a:lnTo>
                    <a:pt x="227" y="388"/>
                  </a:lnTo>
                  <a:lnTo>
                    <a:pt x="210" y="388"/>
                  </a:lnTo>
                  <a:lnTo>
                    <a:pt x="210" y="406"/>
                  </a:lnTo>
                  <a:lnTo>
                    <a:pt x="210" y="388"/>
                  </a:lnTo>
                  <a:lnTo>
                    <a:pt x="194" y="369"/>
                  </a:lnTo>
                  <a:lnTo>
                    <a:pt x="194" y="388"/>
                  </a:lnTo>
                  <a:lnTo>
                    <a:pt x="177" y="388"/>
                  </a:lnTo>
                  <a:lnTo>
                    <a:pt x="177" y="369"/>
                  </a:lnTo>
                  <a:lnTo>
                    <a:pt x="161" y="369"/>
                  </a:lnTo>
                  <a:lnTo>
                    <a:pt x="161" y="351"/>
                  </a:lnTo>
                  <a:lnTo>
                    <a:pt x="145" y="351"/>
                  </a:lnTo>
                  <a:lnTo>
                    <a:pt x="145" y="332"/>
                  </a:lnTo>
                  <a:lnTo>
                    <a:pt x="128" y="332"/>
                  </a:lnTo>
                  <a:lnTo>
                    <a:pt x="112" y="332"/>
                  </a:lnTo>
                  <a:lnTo>
                    <a:pt x="112" y="314"/>
                  </a:lnTo>
                  <a:lnTo>
                    <a:pt x="112" y="332"/>
                  </a:lnTo>
                  <a:lnTo>
                    <a:pt x="112" y="314"/>
                  </a:lnTo>
                  <a:lnTo>
                    <a:pt x="95" y="314"/>
                  </a:lnTo>
                  <a:lnTo>
                    <a:pt x="79" y="314"/>
                  </a:lnTo>
                  <a:lnTo>
                    <a:pt x="79" y="295"/>
                  </a:lnTo>
                  <a:lnTo>
                    <a:pt x="63" y="295"/>
                  </a:lnTo>
                  <a:lnTo>
                    <a:pt x="46" y="295"/>
                  </a:lnTo>
                  <a:lnTo>
                    <a:pt x="30" y="295"/>
                  </a:lnTo>
                  <a:lnTo>
                    <a:pt x="30" y="277"/>
                  </a:lnTo>
                  <a:lnTo>
                    <a:pt x="13" y="277"/>
                  </a:lnTo>
                  <a:lnTo>
                    <a:pt x="13" y="258"/>
                  </a:lnTo>
                  <a:lnTo>
                    <a:pt x="13" y="277"/>
                  </a:lnTo>
                  <a:lnTo>
                    <a:pt x="0" y="277"/>
                  </a:lnTo>
                  <a:lnTo>
                    <a:pt x="0" y="240"/>
                  </a:lnTo>
                  <a:lnTo>
                    <a:pt x="13" y="74"/>
                  </a:lnTo>
                  <a:lnTo>
                    <a:pt x="13"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477"/>
            <p:cNvSpPr>
              <a:spLocks/>
            </p:cNvSpPr>
            <p:nvPr/>
          </p:nvSpPr>
          <p:spPr bwMode="auto">
            <a:xfrm>
              <a:off x="3546" y="741"/>
              <a:ext cx="325" cy="425"/>
            </a:xfrm>
            <a:custGeom>
              <a:avLst/>
              <a:gdLst/>
              <a:ahLst/>
              <a:cxnLst>
                <a:cxn ang="0">
                  <a:pos x="63" y="18"/>
                </a:cxn>
                <a:cxn ang="0">
                  <a:pos x="128" y="18"/>
                </a:cxn>
                <a:cxn ang="0">
                  <a:pos x="227" y="18"/>
                </a:cxn>
                <a:cxn ang="0">
                  <a:pos x="243" y="0"/>
                </a:cxn>
                <a:cxn ang="0">
                  <a:pos x="243" y="37"/>
                </a:cxn>
                <a:cxn ang="0">
                  <a:pos x="260" y="55"/>
                </a:cxn>
                <a:cxn ang="0">
                  <a:pos x="276" y="74"/>
                </a:cxn>
                <a:cxn ang="0">
                  <a:pos x="276" y="92"/>
                </a:cxn>
                <a:cxn ang="0">
                  <a:pos x="292" y="111"/>
                </a:cxn>
                <a:cxn ang="0">
                  <a:pos x="309" y="129"/>
                </a:cxn>
                <a:cxn ang="0">
                  <a:pos x="325" y="147"/>
                </a:cxn>
                <a:cxn ang="0">
                  <a:pos x="325" y="185"/>
                </a:cxn>
                <a:cxn ang="0">
                  <a:pos x="325" y="222"/>
                </a:cxn>
                <a:cxn ang="0">
                  <a:pos x="309" y="240"/>
                </a:cxn>
                <a:cxn ang="0">
                  <a:pos x="292" y="222"/>
                </a:cxn>
                <a:cxn ang="0">
                  <a:pos x="276" y="240"/>
                </a:cxn>
                <a:cxn ang="0">
                  <a:pos x="292" y="258"/>
                </a:cxn>
                <a:cxn ang="0">
                  <a:pos x="309" y="277"/>
                </a:cxn>
                <a:cxn ang="0">
                  <a:pos x="292" y="295"/>
                </a:cxn>
                <a:cxn ang="0">
                  <a:pos x="276" y="277"/>
                </a:cxn>
                <a:cxn ang="0">
                  <a:pos x="276" y="314"/>
                </a:cxn>
                <a:cxn ang="0">
                  <a:pos x="243" y="314"/>
                </a:cxn>
                <a:cxn ang="0">
                  <a:pos x="243" y="314"/>
                </a:cxn>
                <a:cxn ang="0">
                  <a:pos x="227" y="295"/>
                </a:cxn>
                <a:cxn ang="0">
                  <a:pos x="210" y="314"/>
                </a:cxn>
                <a:cxn ang="0">
                  <a:pos x="227" y="332"/>
                </a:cxn>
                <a:cxn ang="0">
                  <a:pos x="227" y="369"/>
                </a:cxn>
                <a:cxn ang="0">
                  <a:pos x="227" y="369"/>
                </a:cxn>
                <a:cxn ang="0">
                  <a:pos x="243" y="388"/>
                </a:cxn>
                <a:cxn ang="0">
                  <a:pos x="243" y="425"/>
                </a:cxn>
                <a:cxn ang="0">
                  <a:pos x="243" y="425"/>
                </a:cxn>
                <a:cxn ang="0">
                  <a:pos x="227" y="406"/>
                </a:cxn>
                <a:cxn ang="0">
                  <a:pos x="210" y="388"/>
                </a:cxn>
                <a:cxn ang="0">
                  <a:pos x="210" y="388"/>
                </a:cxn>
                <a:cxn ang="0">
                  <a:pos x="194" y="388"/>
                </a:cxn>
                <a:cxn ang="0">
                  <a:pos x="177" y="369"/>
                </a:cxn>
                <a:cxn ang="0">
                  <a:pos x="161" y="351"/>
                </a:cxn>
                <a:cxn ang="0">
                  <a:pos x="145" y="332"/>
                </a:cxn>
                <a:cxn ang="0">
                  <a:pos x="112" y="332"/>
                </a:cxn>
                <a:cxn ang="0">
                  <a:pos x="112" y="332"/>
                </a:cxn>
                <a:cxn ang="0">
                  <a:pos x="95" y="314"/>
                </a:cxn>
                <a:cxn ang="0">
                  <a:pos x="79" y="295"/>
                </a:cxn>
                <a:cxn ang="0">
                  <a:pos x="46" y="295"/>
                </a:cxn>
                <a:cxn ang="0">
                  <a:pos x="30" y="277"/>
                </a:cxn>
                <a:cxn ang="0">
                  <a:pos x="13" y="258"/>
                </a:cxn>
                <a:cxn ang="0">
                  <a:pos x="0" y="277"/>
                </a:cxn>
                <a:cxn ang="0">
                  <a:pos x="13" y="74"/>
                </a:cxn>
              </a:cxnLst>
              <a:rect l="0" t="0" r="r" b="b"/>
              <a:pathLst>
                <a:path w="325" h="425">
                  <a:moveTo>
                    <a:pt x="13" y="18"/>
                  </a:moveTo>
                  <a:lnTo>
                    <a:pt x="63" y="18"/>
                  </a:lnTo>
                  <a:lnTo>
                    <a:pt x="112" y="18"/>
                  </a:lnTo>
                  <a:lnTo>
                    <a:pt x="128" y="18"/>
                  </a:lnTo>
                  <a:lnTo>
                    <a:pt x="210" y="18"/>
                  </a:lnTo>
                  <a:lnTo>
                    <a:pt x="227" y="18"/>
                  </a:lnTo>
                  <a:lnTo>
                    <a:pt x="227" y="0"/>
                  </a:lnTo>
                  <a:lnTo>
                    <a:pt x="243" y="0"/>
                  </a:lnTo>
                  <a:lnTo>
                    <a:pt x="243" y="18"/>
                  </a:lnTo>
                  <a:lnTo>
                    <a:pt x="243" y="37"/>
                  </a:lnTo>
                  <a:lnTo>
                    <a:pt x="260" y="37"/>
                  </a:lnTo>
                  <a:lnTo>
                    <a:pt x="260" y="55"/>
                  </a:lnTo>
                  <a:lnTo>
                    <a:pt x="276" y="55"/>
                  </a:lnTo>
                  <a:lnTo>
                    <a:pt x="276" y="74"/>
                  </a:lnTo>
                  <a:lnTo>
                    <a:pt x="292" y="74"/>
                  </a:lnTo>
                  <a:lnTo>
                    <a:pt x="276" y="92"/>
                  </a:lnTo>
                  <a:lnTo>
                    <a:pt x="276" y="111"/>
                  </a:lnTo>
                  <a:lnTo>
                    <a:pt x="292" y="111"/>
                  </a:lnTo>
                  <a:lnTo>
                    <a:pt x="292" y="129"/>
                  </a:lnTo>
                  <a:lnTo>
                    <a:pt x="309" y="129"/>
                  </a:lnTo>
                  <a:lnTo>
                    <a:pt x="325" y="129"/>
                  </a:lnTo>
                  <a:lnTo>
                    <a:pt x="325" y="147"/>
                  </a:lnTo>
                  <a:lnTo>
                    <a:pt x="325" y="166"/>
                  </a:lnTo>
                  <a:lnTo>
                    <a:pt x="325" y="185"/>
                  </a:lnTo>
                  <a:lnTo>
                    <a:pt x="325" y="203"/>
                  </a:lnTo>
                  <a:lnTo>
                    <a:pt x="325" y="222"/>
                  </a:lnTo>
                  <a:lnTo>
                    <a:pt x="325" y="240"/>
                  </a:lnTo>
                  <a:lnTo>
                    <a:pt x="309" y="240"/>
                  </a:lnTo>
                  <a:lnTo>
                    <a:pt x="309" y="222"/>
                  </a:lnTo>
                  <a:lnTo>
                    <a:pt x="292" y="222"/>
                  </a:lnTo>
                  <a:lnTo>
                    <a:pt x="292" y="240"/>
                  </a:lnTo>
                  <a:lnTo>
                    <a:pt x="276" y="240"/>
                  </a:lnTo>
                  <a:lnTo>
                    <a:pt x="276" y="258"/>
                  </a:lnTo>
                  <a:lnTo>
                    <a:pt x="292" y="258"/>
                  </a:lnTo>
                  <a:lnTo>
                    <a:pt x="309" y="258"/>
                  </a:lnTo>
                  <a:lnTo>
                    <a:pt x="309" y="277"/>
                  </a:lnTo>
                  <a:lnTo>
                    <a:pt x="309" y="295"/>
                  </a:lnTo>
                  <a:lnTo>
                    <a:pt x="292" y="295"/>
                  </a:lnTo>
                  <a:lnTo>
                    <a:pt x="276" y="295"/>
                  </a:lnTo>
                  <a:lnTo>
                    <a:pt x="276" y="277"/>
                  </a:lnTo>
                  <a:lnTo>
                    <a:pt x="276" y="295"/>
                  </a:lnTo>
                  <a:lnTo>
                    <a:pt x="276" y="314"/>
                  </a:lnTo>
                  <a:lnTo>
                    <a:pt x="260" y="314"/>
                  </a:lnTo>
                  <a:lnTo>
                    <a:pt x="243" y="314"/>
                  </a:lnTo>
                  <a:lnTo>
                    <a:pt x="243" y="295"/>
                  </a:lnTo>
                  <a:lnTo>
                    <a:pt x="243" y="314"/>
                  </a:lnTo>
                  <a:lnTo>
                    <a:pt x="227" y="314"/>
                  </a:lnTo>
                  <a:lnTo>
                    <a:pt x="227" y="295"/>
                  </a:lnTo>
                  <a:lnTo>
                    <a:pt x="210" y="295"/>
                  </a:lnTo>
                  <a:lnTo>
                    <a:pt x="210" y="314"/>
                  </a:lnTo>
                  <a:lnTo>
                    <a:pt x="227" y="314"/>
                  </a:lnTo>
                  <a:lnTo>
                    <a:pt x="227" y="332"/>
                  </a:lnTo>
                  <a:lnTo>
                    <a:pt x="227" y="351"/>
                  </a:lnTo>
                  <a:lnTo>
                    <a:pt x="227" y="369"/>
                  </a:lnTo>
                  <a:lnTo>
                    <a:pt x="210" y="369"/>
                  </a:lnTo>
                  <a:lnTo>
                    <a:pt x="227" y="369"/>
                  </a:lnTo>
                  <a:lnTo>
                    <a:pt x="227" y="388"/>
                  </a:lnTo>
                  <a:lnTo>
                    <a:pt x="243" y="388"/>
                  </a:lnTo>
                  <a:lnTo>
                    <a:pt x="243" y="406"/>
                  </a:lnTo>
                  <a:lnTo>
                    <a:pt x="243" y="425"/>
                  </a:lnTo>
                  <a:lnTo>
                    <a:pt x="227" y="425"/>
                  </a:lnTo>
                  <a:lnTo>
                    <a:pt x="243" y="425"/>
                  </a:lnTo>
                  <a:lnTo>
                    <a:pt x="227" y="425"/>
                  </a:lnTo>
                  <a:lnTo>
                    <a:pt x="227" y="406"/>
                  </a:lnTo>
                  <a:lnTo>
                    <a:pt x="227" y="388"/>
                  </a:lnTo>
                  <a:lnTo>
                    <a:pt x="210" y="388"/>
                  </a:lnTo>
                  <a:lnTo>
                    <a:pt x="210" y="406"/>
                  </a:lnTo>
                  <a:lnTo>
                    <a:pt x="210" y="388"/>
                  </a:lnTo>
                  <a:lnTo>
                    <a:pt x="194" y="369"/>
                  </a:lnTo>
                  <a:lnTo>
                    <a:pt x="194" y="388"/>
                  </a:lnTo>
                  <a:lnTo>
                    <a:pt x="177" y="388"/>
                  </a:lnTo>
                  <a:lnTo>
                    <a:pt x="177" y="369"/>
                  </a:lnTo>
                  <a:lnTo>
                    <a:pt x="161" y="369"/>
                  </a:lnTo>
                  <a:lnTo>
                    <a:pt x="161" y="351"/>
                  </a:lnTo>
                  <a:lnTo>
                    <a:pt x="145" y="351"/>
                  </a:lnTo>
                  <a:lnTo>
                    <a:pt x="145" y="332"/>
                  </a:lnTo>
                  <a:lnTo>
                    <a:pt x="128" y="332"/>
                  </a:lnTo>
                  <a:lnTo>
                    <a:pt x="112" y="332"/>
                  </a:lnTo>
                  <a:lnTo>
                    <a:pt x="112" y="314"/>
                  </a:lnTo>
                  <a:lnTo>
                    <a:pt x="112" y="332"/>
                  </a:lnTo>
                  <a:lnTo>
                    <a:pt x="112" y="314"/>
                  </a:lnTo>
                  <a:lnTo>
                    <a:pt x="95" y="314"/>
                  </a:lnTo>
                  <a:lnTo>
                    <a:pt x="79" y="314"/>
                  </a:lnTo>
                  <a:lnTo>
                    <a:pt x="79" y="295"/>
                  </a:lnTo>
                  <a:lnTo>
                    <a:pt x="63" y="295"/>
                  </a:lnTo>
                  <a:lnTo>
                    <a:pt x="46" y="295"/>
                  </a:lnTo>
                  <a:lnTo>
                    <a:pt x="30" y="295"/>
                  </a:lnTo>
                  <a:lnTo>
                    <a:pt x="30" y="277"/>
                  </a:lnTo>
                  <a:lnTo>
                    <a:pt x="13" y="277"/>
                  </a:lnTo>
                  <a:lnTo>
                    <a:pt x="13" y="258"/>
                  </a:lnTo>
                  <a:lnTo>
                    <a:pt x="13" y="277"/>
                  </a:lnTo>
                  <a:lnTo>
                    <a:pt x="0" y="277"/>
                  </a:lnTo>
                  <a:lnTo>
                    <a:pt x="0" y="240"/>
                  </a:lnTo>
                  <a:lnTo>
                    <a:pt x="13" y="74"/>
                  </a:lnTo>
                  <a:lnTo>
                    <a:pt x="13"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0" name="Group 473"/>
          <p:cNvGrpSpPr>
            <a:grpSpLocks/>
          </p:cNvGrpSpPr>
          <p:nvPr/>
        </p:nvGrpSpPr>
        <p:grpSpPr bwMode="auto">
          <a:xfrm>
            <a:off x="4646129" y="2009210"/>
            <a:ext cx="353635" cy="361882"/>
            <a:chOff x="2924" y="760"/>
            <a:chExt cx="343" cy="351"/>
          </a:xfrm>
          <a:solidFill>
            <a:schemeClr val="accent5">
              <a:lumMod val="60000"/>
              <a:lumOff val="40000"/>
            </a:schemeClr>
          </a:solidFill>
        </p:grpSpPr>
        <p:sp>
          <p:nvSpPr>
            <p:cNvPr id="131" name="Freeform 475"/>
            <p:cNvSpPr>
              <a:spLocks/>
            </p:cNvSpPr>
            <p:nvPr/>
          </p:nvSpPr>
          <p:spPr bwMode="auto">
            <a:xfrm>
              <a:off x="2924" y="760"/>
              <a:ext cx="343" cy="351"/>
            </a:xfrm>
            <a:custGeom>
              <a:avLst/>
              <a:gdLst/>
              <a:ahLst/>
              <a:cxnLst>
                <a:cxn ang="0">
                  <a:pos x="32" y="56"/>
                </a:cxn>
                <a:cxn ang="0">
                  <a:pos x="49" y="37"/>
                </a:cxn>
                <a:cxn ang="0">
                  <a:pos x="65" y="18"/>
                </a:cxn>
                <a:cxn ang="0">
                  <a:pos x="98" y="18"/>
                </a:cxn>
                <a:cxn ang="0">
                  <a:pos x="114" y="0"/>
                </a:cxn>
                <a:cxn ang="0">
                  <a:pos x="114" y="0"/>
                </a:cxn>
                <a:cxn ang="0">
                  <a:pos x="130" y="18"/>
                </a:cxn>
                <a:cxn ang="0">
                  <a:pos x="147" y="0"/>
                </a:cxn>
                <a:cxn ang="0">
                  <a:pos x="163" y="18"/>
                </a:cxn>
                <a:cxn ang="0">
                  <a:pos x="196" y="0"/>
                </a:cxn>
                <a:cxn ang="0">
                  <a:pos x="228" y="0"/>
                </a:cxn>
                <a:cxn ang="0">
                  <a:pos x="245" y="18"/>
                </a:cxn>
                <a:cxn ang="0">
                  <a:pos x="294" y="0"/>
                </a:cxn>
                <a:cxn ang="0">
                  <a:pos x="326" y="56"/>
                </a:cxn>
                <a:cxn ang="0">
                  <a:pos x="326" y="111"/>
                </a:cxn>
                <a:cxn ang="0">
                  <a:pos x="294" y="241"/>
                </a:cxn>
                <a:cxn ang="0">
                  <a:pos x="277" y="296"/>
                </a:cxn>
                <a:cxn ang="0">
                  <a:pos x="261" y="314"/>
                </a:cxn>
                <a:cxn ang="0">
                  <a:pos x="245" y="333"/>
                </a:cxn>
                <a:cxn ang="0">
                  <a:pos x="212" y="351"/>
                </a:cxn>
                <a:cxn ang="0">
                  <a:pos x="212" y="314"/>
                </a:cxn>
                <a:cxn ang="0">
                  <a:pos x="196" y="296"/>
                </a:cxn>
                <a:cxn ang="0">
                  <a:pos x="179" y="278"/>
                </a:cxn>
                <a:cxn ang="0">
                  <a:pos x="179" y="278"/>
                </a:cxn>
                <a:cxn ang="0">
                  <a:pos x="147" y="296"/>
                </a:cxn>
                <a:cxn ang="0">
                  <a:pos x="114" y="296"/>
                </a:cxn>
                <a:cxn ang="0">
                  <a:pos x="114" y="296"/>
                </a:cxn>
                <a:cxn ang="0">
                  <a:pos x="98" y="314"/>
                </a:cxn>
                <a:cxn ang="0">
                  <a:pos x="65" y="314"/>
                </a:cxn>
                <a:cxn ang="0">
                  <a:pos x="32" y="314"/>
                </a:cxn>
                <a:cxn ang="0">
                  <a:pos x="16" y="296"/>
                </a:cxn>
                <a:cxn ang="0">
                  <a:pos x="16" y="296"/>
                </a:cxn>
                <a:cxn ang="0">
                  <a:pos x="0" y="278"/>
                </a:cxn>
                <a:cxn ang="0">
                  <a:pos x="0" y="148"/>
                </a:cxn>
              </a:cxnLst>
              <a:rect l="0" t="0" r="r" b="b"/>
              <a:pathLst>
                <a:path w="343" h="351">
                  <a:moveTo>
                    <a:pt x="16" y="56"/>
                  </a:moveTo>
                  <a:lnTo>
                    <a:pt x="32" y="56"/>
                  </a:lnTo>
                  <a:lnTo>
                    <a:pt x="32" y="37"/>
                  </a:lnTo>
                  <a:lnTo>
                    <a:pt x="49" y="37"/>
                  </a:lnTo>
                  <a:lnTo>
                    <a:pt x="65" y="37"/>
                  </a:lnTo>
                  <a:lnTo>
                    <a:pt x="65" y="18"/>
                  </a:lnTo>
                  <a:lnTo>
                    <a:pt x="81" y="18"/>
                  </a:lnTo>
                  <a:lnTo>
                    <a:pt x="98" y="18"/>
                  </a:lnTo>
                  <a:lnTo>
                    <a:pt x="114" y="18"/>
                  </a:lnTo>
                  <a:lnTo>
                    <a:pt x="114" y="0"/>
                  </a:lnTo>
                  <a:lnTo>
                    <a:pt x="114" y="18"/>
                  </a:lnTo>
                  <a:lnTo>
                    <a:pt x="114" y="0"/>
                  </a:lnTo>
                  <a:lnTo>
                    <a:pt x="130" y="0"/>
                  </a:lnTo>
                  <a:lnTo>
                    <a:pt x="130" y="18"/>
                  </a:lnTo>
                  <a:lnTo>
                    <a:pt x="130" y="0"/>
                  </a:lnTo>
                  <a:lnTo>
                    <a:pt x="147" y="0"/>
                  </a:lnTo>
                  <a:lnTo>
                    <a:pt x="163" y="0"/>
                  </a:lnTo>
                  <a:lnTo>
                    <a:pt x="163" y="18"/>
                  </a:lnTo>
                  <a:lnTo>
                    <a:pt x="179" y="18"/>
                  </a:lnTo>
                  <a:lnTo>
                    <a:pt x="196" y="0"/>
                  </a:lnTo>
                  <a:lnTo>
                    <a:pt x="212" y="0"/>
                  </a:lnTo>
                  <a:lnTo>
                    <a:pt x="228" y="0"/>
                  </a:lnTo>
                  <a:lnTo>
                    <a:pt x="245" y="0"/>
                  </a:lnTo>
                  <a:lnTo>
                    <a:pt x="245" y="18"/>
                  </a:lnTo>
                  <a:lnTo>
                    <a:pt x="277" y="18"/>
                  </a:lnTo>
                  <a:lnTo>
                    <a:pt x="294" y="0"/>
                  </a:lnTo>
                  <a:lnTo>
                    <a:pt x="310" y="0"/>
                  </a:lnTo>
                  <a:lnTo>
                    <a:pt x="326" y="56"/>
                  </a:lnTo>
                  <a:lnTo>
                    <a:pt x="343" y="74"/>
                  </a:lnTo>
                  <a:lnTo>
                    <a:pt x="326" y="111"/>
                  </a:lnTo>
                  <a:lnTo>
                    <a:pt x="310" y="166"/>
                  </a:lnTo>
                  <a:lnTo>
                    <a:pt x="294" y="241"/>
                  </a:lnTo>
                  <a:lnTo>
                    <a:pt x="277" y="278"/>
                  </a:lnTo>
                  <a:lnTo>
                    <a:pt x="277" y="296"/>
                  </a:lnTo>
                  <a:lnTo>
                    <a:pt x="261" y="296"/>
                  </a:lnTo>
                  <a:lnTo>
                    <a:pt x="261" y="314"/>
                  </a:lnTo>
                  <a:lnTo>
                    <a:pt x="261" y="333"/>
                  </a:lnTo>
                  <a:lnTo>
                    <a:pt x="245" y="333"/>
                  </a:lnTo>
                  <a:lnTo>
                    <a:pt x="228" y="351"/>
                  </a:lnTo>
                  <a:lnTo>
                    <a:pt x="212" y="351"/>
                  </a:lnTo>
                  <a:lnTo>
                    <a:pt x="212" y="333"/>
                  </a:lnTo>
                  <a:lnTo>
                    <a:pt x="212" y="314"/>
                  </a:lnTo>
                  <a:lnTo>
                    <a:pt x="196" y="314"/>
                  </a:lnTo>
                  <a:lnTo>
                    <a:pt x="196" y="296"/>
                  </a:lnTo>
                  <a:lnTo>
                    <a:pt x="196" y="278"/>
                  </a:lnTo>
                  <a:lnTo>
                    <a:pt x="179" y="278"/>
                  </a:lnTo>
                  <a:lnTo>
                    <a:pt x="179" y="296"/>
                  </a:lnTo>
                  <a:lnTo>
                    <a:pt x="179" y="278"/>
                  </a:lnTo>
                  <a:lnTo>
                    <a:pt x="163" y="296"/>
                  </a:lnTo>
                  <a:lnTo>
                    <a:pt x="147" y="296"/>
                  </a:lnTo>
                  <a:lnTo>
                    <a:pt x="130" y="296"/>
                  </a:lnTo>
                  <a:lnTo>
                    <a:pt x="114" y="296"/>
                  </a:lnTo>
                  <a:lnTo>
                    <a:pt x="114" y="314"/>
                  </a:lnTo>
                  <a:lnTo>
                    <a:pt x="114" y="296"/>
                  </a:lnTo>
                  <a:lnTo>
                    <a:pt x="98" y="296"/>
                  </a:lnTo>
                  <a:lnTo>
                    <a:pt x="98" y="314"/>
                  </a:lnTo>
                  <a:lnTo>
                    <a:pt x="81" y="314"/>
                  </a:lnTo>
                  <a:lnTo>
                    <a:pt x="65" y="314"/>
                  </a:lnTo>
                  <a:lnTo>
                    <a:pt x="49" y="314"/>
                  </a:lnTo>
                  <a:lnTo>
                    <a:pt x="32" y="314"/>
                  </a:lnTo>
                  <a:lnTo>
                    <a:pt x="16" y="314"/>
                  </a:lnTo>
                  <a:lnTo>
                    <a:pt x="16" y="296"/>
                  </a:lnTo>
                  <a:lnTo>
                    <a:pt x="0" y="296"/>
                  </a:lnTo>
                  <a:lnTo>
                    <a:pt x="16" y="296"/>
                  </a:lnTo>
                  <a:lnTo>
                    <a:pt x="0" y="296"/>
                  </a:lnTo>
                  <a:lnTo>
                    <a:pt x="0" y="278"/>
                  </a:lnTo>
                  <a:lnTo>
                    <a:pt x="16" y="222"/>
                  </a:lnTo>
                  <a:lnTo>
                    <a:pt x="0" y="148"/>
                  </a:lnTo>
                  <a:lnTo>
                    <a:pt x="16"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474"/>
            <p:cNvSpPr>
              <a:spLocks/>
            </p:cNvSpPr>
            <p:nvPr/>
          </p:nvSpPr>
          <p:spPr bwMode="auto">
            <a:xfrm>
              <a:off x="2924" y="760"/>
              <a:ext cx="343" cy="351"/>
            </a:xfrm>
            <a:custGeom>
              <a:avLst/>
              <a:gdLst/>
              <a:ahLst/>
              <a:cxnLst>
                <a:cxn ang="0">
                  <a:pos x="32" y="56"/>
                </a:cxn>
                <a:cxn ang="0">
                  <a:pos x="49" y="37"/>
                </a:cxn>
                <a:cxn ang="0">
                  <a:pos x="65" y="18"/>
                </a:cxn>
                <a:cxn ang="0">
                  <a:pos x="98" y="18"/>
                </a:cxn>
                <a:cxn ang="0">
                  <a:pos x="114" y="0"/>
                </a:cxn>
                <a:cxn ang="0">
                  <a:pos x="114" y="0"/>
                </a:cxn>
                <a:cxn ang="0">
                  <a:pos x="130" y="18"/>
                </a:cxn>
                <a:cxn ang="0">
                  <a:pos x="147" y="0"/>
                </a:cxn>
                <a:cxn ang="0">
                  <a:pos x="163" y="18"/>
                </a:cxn>
                <a:cxn ang="0">
                  <a:pos x="196" y="0"/>
                </a:cxn>
                <a:cxn ang="0">
                  <a:pos x="228" y="0"/>
                </a:cxn>
                <a:cxn ang="0">
                  <a:pos x="245" y="18"/>
                </a:cxn>
                <a:cxn ang="0">
                  <a:pos x="294" y="0"/>
                </a:cxn>
                <a:cxn ang="0">
                  <a:pos x="326" y="56"/>
                </a:cxn>
                <a:cxn ang="0">
                  <a:pos x="326" y="111"/>
                </a:cxn>
                <a:cxn ang="0">
                  <a:pos x="294" y="241"/>
                </a:cxn>
                <a:cxn ang="0">
                  <a:pos x="277" y="296"/>
                </a:cxn>
                <a:cxn ang="0">
                  <a:pos x="261" y="314"/>
                </a:cxn>
                <a:cxn ang="0">
                  <a:pos x="245" y="333"/>
                </a:cxn>
                <a:cxn ang="0">
                  <a:pos x="212" y="351"/>
                </a:cxn>
                <a:cxn ang="0">
                  <a:pos x="212" y="314"/>
                </a:cxn>
                <a:cxn ang="0">
                  <a:pos x="196" y="296"/>
                </a:cxn>
                <a:cxn ang="0">
                  <a:pos x="179" y="278"/>
                </a:cxn>
                <a:cxn ang="0">
                  <a:pos x="179" y="278"/>
                </a:cxn>
                <a:cxn ang="0">
                  <a:pos x="147" y="296"/>
                </a:cxn>
                <a:cxn ang="0">
                  <a:pos x="114" y="296"/>
                </a:cxn>
                <a:cxn ang="0">
                  <a:pos x="114" y="296"/>
                </a:cxn>
                <a:cxn ang="0">
                  <a:pos x="98" y="314"/>
                </a:cxn>
                <a:cxn ang="0">
                  <a:pos x="65" y="314"/>
                </a:cxn>
                <a:cxn ang="0">
                  <a:pos x="32" y="314"/>
                </a:cxn>
                <a:cxn ang="0">
                  <a:pos x="16" y="296"/>
                </a:cxn>
                <a:cxn ang="0">
                  <a:pos x="16" y="296"/>
                </a:cxn>
                <a:cxn ang="0">
                  <a:pos x="0" y="278"/>
                </a:cxn>
                <a:cxn ang="0">
                  <a:pos x="0" y="148"/>
                </a:cxn>
              </a:cxnLst>
              <a:rect l="0" t="0" r="r" b="b"/>
              <a:pathLst>
                <a:path w="343" h="351">
                  <a:moveTo>
                    <a:pt x="16" y="56"/>
                  </a:moveTo>
                  <a:lnTo>
                    <a:pt x="32" y="56"/>
                  </a:lnTo>
                  <a:lnTo>
                    <a:pt x="32" y="37"/>
                  </a:lnTo>
                  <a:lnTo>
                    <a:pt x="49" y="37"/>
                  </a:lnTo>
                  <a:lnTo>
                    <a:pt x="65" y="37"/>
                  </a:lnTo>
                  <a:lnTo>
                    <a:pt x="65" y="18"/>
                  </a:lnTo>
                  <a:lnTo>
                    <a:pt x="81" y="18"/>
                  </a:lnTo>
                  <a:lnTo>
                    <a:pt x="98" y="18"/>
                  </a:lnTo>
                  <a:lnTo>
                    <a:pt x="114" y="18"/>
                  </a:lnTo>
                  <a:lnTo>
                    <a:pt x="114" y="0"/>
                  </a:lnTo>
                  <a:lnTo>
                    <a:pt x="114" y="18"/>
                  </a:lnTo>
                  <a:lnTo>
                    <a:pt x="114" y="0"/>
                  </a:lnTo>
                  <a:lnTo>
                    <a:pt x="130" y="0"/>
                  </a:lnTo>
                  <a:lnTo>
                    <a:pt x="130" y="18"/>
                  </a:lnTo>
                  <a:lnTo>
                    <a:pt x="130" y="0"/>
                  </a:lnTo>
                  <a:lnTo>
                    <a:pt x="147" y="0"/>
                  </a:lnTo>
                  <a:lnTo>
                    <a:pt x="163" y="0"/>
                  </a:lnTo>
                  <a:lnTo>
                    <a:pt x="163" y="18"/>
                  </a:lnTo>
                  <a:lnTo>
                    <a:pt x="179" y="18"/>
                  </a:lnTo>
                  <a:lnTo>
                    <a:pt x="196" y="0"/>
                  </a:lnTo>
                  <a:lnTo>
                    <a:pt x="212" y="0"/>
                  </a:lnTo>
                  <a:lnTo>
                    <a:pt x="228" y="0"/>
                  </a:lnTo>
                  <a:lnTo>
                    <a:pt x="245" y="0"/>
                  </a:lnTo>
                  <a:lnTo>
                    <a:pt x="245" y="18"/>
                  </a:lnTo>
                  <a:lnTo>
                    <a:pt x="277" y="18"/>
                  </a:lnTo>
                  <a:lnTo>
                    <a:pt x="294" y="0"/>
                  </a:lnTo>
                  <a:lnTo>
                    <a:pt x="310" y="0"/>
                  </a:lnTo>
                  <a:lnTo>
                    <a:pt x="326" y="56"/>
                  </a:lnTo>
                  <a:lnTo>
                    <a:pt x="343" y="74"/>
                  </a:lnTo>
                  <a:lnTo>
                    <a:pt x="326" y="111"/>
                  </a:lnTo>
                  <a:lnTo>
                    <a:pt x="310" y="166"/>
                  </a:lnTo>
                  <a:lnTo>
                    <a:pt x="294" y="241"/>
                  </a:lnTo>
                  <a:lnTo>
                    <a:pt x="277" y="278"/>
                  </a:lnTo>
                  <a:lnTo>
                    <a:pt x="277" y="296"/>
                  </a:lnTo>
                  <a:lnTo>
                    <a:pt x="261" y="296"/>
                  </a:lnTo>
                  <a:lnTo>
                    <a:pt x="261" y="314"/>
                  </a:lnTo>
                  <a:lnTo>
                    <a:pt x="261" y="333"/>
                  </a:lnTo>
                  <a:lnTo>
                    <a:pt x="245" y="333"/>
                  </a:lnTo>
                  <a:lnTo>
                    <a:pt x="228" y="351"/>
                  </a:lnTo>
                  <a:lnTo>
                    <a:pt x="212" y="351"/>
                  </a:lnTo>
                  <a:lnTo>
                    <a:pt x="212" y="333"/>
                  </a:lnTo>
                  <a:lnTo>
                    <a:pt x="212" y="314"/>
                  </a:lnTo>
                  <a:lnTo>
                    <a:pt x="196" y="314"/>
                  </a:lnTo>
                  <a:lnTo>
                    <a:pt x="196" y="296"/>
                  </a:lnTo>
                  <a:lnTo>
                    <a:pt x="196" y="278"/>
                  </a:lnTo>
                  <a:lnTo>
                    <a:pt x="179" y="278"/>
                  </a:lnTo>
                  <a:lnTo>
                    <a:pt x="179" y="296"/>
                  </a:lnTo>
                  <a:lnTo>
                    <a:pt x="179" y="278"/>
                  </a:lnTo>
                  <a:lnTo>
                    <a:pt x="163" y="296"/>
                  </a:lnTo>
                  <a:lnTo>
                    <a:pt x="147" y="296"/>
                  </a:lnTo>
                  <a:lnTo>
                    <a:pt x="130" y="296"/>
                  </a:lnTo>
                  <a:lnTo>
                    <a:pt x="114" y="296"/>
                  </a:lnTo>
                  <a:lnTo>
                    <a:pt x="114" y="314"/>
                  </a:lnTo>
                  <a:lnTo>
                    <a:pt x="114" y="296"/>
                  </a:lnTo>
                  <a:lnTo>
                    <a:pt x="98" y="296"/>
                  </a:lnTo>
                  <a:lnTo>
                    <a:pt x="98" y="314"/>
                  </a:lnTo>
                  <a:lnTo>
                    <a:pt x="81" y="314"/>
                  </a:lnTo>
                  <a:lnTo>
                    <a:pt x="65" y="314"/>
                  </a:lnTo>
                  <a:lnTo>
                    <a:pt x="49" y="314"/>
                  </a:lnTo>
                  <a:lnTo>
                    <a:pt x="32" y="314"/>
                  </a:lnTo>
                  <a:lnTo>
                    <a:pt x="16" y="314"/>
                  </a:lnTo>
                  <a:lnTo>
                    <a:pt x="16" y="296"/>
                  </a:lnTo>
                  <a:lnTo>
                    <a:pt x="0" y="296"/>
                  </a:lnTo>
                  <a:lnTo>
                    <a:pt x="16" y="296"/>
                  </a:lnTo>
                  <a:lnTo>
                    <a:pt x="0" y="296"/>
                  </a:lnTo>
                  <a:lnTo>
                    <a:pt x="0" y="278"/>
                  </a:lnTo>
                  <a:lnTo>
                    <a:pt x="16" y="222"/>
                  </a:lnTo>
                  <a:lnTo>
                    <a:pt x="0" y="148"/>
                  </a:lnTo>
                  <a:lnTo>
                    <a:pt x="16"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3" name="Group 470"/>
          <p:cNvGrpSpPr>
            <a:grpSpLocks/>
          </p:cNvGrpSpPr>
          <p:nvPr/>
        </p:nvGrpSpPr>
        <p:grpSpPr bwMode="auto">
          <a:xfrm>
            <a:off x="9136154" y="2009210"/>
            <a:ext cx="487665" cy="456734"/>
            <a:chOff x="7279" y="760"/>
            <a:chExt cx="473" cy="443"/>
          </a:xfrm>
          <a:solidFill>
            <a:schemeClr val="accent5">
              <a:lumMod val="60000"/>
              <a:lumOff val="40000"/>
            </a:schemeClr>
          </a:solidFill>
        </p:grpSpPr>
        <p:sp>
          <p:nvSpPr>
            <p:cNvPr id="134" name="Freeform 472"/>
            <p:cNvSpPr>
              <a:spLocks/>
            </p:cNvSpPr>
            <p:nvPr/>
          </p:nvSpPr>
          <p:spPr bwMode="auto">
            <a:xfrm>
              <a:off x="7279" y="760"/>
              <a:ext cx="473" cy="443"/>
            </a:xfrm>
            <a:custGeom>
              <a:avLst/>
              <a:gdLst/>
              <a:ahLst/>
              <a:cxnLst>
                <a:cxn ang="0">
                  <a:pos x="243" y="74"/>
                </a:cxn>
                <a:cxn ang="0">
                  <a:pos x="276" y="74"/>
                </a:cxn>
                <a:cxn ang="0">
                  <a:pos x="309" y="74"/>
                </a:cxn>
                <a:cxn ang="0">
                  <a:pos x="325" y="55"/>
                </a:cxn>
                <a:cxn ang="0">
                  <a:pos x="358" y="55"/>
                </a:cxn>
                <a:cxn ang="0">
                  <a:pos x="391" y="37"/>
                </a:cxn>
                <a:cxn ang="0">
                  <a:pos x="407" y="18"/>
                </a:cxn>
                <a:cxn ang="0">
                  <a:pos x="423" y="0"/>
                </a:cxn>
                <a:cxn ang="0">
                  <a:pos x="440" y="55"/>
                </a:cxn>
                <a:cxn ang="0">
                  <a:pos x="456" y="93"/>
                </a:cxn>
                <a:cxn ang="0">
                  <a:pos x="456" y="129"/>
                </a:cxn>
                <a:cxn ang="0">
                  <a:pos x="440" y="148"/>
                </a:cxn>
                <a:cxn ang="0">
                  <a:pos x="456" y="166"/>
                </a:cxn>
                <a:cxn ang="0">
                  <a:pos x="456" y="203"/>
                </a:cxn>
                <a:cxn ang="0">
                  <a:pos x="473" y="240"/>
                </a:cxn>
                <a:cxn ang="0">
                  <a:pos x="456" y="258"/>
                </a:cxn>
                <a:cxn ang="0">
                  <a:pos x="440" y="295"/>
                </a:cxn>
                <a:cxn ang="0">
                  <a:pos x="423" y="332"/>
                </a:cxn>
                <a:cxn ang="0">
                  <a:pos x="423" y="369"/>
                </a:cxn>
                <a:cxn ang="0">
                  <a:pos x="423" y="443"/>
                </a:cxn>
                <a:cxn ang="0">
                  <a:pos x="325" y="443"/>
                </a:cxn>
                <a:cxn ang="0">
                  <a:pos x="292" y="443"/>
                </a:cxn>
                <a:cxn ang="0">
                  <a:pos x="260" y="443"/>
                </a:cxn>
                <a:cxn ang="0">
                  <a:pos x="145" y="443"/>
                </a:cxn>
                <a:cxn ang="0">
                  <a:pos x="14" y="443"/>
                </a:cxn>
                <a:cxn ang="0">
                  <a:pos x="0" y="424"/>
                </a:cxn>
                <a:cxn ang="0">
                  <a:pos x="14" y="406"/>
                </a:cxn>
                <a:cxn ang="0">
                  <a:pos x="14" y="369"/>
                </a:cxn>
                <a:cxn ang="0">
                  <a:pos x="30" y="351"/>
                </a:cxn>
                <a:cxn ang="0">
                  <a:pos x="47" y="332"/>
                </a:cxn>
                <a:cxn ang="0">
                  <a:pos x="30" y="314"/>
                </a:cxn>
                <a:cxn ang="0">
                  <a:pos x="47" y="295"/>
                </a:cxn>
                <a:cxn ang="0">
                  <a:pos x="47" y="258"/>
                </a:cxn>
                <a:cxn ang="0">
                  <a:pos x="63" y="240"/>
                </a:cxn>
                <a:cxn ang="0">
                  <a:pos x="79" y="222"/>
                </a:cxn>
                <a:cxn ang="0">
                  <a:pos x="96" y="203"/>
                </a:cxn>
                <a:cxn ang="0">
                  <a:pos x="112" y="184"/>
                </a:cxn>
                <a:cxn ang="0">
                  <a:pos x="112" y="148"/>
                </a:cxn>
                <a:cxn ang="0">
                  <a:pos x="129" y="129"/>
                </a:cxn>
                <a:cxn ang="0">
                  <a:pos x="145" y="111"/>
                </a:cxn>
                <a:cxn ang="0">
                  <a:pos x="161" y="93"/>
                </a:cxn>
                <a:cxn ang="0">
                  <a:pos x="194" y="93"/>
                </a:cxn>
                <a:cxn ang="0">
                  <a:pos x="210" y="74"/>
                </a:cxn>
              </a:cxnLst>
              <a:rect l="0" t="0" r="r" b="b"/>
              <a:pathLst>
                <a:path w="473" h="443">
                  <a:moveTo>
                    <a:pt x="227" y="74"/>
                  </a:moveTo>
                  <a:lnTo>
                    <a:pt x="243" y="74"/>
                  </a:lnTo>
                  <a:lnTo>
                    <a:pt x="260" y="74"/>
                  </a:lnTo>
                  <a:lnTo>
                    <a:pt x="276" y="74"/>
                  </a:lnTo>
                  <a:lnTo>
                    <a:pt x="292" y="74"/>
                  </a:lnTo>
                  <a:lnTo>
                    <a:pt x="309" y="74"/>
                  </a:lnTo>
                  <a:lnTo>
                    <a:pt x="325" y="74"/>
                  </a:lnTo>
                  <a:lnTo>
                    <a:pt x="325" y="55"/>
                  </a:lnTo>
                  <a:lnTo>
                    <a:pt x="342" y="55"/>
                  </a:lnTo>
                  <a:lnTo>
                    <a:pt x="358" y="55"/>
                  </a:lnTo>
                  <a:lnTo>
                    <a:pt x="374" y="37"/>
                  </a:lnTo>
                  <a:lnTo>
                    <a:pt x="391" y="37"/>
                  </a:lnTo>
                  <a:lnTo>
                    <a:pt x="391" y="18"/>
                  </a:lnTo>
                  <a:lnTo>
                    <a:pt x="407" y="18"/>
                  </a:lnTo>
                  <a:lnTo>
                    <a:pt x="407" y="0"/>
                  </a:lnTo>
                  <a:lnTo>
                    <a:pt x="423" y="0"/>
                  </a:lnTo>
                  <a:lnTo>
                    <a:pt x="423" y="37"/>
                  </a:lnTo>
                  <a:lnTo>
                    <a:pt x="440" y="55"/>
                  </a:lnTo>
                  <a:lnTo>
                    <a:pt x="440" y="74"/>
                  </a:lnTo>
                  <a:lnTo>
                    <a:pt x="456" y="93"/>
                  </a:lnTo>
                  <a:lnTo>
                    <a:pt x="456" y="111"/>
                  </a:lnTo>
                  <a:lnTo>
                    <a:pt x="456" y="129"/>
                  </a:lnTo>
                  <a:lnTo>
                    <a:pt x="456" y="148"/>
                  </a:lnTo>
                  <a:lnTo>
                    <a:pt x="440" y="148"/>
                  </a:lnTo>
                  <a:lnTo>
                    <a:pt x="440" y="166"/>
                  </a:lnTo>
                  <a:lnTo>
                    <a:pt x="456" y="166"/>
                  </a:lnTo>
                  <a:lnTo>
                    <a:pt x="456" y="184"/>
                  </a:lnTo>
                  <a:lnTo>
                    <a:pt x="456" y="203"/>
                  </a:lnTo>
                  <a:lnTo>
                    <a:pt x="473" y="222"/>
                  </a:lnTo>
                  <a:lnTo>
                    <a:pt x="473" y="240"/>
                  </a:lnTo>
                  <a:lnTo>
                    <a:pt x="456" y="240"/>
                  </a:lnTo>
                  <a:lnTo>
                    <a:pt x="456" y="258"/>
                  </a:lnTo>
                  <a:lnTo>
                    <a:pt x="440" y="277"/>
                  </a:lnTo>
                  <a:lnTo>
                    <a:pt x="440" y="295"/>
                  </a:lnTo>
                  <a:lnTo>
                    <a:pt x="423" y="314"/>
                  </a:lnTo>
                  <a:lnTo>
                    <a:pt x="423" y="332"/>
                  </a:lnTo>
                  <a:lnTo>
                    <a:pt x="423" y="351"/>
                  </a:lnTo>
                  <a:lnTo>
                    <a:pt x="423" y="369"/>
                  </a:lnTo>
                  <a:lnTo>
                    <a:pt x="423" y="406"/>
                  </a:lnTo>
                  <a:lnTo>
                    <a:pt x="423" y="443"/>
                  </a:lnTo>
                  <a:lnTo>
                    <a:pt x="374" y="443"/>
                  </a:lnTo>
                  <a:lnTo>
                    <a:pt x="325" y="443"/>
                  </a:lnTo>
                  <a:lnTo>
                    <a:pt x="309" y="443"/>
                  </a:lnTo>
                  <a:lnTo>
                    <a:pt x="292" y="443"/>
                  </a:lnTo>
                  <a:lnTo>
                    <a:pt x="276" y="443"/>
                  </a:lnTo>
                  <a:lnTo>
                    <a:pt x="260" y="443"/>
                  </a:lnTo>
                  <a:lnTo>
                    <a:pt x="194" y="443"/>
                  </a:lnTo>
                  <a:lnTo>
                    <a:pt x="145" y="443"/>
                  </a:lnTo>
                  <a:lnTo>
                    <a:pt x="63" y="443"/>
                  </a:lnTo>
                  <a:lnTo>
                    <a:pt x="14" y="443"/>
                  </a:lnTo>
                  <a:lnTo>
                    <a:pt x="0" y="443"/>
                  </a:lnTo>
                  <a:lnTo>
                    <a:pt x="0" y="424"/>
                  </a:lnTo>
                  <a:lnTo>
                    <a:pt x="14" y="424"/>
                  </a:lnTo>
                  <a:lnTo>
                    <a:pt x="14" y="406"/>
                  </a:lnTo>
                  <a:lnTo>
                    <a:pt x="14" y="388"/>
                  </a:lnTo>
                  <a:lnTo>
                    <a:pt x="14" y="369"/>
                  </a:lnTo>
                  <a:lnTo>
                    <a:pt x="30" y="369"/>
                  </a:lnTo>
                  <a:lnTo>
                    <a:pt x="30" y="351"/>
                  </a:lnTo>
                  <a:lnTo>
                    <a:pt x="30" y="332"/>
                  </a:lnTo>
                  <a:lnTo>
                    <a:pt x="47" y="332"/>
                  </a:lnTo>
                  <a:lnTo>
                    <a:pt x="47" y="314"/>
                  </a:lnTo>
                  <a:lnTo>
                    <a:pt x="30" y="314"/>
                  </a:lnTo>
                  <a:lnTo>
                    <a:pt x="30" y="295"/>
                  </a:lnTo>
                  <a:lnTo>
                    <a:pt x="47" y="295"/>
                  </a:lnTo>
                  <a:lnTo>
                    <a:pt x="47" y="277"/>
                  </a:lnTo>
                  <a:lnTo>
                    <a:pt x="47" y="258"/>
                  </a:lnTo>
                  <a:lnTo>
                    <a:pt x="47" y="240"/>
                  </a:lnTo>
                  <a:lnTo>
                    <a:pt x="63" y="240"/>
                  </a:lnTo>
                  <a:lnTo>
                    <a:pt x="79" y="240"/>
                  </a:lnTo>
                  <a:lnTo>
                    <a:pt x="79" y="222"/>
                  </a:lnTo>
                  <a:lnTo>
                    <a:pt x="96" y="222"/>
                  </a:lnTo>
                  <a:lnTo>
                    <a:pt x="96" y="203"/>
                  </a:lnTo>
                  <a:lnTo>
                    <a:pt x="96" y="184"/>
                  </a:lnTo>
                  <a:lnTo>
                    <a:pt x="112" y="184"/>
                  </a:lnTo>
                  <a:lnTo>
                    <a:pt x="112" y="166"/>
                  </a:lnTo>
                  <a:lnTo>
                    <a:pt x="112" y="148"/>
                  </a:lnTo>
                  <a:lnTo>
                    <a:pt x="129" y="148"/>
                  </a:lnTo>
                  <a:lnTo>
                    <a:pt x="129" y="129"/>
                  </a:lnTo>
                  <a:lnTo>
                    <a:pt x="145" y="129"/>
                  </a:lnTo>
                  <a:lnTo>
                    <a:pt x="145" y="111"/>
                  </a:lnTo>
                  <a:lnTo>
                    <a:pt x="161" y="111"/>
                  </a:lnTo>
                  <a:lnTo>
                    <a:pt x="161" y="93"/>
                  </a:lnTo>
                  <a:lnTo>
                    <a:pt x="178" y="93"/>
                  </a:lnTo>
                  <a:lnTo>
                    <a:pt x="194" y="93"/>
                  </a:lnTo>
                  <a:lnTo>
                    <a:pt x="194" y="74"/>
                  </a:lnTo>
                  <a:lnTo>
                    <a:pt x="210" y="74"/>
                  </a:lnTo>
                  <a:lnTo>
                    <a:pt x="227"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471"/>
            <p:cNvSpPr>
              <a:spLocks/>
            </p:cNvSpPr>
            <p:nvPr/>
          </p:nvSpPr>
          <p:spPr bwMode="auto">
            <a:xfrm>
              <a:off x="7279" y="760"/>
              <a:ext cx="473" cy="443"/>
            </a:xfrm>
            <a:custGeom>
              <a:avLst/>
              <a:gdLst/>
              <a:ahLst/>
              <a:cxnLst>
                <a:cxn ang="0">
                  <a:pos x="243" y="74"/>
                </a:cxn>
                <a:cxn ang="0">
                  <a:pos x="276" y="74"/>
                </a:cxn>
                <a:cxn ang="0">
                  <a:pos x="309" y="74"/>
                </a:cxn>
                <a:cxn ang="0">
                  <a:pos x="325" y="55"/>
                </a:cxn>
                <a:cxn ang="0">
                  <a:pos x="358" y="55"/>
                </a:cxn>
                <a:cxn ang="0">
                  <a:pos x="391" y="37"/>
                </a:cxn>
                <a:cxn ang="0">
                  <a:pos x="407" y="18"/>
                </a:cxn>
                <a:cxn ang="0">
                  <a:pos x="423" y="0"/>
                </a:cxn>
                <a:cxn ang="0">
                  <a:pos x="440" y="55"/>
                </a:cxn>
                <a:cxn ang="0">
                  <a:pos x="456" y="93"/>
                </a:cxn>
                <a:cxn ang="0">
                  <a:pos x="456" y="129"/>
                </a:cxn>
                <a:cxn ang="0">
                  <a:pos x="440" y="148"/>
                </a:cxn>
                <a:cxn ang="0">
                  <a:pos x="456" y="166"/>
                </a:cxn>
                <a:cxn ang="0">
                  <a:pos x="456" y="203"/>
                </a:cxn>
                <a:cxn ang="0">
                  <a:pos x="473" y="240"/>
                </a:cxn>
                <a:cxn ang="0">
                  <a:pos x="456" y="258"/>
                </a:cxn>
                <a:cxn ang="0">
                  <a:pos x="440" y="295"/>
                </a:cxn>
                <a:cxn ang="0">
                  <a:pos x="423" y="332"/>
                </a:cxn>
                <a:cxn ang="0">
                  <a:pos x="423" y="369"/>
                </a:cxn>
                <a:cxn ang="0">
                  <a:pos x="423" y="443"/>
                </a:cxn>
                <a:cxn ang="0">
                  <a:pos x="325" y="443"/>
                </a:cxn>
                <a:cxn ang="0">
                  <a:pos x="292" y="443"/>
                </a:cxn>
                <a:cxn ang="0">
                  <a:pos x="260" y="443"/>
                </a:cxn>
                <a:cxn ang="0">
                  <a:pos x="145" y="443"/>
                </a:cxn>
                <a:cxn ang="0">
                  <a:pos x="14" y="443"/>
                </a:cxn>
                <a:cxn ang="0">
                  <a:pos x="0" y="424"/>
                </a:cxn>
                <a:cxn ang="0">
                  <a:pos x="14" y="406"/>
                </a:cxn>
                <a:cxn ang="0">
                  <a:pos x="14" y="369"/>
                </a:cxn>
                <a:cxn ang="0">
                  <a:pos x="30" y="351"/>
                </a:cxn>
                <a:cxn ang="0">
                  <a:pos x="47" y="332"/>
                </a:cxn>
                <a:cxn ang="0">
                  <a:pos x="30" y="314"/>
                </a:cxn>
                <a:cxn ang="0">
                  <a:pos x="47" y="295"/>
                </a:cxn>
                <a:cxn ang="0">
                  <a:pos x="47" y="258"/>
                </a:cxn>
                <a:cxn ang="0">
                  <a:pos x="63" y="240"/>
                </a:cxn>
                <a:cxn ang="0">
                  <a:pos x="79" y="222"/>
                </a:cxn>
                <a:cxn ang="0">
                  <a:pos x="96" y="203"/>
                </a:cxn>
                <a:cxn ang="0">
                  <a:pos x="112" y="184"/>
                </a:cxn>
                <a:cxn ang="0">
                  <a:pos x="112" y="148"/>
                </a:cxn>
                <a:cxn ang="0">
                  <a:pos x="129" y="129"/>
                </a:cxn>
                <a:cxn ang="0">
                  <a:pos x="145" y="111"/>
                </a:cxn>
                <a:cxn ang="0">
                  <a:pos x="161" y="93"/>
                </a:cxn>
                <a:cxn ang="0">
                  <a:pos x="194" y="93"/>
                </a:cxn>
                <a:cxn ang="0">
                  <a:pos x="210" y="74"/>
                </a:cxn>
              </a:cxnLst>
              <a:rect l="0" t="0" r="r" b="b"/>
              <a:pathLst>
                <a:path w="473" h="443">
                  <a:moveTo>
                    <a:pt x="227" y="74"/>
                  </a:moveTo>
                  <a:lnTo>
                    <a:pt x="243" y="74"/>
                  </a:lnTo>
                  <a:lnTo>
                    <a:pt x="260" y="74"/>
                  </a:lnTo>
                  <a:lnTo>
                    <a:pt x="276" y="74"/>
                  </a:lnTo>
                  <a:lnTo>
                    <a:pt x="292" y="74"/>
                  </a:lnTo>
                  <a:lnTo>
                    <a:pt x="309" y="74"/>
                  </a:lnTo>
                  <a:lnTo>
                    <a:pt x="325" y="74"/>
                  </a:lnTo>
                  <a:lnTo>
                    <a:pt x="325" y="55"/>
                  </a:lnTo>
                  <a:lnTo>
                    <a:pt x="342" y="55"/>
                  </a:lnTo>
                  <a:lnTo>
                    <a:pt x="358" y="55"/>
                  </a:lnTo>
                  <a:lnTo>
                    <a:pt x="374" y="37"/>
                  </a:lnTo>
                  <a:lnTo>
                    <a:pt x="391" y="37"/>
                  </a:lnTo>
                  <a:lnTo>
                    <a:pt x="391" y="18"/>
                  </a:lnTo>
                  <a:lnTo>
                    <a:pt x="407" y="18"/>
                  </a:lnTo>
                  <a:lnTo>
                    <a:pt x="407" y="0"/>
                  </a:lnTo>
                  <a:lnTo>
                    <a:pt x="423" y="0"/>
                  </a:lnTo>
                  <a:lnTo>
                    <a:pt x="423" y="37"/>
                  </a:lnTo>
                  <a:lnTo>
                    <a:pt x="440" y="55"/>
                  </a:lnTo>
                  <a:lnTo>
                    <a:pt x="440" y="74"/>
                  </a:lnTo>
                  <a:lnTo>
                    <a:pt x="456" y="93"/>
                  </a:lnTo>
                  <a:lnTo>
                    <a:pt x="456" y="111"/>
                  </a:lnTo>
                  <a:lnTo>
                    <a:pt x="456" y="129"/>
                  </a:lnTo>
                  <a:lnTo>
                    <a:pt x="456" y="148"/>
                  </a:lnTo>
                  <a:lnTo>
                    <a:pt x="440" y="148"/>
                  </a:lnTo>
                  <a:lnTo>
                    <a:pt x="440" y="166"/>
                  </a:lnTo>
                  <a:lnTo>
                    <a:pt x="456" y="166"/>
                  </a:lnTo>
                  <a:lnTo>
                    <a:pt x="456" y="184"/>
                  </a:lnTo>
                  <a:lnTo>
                    <a:pt x="456" y="203"/>
                  </a:lnTo>
                  <a:lnTo>
                    <a:pt x="473" y="222"/>
                  </a:lnTo>
                  <a:lnTo>
                    <a:pt x="473" y="240"/>
                  </a:lnTo>
                  <a:lnTo>
                    <a:pt x="456" y="240"/>
                  </a:lnTo>
                  <a:lnTo>
                    <a:pt x="456" y="258"/>
                  </a:lnTo>
                  <a:lnTo>
                    <a:pt x="440" y="277"/>
                  </a:lnTo>
                  <a:lnTo>
                    <a:pt x="440" y="295"/>
                  </a:lnTo>
                  <a:lnTo>
                    <a:pt x="423" y="314"/>
                  </a:lnTo>
                  <a:lnTo>
                    <a:pt x="423" y="332"/>
                  </a:lnTo>
                  <a:lnTo>
                    <a:pt x="423" y="351"/>
                  </a:lnTo>
                  <a:lnTo>
                    <a:pt x="423" y="369"/>
                  </a:lnTo>
                  <a:lnTo>
                    <a:pt x="423" y="406"/>
                  </a:lnTo>
                  <a:lnTo>
                    <a:pt x="423" y="443"/>
                  </a:lnTo>
                  <a:lnTo>
                    <a:pt x="374" y="443"/>
                  </a:lnTo>
                  <a:lnTo>
                    <a:pt x="325" y="443"/>
                  </a:lnTo>
                  <a:lnTo>
                    <a:pt x="309" y="443"/>
                  </a:lnTo>
                  <a:lnTo>
                    <a:pt x="292" y="443"/>
                  </a:lnTo>
                  <a:lnTo>
                    <a:pt x="276" y="443"/>
                  </a:lnTo>
                  <a:lnTo>
                    <a:pt x="260" y="443"/>
                  </a:lnTo>
                  <a:lnTo>
                    <a:pt x="194" y="443"/>
                  </a:lnTo>
                  <a:lnTo>
                    <a:pt x="145" y="443"/>
                  </a:lnTo>
                  <a:lnTo>
                    <a:pt x="63" y="443"/>
                  </a:lnTo>
                  <a:lnTo>
                    <a:pt x="14" y="443"/>
                  </a:lnTo>
                  <a:lnTo>
                    <a:pt x="0" y="443"/>
                  </a:lnTo>
                  <a:lnTo>
                    <a:pt x="0" y="424"/>
                  </a:lnTo>
                  <a:lnTo>
                    <a:pt x="14" y="424"/>
                  </a:lnTo>
                  <a:lnTo>
                    <a:pt x="14" y="406"/>
                  </a:lnTo>
                  <a:lnTo>
                    <a:pt x="14" y="388"/>
                  </a:lnTo>
                  <a:lnTo>
                    <a:pt x="14" y="369"/>
                  </a:lnTo>
                  <a:lnTo>
                    <a:pt x="30" y="369"/>
                  </a:lnTo>
                  <a:lnTo>
                    <a:pt x="30" y="351"/>
                  </a:lnTo>
                  <a:lnTo>
                    <a:pt x="30" y="332"/>
                  </a:lnTo>
                  <a:lnTo>
                    <a:pt x="47" y="332"/>
                  </a:lnTo>
                  <a:lnTo>
                    <a:pt x="47" y="314"/>
                  </a:lnTo>
                  <a:lnTo>
                    <a:pt x="30" y="314"/>
                  </a:lnTo>
                  <a:lnTo>
                    <a:pt x="30" y="295"/>
                  </a:lnTo>
                  <a:lnTo>
                    <a:pt x="47" y="295"/>
                  </a:lnTo>
                  <a:lnTo>
                    <a:pt x="47" y="277"/>
                  </a:lnTo>
                  <a:lnTo>
                    <a:pt x="47" y="258"/>
                  </a:lnTo>
                  <a:lnTo>
                    <a:pt x="47" y="240"/>
                  </a:lnTo>
                  <a:lnTo>
                    <a:pt x="63" y="240"/>
                  </a:lnTo>
                  <a:lnTo>
                    <a:pt x="79" y="240"/>
                  </a:lnTo>
                  <a:lnTo>
                    <a:pt x="79" y="222"/>
                  </a:lnTo>
                  <a:lnTo>
                    <a:pt x="96" y="222"/>
                  </a:lnTo>
                  <a:lnTo>
                    <a:pt x="96" y="203"/>
                  </a:lnTo>
                  <a:lnTo>
                    <a:pt x="96" y="184"/>
                  </a:lnTo>
                  <a:lnTo>
                    <a:pt x="112" y="184"/>
                  </a:lnTo>
                  <a:lnTo>
                    <a:pt x="112" y="166"/>
                  </a:lnTo>
                  <a:lnTo>
                    <a:pt x="112" y="148"/>
                  </a:lnTo>
                  <a:lnTo>
                    <a:pt x="129" y="148"/>
                  </a:lnTo>
                  <a:lnTo>
                    <a:pt x="129" y="129"/>
                  </a:lnTo>
                  <a:lnTo>
                    <a:pt x="145" y="129"/>
                  </a:lnTo>
                  <a:lnTo>
                    <a:pt x="145" y="111"/>
                  </a:lnTo>
                  <a:lnTo>
                    <a:pt x="161" y="111"/>
                  </a:lnTo>
                  <a:lnTo>
                    <a:pt x="161" y="93"/>
                  </a:lnTo>
                  <a:lnTo>
                    <a:pt x="178" y="93"/>
                  </a:lnTo>
                  <a:lnTo>
                    <a:pt x="194" y="93"/>
                  </a:lnTo>
                  <a:lnTo>
                    <a:pt x="194" y="74"/>
                  </a:lnTo>
                  <a:lnTo>
                    <a:pt x="210" y="74"/>
                  </a:lnTo>
                  <a:lnTo>
                    <a:pt x="227"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6" name="Group 467"/>
          <p:cNvGrpSpPr>
            <a:grpSpLocks/>
          </p:cNvGrpSpPr>
          <p:nvPr/>
        </p:nvGrpSpPr>
        <p:grpSpPr bwMode="auto">
          <a:xfrm>
            <a:off x="4006906" y="2047358"/>
            <a:ext cx="622727" cy="610353"/>
            <a:chOff x="2304" y="797"/>
            <a:chExt cx="604" cy="592"/>
          </a:xfrm>
          <a:solidFill>
            <a:schemeClr val="accent5">
              <a:lumMod val="60000"/>
              <a:lumOff val="40000"/>
            </a:schemeClr>
          </a:solidFill>
        </p:grpSpPr>
        <p:sp>
          <p:nvSpPr>
            <p:cNvPr id="137" name="Freeform 469"/>
            <p:cNvSpPr>
              <a:spLocks/>
            </p:cNvSpPr>
            <p:nvPr/>
          </p:nvSpPr>
          <p:spPr bwMode="auto">
            <a:xfrm>
              <a:off x="2304" y="797"/>
              <a:ext cx="604" cy="592"/>
            </a:xfrm>
            <a:custGeom>
              <a:avLst/>
              <a:gdLst/>
              <a:ahLst/>
              <a:cxnLst>
                <a:cxn ang="0">
                  <a:pos x="65" y="37"/>
                </a:cxn>
                <a:cxn ang="0">
                  <a:pos x="98" y="0"/>
                </a:cxn>
                <a:cxn ang="0">
                  <a:pos x="114" y="19"/>
                </a:cxn>
                <a:cxn ang="0">
                  <a:pos x="147" y="37"/>
                </a:cxn>
                <a:cxn ang="0">
                  <a:pos x="180" y="37"/>
                </a:cxn>
                <a:cxn ang="0">
                  <a:pos x="197" y="55"/>
                </a:cxn>
                <a:cxn ang="0">
                  <a:pos x="213" y="74"/>
                </a:cxn>
                <a:cxn ang="0">
                  <a:pos x="229" y="92"/>
                </a:cxn>
                <a:cxn ang="0">
                  <a:pos x="246" y="111"/>
                </a:cxn>
                <a:cxn ang="0">
                  <a:pos x="246" y="148"/>
                </a:cxn>
                <a:cxn ang="0">
                  <a:pos x="262" y="166"/>
                </a:cxn>
                <a:cxn ang="0">
                  <a:pos x="295" y="185"/>
                </a:cxn>
                <a:cxn ang="0">
                  <a:pos x="344" y="222"/>
                </a:cxn>
                <a:cxn ang="0">
                  <a:pos x="344" y="222"/>
                </a:cxn>
                <a:cxn ang="0">
                  <a:pos x="377" y="241"/>
                </a:cxn>
                <a:cxn ang="0">
                  <a:pos x="426" y="296"/>
                </a:cxn>
                <a:cxn ang="0">
                  <a:pos x="426" y="296"/>
                </a:cxn>
                <a:cxn ang="0">
                  <a:pos x="459" y="296"/>
                </a:cxn>
                <a:cxn ang="0">
                  <a:pos x="492" y="296"/>
                </a:cxn>
                <a:cxn ang="0">
                  <a:pos x="522" y="296"/>
                </a:cxn>
                <a:cxn ang="0">
                  <a:pos x="538" y="314"/>
                </a:cxn>
                <a:cxn ang="0">
                  <a:pos x="555" y="333"/>
                </a:cxn>
                <a:cxn ang="0">
                  <a:pos x="588" y="333"/>
                </a:cxn>
                <a:cxn ang="0">
                  <a:pos x="604" y="314"/>
                </a:cxn>
                <a:cxn ang="0">
                  <a:pos x="538" y="426"/>
                </a:cxn>
                <a:cxn ang="0">
                  <a:pos x="459" y="537"/>
                </a:cxn>
                <a:cxn ang="0">
                  <a:pos x="410" y="592"/>
                </a:cxn>
                <a:cxn ang="0">
                  <a:pos x="377" y="592"/>
                </a:cxn>
                <a:cxn ang="0">
                  <a:pos x="361" y="592"/>
                </a:cxn>
                <a:cxn ang="0">
                  <a:pos x="328" y="592"/>
                </a:cxn>
                <a:cxn ang="0">
                  <a:pos x="295" y="592"/>
                </a:cxn>
                <a:cxn ang="0">
                  <a:pos x="279" y="574"/>
                </a:cxn>
                <a:cxn ang="0">
                  <a:pos x="279" y="574"/>
                </a:cxn>
                <a:cxn ang="0">
                  <a:pos x="262" y="555"/>
                </a:cxn>
                <a:cxn ang="0">
                  <a:pos x="262" y="555"/>
                </a:cxn>
                <a:cxn ang="0">
                  <a:pos x="246" y="537"/>
                </a:cxn>
                <a:cxn ang="0">
                  <a:pos x="229" y="518"/>
                </a:cxn>
                <a:cxn ang="0">
                  <a:pos x="213" y="537"/>
                </a:cxn>
                <a:cxn ang="0">
                  <a:pos x="197" y="555"/>
                </a:cxn>
                <a:cxn ang="0">
                  <a:pos x="180" y="537"/>
                </a:cxn>
                <a:cxn ang="0">
                  <a:pos x="164" y="555"/>
                </a:cxn>
                <a:cxn ang="0">
                  <a:pos x="147" y="537"/>
                </a:cxn>
                <a:cxn ang="0">
                  <a:pos x="114" y="370"/>
                </a:cxn>
                <a:cxn ang="0">
                  <a:pos x="65" y="314"/>
                </a:cxn>
                <a:cxn ang="0">
                  <a:pos x="0" y="241"/>
                </a:cxn>
                <a:cxn ang="0">
                  <a:pos x="32" y="241"/>
                </a:cxn>
                <a:cxn ang="0">
                  <a:pos x="49" y="222"/>
                </a:cxn>
                <a:cxn ang="0">
                  <a:pos x="65" y="204"/>
                </a:cxn>
                <a:cxn ang="0">
                  <a:pos x="65" y="166"/>
                </a:cxn>
                <a:cxn ang="0">
                  <a:pos x="82" y="148"/>
                </a:cxn>
                <a:cxn ang="0">
                  <a:pos x="82" y="111"/>
                </a:cxn>
                <a:cxn ang="0">
                  <a:pos x="65" y="92"/>
                </a:cxn>
                <a:cxn ang="0">
                  <a:pos x="65" y="55"/>
                </a:cxn>
              </a:cxnLst>
              <a:rect l="0" t="0" r="r" b="b"/>
              <a:pathLst>
                <a:path w="604" h="592">
                  <a:moveTo>
                    <a:pt x="49" y="55"/>
                  </a:moveTo>
                  <a:lnTo>
                    <a:pt x="65" y="37"/>
                  </a:lnTo>
                  <a:lnTo>
                    <a:pt x="65" y="19"/>
                  </a:lnTo>
                  <a:lnTo>
                    <a:pt x="98" y="0"/>
                  </a:lnTo>
                  <a:lnTo>
                    <a:pt x="114" y="0"/>
                  </a:lnTo>
                  <a:lnTo>
                    <a:pt x="114" y="19"/>
                  </a:lnTo>
                  <a:lnTo>
                    <a:pt x="131" y="37"/>
                  </a:lnTo>
                  <a:lnTo>
                    <a:pt x="147" y="37"/>
                  </a:lnTo>
                  <a:lnTo>
                    <a:pt x="164" y="37"/>
                  </a:lnTo>
                  <a:lnTo>
                    <a:pt x="180" y="37"/>
                  </a:lnTo>
                  <a:lnTo>
                    <a:pt x="180" y="55"/>
                  </a:lnTo>
                  <a:lnTo>
                    <a:pt x="197" y="55"/>
                  </a:lnTo>
                  <a:lnTo>
                    <a:pt x="197" y="74"/>
                  </a:lnTo>
                  <a:lnTo>
                    <a:pt x="213" y="74"/>
                  </a:lnTo>
                  <a:lnTo>
                    <a:pt x="213" y="92"/>
                  </a:lnTo>
                  <a:lnTo>
                    <a:pt x="229" y="92"/>
                  </a:lnTo>
                  <a:lnTo>
                    <a:pt x="229" y="111"/>
                  </a:lnTo>
                  <a:lnTo>
                    <a:pt x="246" y="111"/>
                  </a:lnTo>
                  <a:lnTo>
                    <a:pt x="246" y="129"/>
                  </a:lnTo>
                  <a:lnTo>
                    <a:pt x="246" y="148"/>
                  </a:lnTo>
                  <a:lnTo>
                    <a:pt x="262" y="148"/>
                  </a:lnTo>
                  <a:lnTo>
                    <a:pt x="262" y="166"/>
                  </a:lnTo>
                  <a:lnTo>
                    <a:pt x="279" y="166"/>
                  </a:lnTo>
                  <a:lnTo>
                    <a:pt x="295" y="185"/>
                  </a:lnTo>
                  <a:lnTo>
                    <a:pt x="344" y="204"/>
                  </a:lnTo>
                  <a:lnTo>
                    <a:pt x="344" y="222"/>
                  </a:lnTo>
                  <a:lnTo>
                    <a:pt x="361" y="222"/>
                  </a:lnTo>
                  <a:lnTo>
                    <a:pt x="344" y="222"/>
                  </a:lnTo>
                  <a:lnTo>
                    <a:pt x="361" y="241"/>
                  </a:lnTo>
                  <a:lnTo>
                    <a:pt x="377" y="241"/>
                  </a:lnTo>
                  <a:lnTo>
                    <a:pt x="410" y="296"/>
                  </a:lnTo>
                  <a:lnTo>
                    <a:pt x="426" y="296"/>
                  </a:lnTo>
                  <a:lnTo>
                    <a:pt x="426" y="314"/>
                  </a:lnTo>
                  <a:lnTo>
                    <a:pt x="426" y="296"/>
                  </a:lnTo>
                  <a:lnTo>
                    <a:pt x="443" y="296"/>
                  </a:lnTo>
                  <a:lnTo>
                    <a:pt x="459" y="296"/>
                  </a:lnTo>
                  <a:lnTo>
                    <a:pt x="475" y="296"/>
                  </a:lnTo>
                  <a:lnTo>
                    <a:pt x="492" y="296"/>
                  </a:lnTo>
                  <a:lnTo>
                    <a:pt x="506" y="296"/>
                  </a:lnTo>
                  <a:lnTo>
                    <a:pt x="522" y="296"/>
                  </a:lnTo>
                  <a:lnTo>
                    <a:pt x="522" y="314"/>
                  </a:lnTo>
                  <a:lnTo>
                    <a:pt x="538" y="314"/>
                  </a:lnTo>
                  <a:lnTo>
                    <a:pt x="555" y="314"/>
                  </a:lnTo>
                  <a:lnTo>
                    <a:pt x="555" y="333"/>
                  </a:lnTo>
                  <a:lnTo>
                    <a:pt x="571" y="333"/>
                  </a:lnTo>
                  <a:lnTo>
                    <a:pt x="588" y="333"/>
                  </a:lnTo>
                  <a:lnTo>
                    <a:pt x="604" y="333"/>
                  </a:lnTo>
                  <a:lnTo>
                    <a:pt x="604" y="314"/>
                  </a:lnTo>
                  <a:lnTo>
                    <a:pt x="571" y="370"/>
                  </a:lnTo>
                  <a:lnTo>
                    <a:pt x="538" y="426"/>
                  </a:lnTo>
                  <a:lnTo>
                    <a:pt x="506" y="481"/>
                  </a:lnTo>
                  <a:lnTo>
                    <a:pt x="459" y="537"/>
                  </a:lnTo>
                  <a:lnTo>
                    <a:pt x="426" y="592"/>
                  </a:lnTo>
                  <a:lnTo>
                    <a:pt x="410" y="592"/>
                  </a:lnTo>
                  <a:lnTo>
                    <a:pt x="394" y="592"/>
                  </a:lnTo>
                  <a:lnTo>
                    <a:pt x="377" y="592"/>
                  </a:lnTo>
                  <a:lnTo>
                    <a:pt x="377" y="574"/>
                  </a:lnTo>
                  <a:lnTo>
                    <a:pt x="361" y="592"/>
                  </a:lnTo>
                  <a:lnTo>
                    <a:pt x="344" y="592"/>
                  </a:lnTo>
                  <a:lnTo>
                    <a:pt x="328" y="592"/>
                  </a:lnTo>
                  <a:lnTo>
                    <a:pt x="311" y="592"/>
                  </a:lnTo>
                  <a:lnTo>
                    <a:pt x="295" y="592"/>
                  </a:lnTo>
                  <a:lnTo>
                    <a:pt x="295" y="574"/>
                  </a:lnTo>
                  <a:lnTo>
                    <a:pt x="279" y="574"/>
                  </a:lnTo>
                  <a:lnTo>
                    <a:pt x="279" y="555"/>
                  </a:lnTo>
                  <a:lnTo>
                    <a:pt x="279" y="574"/>
                  </a:lnTo>
                  <a:lnTo>
                    <a:pt x="279" y="555"/>
                  </a:lnTo>
                  <a:lnTo>
                    <a:pt x="262" y="555"/>
                  </a:lnTo>
                  <a:lnTo>
                    <a:pt x="262" y="574"/>
                  </a:lnTo>
                  <a:lnTo>
                    <a:pt x="262" y="555"/>
                  </a:lnTo>
                  <a:lnTo>
                    <a:pt x="262" y="537"/>
                  </a:lnTo>
                  <a:lnTo>
                    <a:pt x="246" y="537"/>
                  </a:lnTo>
                  <a:lnTo>
                    <a:pt x="229" y="537"/>
                  </a:lnTo>
                  <a:lnTo>
                    <a:pt x="229" y="518"/>
                  </a:lnTo>
                  <a:lnTo>
                    <a:pt x="213" y="518"/>
                  </a:lnTo>
                  <a:lnTo>
                    <a:pt x="213" y="537"/>
                  </a:lnTo>
                  <a:lnTo>
                    <a:pt x="197" y="537"/>
                  </a:lnTo>
                  <a:lnTo>
                    <a:pt x="197" y="555"/>
                  </a:lnTo>
                  <a:lnTo>
                    <a:pt x="180" y="555"/>
                  </a:lnTo>
                  <a:lnTo>
                    <a:pt x="180" y="537"/>
                  </a:lnTo>
                  <a:lnTo>
                    <a:pt x="180" y="555"/>
                  </a:lnTo>
                  <a:lnTo>
                    <a:pt x="164" y="555"/>
                  </a:lnTo>
                  <a:lnTo>
                    <a:pt x="147" y="555"/>
                  </a:lnTo>
                  <a:lnTo>
                    <a:pt x="147" y="537"/>
                  </a:lnTo>
                  <a:lnTo>
                    <a:pt x="114" y="389"/>
                  </a:lnTo>
                  <a:lnTo>
                    <a:pt x="114" y="370"/>
                  </a:lnTo>
                  <a:lnTo>
                    <a:pt x="98" y="351"/>
                  </a:lnTo>
                  <a:lnTo>
                    <a:pt x="65" y="314"/>
                  </a:lnTo>
                  <a:lnTo>
                    <a:pt x="0" y="259"/>
                  </a:lnTo>
                  <a:lnTo>
                    <a:pt x="0" y="241"/>
                  </a:lnTo>
                  <a:lnTo>
                    <a:pt x="16" y="241"/>
                  </a:lnTo>
                  <a:lnTo>
                    <a:pt x="32" y="241"/>
                  </a:lnTo>
                  <a:lnTo>
                    <a:pt x="32" y="222"/>
                  </a:lnTo>
                  <a:lnTo>
                    <a:pt x="49" y="222"/>
                  </a:lnTo>
                  <a:lnTo>
                    <a:pt x="49" y="204"/>
                  </a:lnTo>
                  <a:lnTo>
                    <a:pt x="65" y="204"/>
                  </a:lnTo>
                  <a:lnTo>
                    <a:pt x="65" y="185"/>
                  </a:lnTo>
                  <a:lnTo>
                    <a:pt x="65" y="166"/>
                  </a:lnTo>
                  <a:lnTo>
                    <a:pt x="82" y="166"/>
                  </a:lnTo>
                  <a:lnTo>
                    <a:pt x="82" y="148"/>
                  </a:lnTo>
                  <a:lnTo>
                    <a:pt x="82" y="129"/>
                  </a:lnTo>
                  <a:lnTo>
                    <a:pt x="82" y="111"/>
                  </a:lnTo>
                  <a:lnTo>
                    <a:pt x="65" y="111"/>
                  </a:lnTo>
                  <a:lnTo>
                    <a:pt x="65" y="92"/>
                  </a:lnTo>
                  <a:lnTo>
                    <a:pt x="65" y="74"/>
                  </a:lnTo>
                  <a:lnTo>
                    <a:pt x="65" y="55"/>
                  </a:lnTo>
                  <a:lnTo>
                    <a:pt x="49" y="5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468"/>
            <p:cNvSpPr>
              <a:spLocks/>
            </p:cNvSpPr>
            <p:nvPr/>
          </p:nvSpPr>
          <p:spPr bwMode="auto">
            <a:xfrm>
              <a:off x="2304" y="797"/>
              <a:ext cx="604" cy="592"/>
            </a:xfrm>
            <a:custGeom>
              <a:avLst/>
              <a:gdLst/>
              <a:ahLst/>
              <a:cxnLst>
                <a:cxn ang="0">
                  <a:pos x="65" y="37"/>
                </a:cxn>
                <a:cxn ang="0">
                  <a:pos x="98" y="0"/>
                </a:cxn>
                <a:cxn ang="0">
                  <a:pos x="114" y="19"/>
                </a:cxn>
                <a:cxn ang="0">
                  <a:pos x="147" y="37"/>
                </a:cxn>
                <a:cxn ang="0">
                  <a:pos x="180" y="37"/>
                </a:cxn>
                <a:cxn ang="0">
                  <a:pos x="197" y="55"/>
                </a:cxn>
                <a:cxn ang="0">
                  <a:pos x="213" y="74"/>
                </a:cxn>
                <a:cxn ang="0">
                  <a:pos x="229" y="92"/>
                </a:cxn>
                <a:cxn ang="0">
                  <a:pos x="246" y="111"/>
                </a:cxn>
                <a:cxn ang="0">
                  <a:pos x="246" y="148"/>
                </a:cxn>
                <a:cxn ang="0">
                  <a:pos x="262" y="166"/>
                </a:cxn>
                <a:cxn ang="0">
                  <a:pos x="295" y="185"/>
                </a:cxn>
                <a:cxn ang="0">
                  <a:pos x="344" y="222"/>
                </a:cxn>
                <a:cxn ang="0">
                  <a:pos x="344" y="222"/>
                </a:cxn>
                <a:cxn ang="0">
                  <a:pos x="377" y="241"/>
                </a:cxn>
                <a:cxn ang="0">
                  <a:pos x="426" y="296"/>
                </a:cxn>
                <a:cxn ang="0">
                  <a:pos x="426" y="296"/>
                </a:cxn>
                <a:cxn ang="0">
                  <a:pos x="459" y="296"/>
                </a:cxn>
                <a:cxn ang="0">
                  <a:pos x="492" y="296"/>
                </a:cxn>
                <a:cxn ang="0">
                  <a:pos x="522" y="296"/>
                </a:cxn>
                <a:cxn ang="0">
                  <a:pos x="538" y="314"/>
                </a:cxn>
                <a:cxn ang="0">
                  <a:pos x="555" y="333"/>
                </a:cxn>
                <a:cxn ang="0">
                  <a:pos x="588" y="333"/>
                </a:cxn>
                <a:cxn ang="0">
                  <a:pos x="604" y="314"/>
                </a:cxn>
                <a:cxn ang="0">
                  <a:pos x="538" y="426"/>
                </a:cxn>
                <a:cxn ang="0">
                  <a:pos x="459" y="537"/>
                </a:cxn>
                <a:cxn ang="0">
                  <a:pos x="410" y="592"/>
                </a:cxn>
                <a:cxn ang="0">
                  <a:pos x="377" y="592"/>
                </a:cxn>
                <a:cxn ang="0">
                  <a:pos x="361" y="592"/>
                </a:cxn>
                <a:cxn ang="0">
                  <a:pos x="328" y="592"/>
                </a:cxn>
                <a:cxn ang="0">
                  <a:pos x="295" y="592"/>
                </a:cxn>
                <a:cxn ang="0">
                  <a:pos x="279" y="574"/>
                </a:cxn>
                <a:cxn ang="0">
                  <a:pos x="279" y="574"/>
                </a:cxn>
                <a:cxn ang="0">
                  <a:pos x="262" y="555"/>
                </a:cxn>
                <a:cxn ang="0">
                  <a:pos x="262" y="555"/>
                </a:cxn>
                <a:cxn ang="0">
                  <a:pos x="246" y="537"/>
                </a:cxn>
                <a:cxn ang="0">
                  <a:pos x="229" y="518"/>
                </a:cxn>
                <a:cxn ang="0">
                  <a:pos x="213" y="537"/>
                </a:cxn>
                <a:cxn ang="0">
                  <a:pos x="197" y="555"/>
                </a:cxn>
                <a:cxn ang="0">
                  <a:pos x="180" y="537"/>
                </a:cxn>
                <a:cxn ang="0">
                  <a:pos x="164" y="555"/>
                </a:cxn>
                <a:cxn ang="0">
                  <a:pos x="147" y="537"/>
                </a:cxn>
                <a:cxn ang="0">
                  <a:pos x="114" y="370"/>
                </a:cxn>
                <a:cxn ang="0">
                  <a:pos x="65" y="314"/>
                </a:cxn>
                <a:cxn ang="0">
                  <a:pos x="0" y="241"/>
                </a:cxn>
                <a:cxn ang="0">
                  <a:pos x="32" y="241"/>
                </a:cxn>
                <a:cxn ang="0">
                  <a:pos x="49" y="222"/>
                </a:cxn>
                <a:cxn ang="0">
                  <a:pos x="65" y="204"/>
                </a:cxn>
                <a:cxn ang="0">
                  <a:pos x="65" y="166"/>
                </a:cxn>
                <a:cxn ang="0">
                  <a:pos x="82" y="148"/>
                </a:cxn>
                <a:cxn ang="0">
                  <a:pos x="82" y="111"/>
                </a:cxn>
                <a:cxn ang="0">
                  <a:pos x="65" y="92"/>
                </a:cxn>
                <a:cxn ang="0">
                  <a:pos x="65" y="55"/>
                </a:cxn>
              </a:cxnLst>
              <a:rect l="0" t="0" r="r" b="b"/>
              <a:pathLst>
                <a:path w="604" h="592">
                  <a:moveTo>
                    <a:pt x="49" y="55"/>
                  </a:moveTo>
                  <a:lnTo>
                    <a:pt x="65" y="37"/>
                  </a:lnTo>
                  <a:lnTo>
                    <a:pt x="65" y="19"/>
                  </a:lnTo>
                  <a:lnTo>
                    <a:pt x="98" y="0"/>
                  </a:lnTo>
                  <a:lnTo>
                    <a:pt x="114" y="0"/>
                  </a:lnTo>
                  <a:lnTo>
                    <a:pt x="114" y="19"/>
                  </a:lnTo>
                  <a:lnTo>
                    <a:pt x="131" y="37"/>
                  </a:lnTo>
                  <a:lnTo>
                    <a:pt x="147" y="37"/>
                  </a:lnTo>
                  <a:lnTo>
                    <a:pt x="164" y="37"/>
                  </a:lnTo>
                  <a:lnTo>
                    <a:pt x="180" y="37"/>
                  </a:lnTo>
                  <a:lnTo>
                    <a:pt x="180" y="55"/>
                  </a:lnTo>
                  <a:lnTo>
                    <a:pt x="197" y="55"/>
                  </a:lnTo>
                  <a:lnTo>
                    <a:pt x="197" y="74"/>
                  </a:lnTo>
                  <a:lnTo>
                    <a:pt x="213" y="74"/>
                  </a:lnTo>
                  <a:lnTo>
                    <a:pt x="213" y="92"/>
                  </a:lnTo>
                  <a:lnTo>
                    <a:pt x="229" y="92"/>
                  </a:lnTo>
                  <a:lnTo>
                    <a:pt x="229" y="111"/>
                  </a:lnTo>
                  <a:lnTo>
                    <a:pt x="246" y="111"/>
                  </a:lnTo>
                  <a:lnTo>
                    <a:pt x="246" y="129"/>
                  </a:lnTo>
                  <a:lnTo>
                    <a:pt x="246" y="148"/>
                  </a:lnTo>
                  <a:lnTo>
                    <a:pt x="262" y="148"/>
                  </a:lnTo>
                  <a:lnTo>
                    <a:pt x="262" y="166"/>
                  </a:lnTo>
                  <a:lnTo>
                    <a:pt x="279" y="166"/>
                  </a:lnTo>
                  <a:lnTo>
                    <a:pt x="295" y="185"/>
                  </a:lnTo>
                  <a:lnTo>
                    <a:pt x="344" y="204"/>
                  </a:lnTo>
                  <a:lnTo>
                    <a:pt x="344" y="222"/>
                  </a:lnTo>
                  <a:lnTo>
                    <a:pt x="361" y="222"/>
                  </a:lnTo>
                  <a:lnTo>
                    <a:pt x="344" y="222"/>
                  </a:lnTo>
                  <a:lnTo>
                    <a:pt x="361" y="241"/>
                  </a:lnTo>
                  <a:lnTo>
                    <a:pt x="377" y="241"/>
                  </a:lnTo>
                  <a:lnTo>
                    <a:pt x="410" y="296"/>
                  </a:lnTo>
                  <a:lnTo>
                    <a:pt x="426" y="296"/>
                  </a:lnTo>
                  <a:lnTo>
                    <a:pt x="426" y="314"/>
                  </a:lnTo>
                  <a:lnTo>
                    <a:pt x="426" y="296"/>
                  </a:lnTo>
                  <a:lnTo>
                    <a:pt x="443" y="296"/>
                  </a:lnTo>
                  <a:lnTo>
                    <a:pt x="459" y="296"/>
                  </a:lnTo>
                  <a:lnTo>
                    <a:pt x="475" y="296"/>
                  </a:lnTo>
                  <a:lnTo>
                    <a:pt x="492" y="296"/>
                  </a:lnTo>
                  <a:lnTo>
                    <a:pt x="506" y="296"/>
                  </a:lnTo>
                  <a:lnTo>
                    <a:pt x="522" y="296"/>
                  </a:lnTo>
                  <a:lnTo>
                    <a:pt x="522" y="314"/>
                  </a:lnTo>
                  <a:lnTo>
                    <a:pt x="538" y="314"/>
                  </a:lnTo>
                  <a:lnTo>
                    <a:pt x="555" y="314"/>
                  </a:lnTo>
                  <a:lnTo>
                    <a:pt x="555" y="333"/>
                  </a:lnTo>
                  <a:lnTo>
                    <a:pt x="571" y="333"/>
                  </a:lnTo>
                  <a:lnTo>
                    <a:pt x="588" y="333"/>
                  </a:lnTo>
                  <a:lnTo>
                    <a:pt x="604" y="333"/>
                  </a:lnTo>
                  <a:lnTo>
                    <a:pt x="604" y="314"/>
                  </a:lnTo>
                  <a:lnTo>
                    <a:pt x="571" y="370"/>
                  </a:lnTo>
                  <a:lnTo>
                    <a:pt x="538" y="426"/>
                  </a:lnTo>
                  <a:lnTo>
                    <a:pt x="506" y="481"/>
                  </a:lnTo>
                  <a:lnTo>
                    <a:pt x="459" y="537"/>
                  </a:lnTo>
                  <a:lnTo>
                    <a:pt x="426" y="592"/>
                  </a:lnTo>
                  <a:lnTo>
                    <a:pt x="410" y="592"/>
                  </a:lnTo>
                  <a:lnTo>
                    <a:pt x="394" y="592"/>
                  </a:lnTo>
                  <a:lnTo>
                    <a:pt x="377" y="592"/>
                  </a:lnTo>
                  <a:lnTo>
                    <a:pt x="377" y="574"/>
                  </a:lnTo>
                  <a:lnTo>
                    <a:pt x="361" y="592"/>
                  </a:lnTo>
                  <a:lnTo>
                    <a:pt x="344" y="592"/>
                  </a:lnTo>
                  <a:lnTo>
                    <a:pt x="328" y="592"/>
                  </a:lnTo>
                  <a:lnTo>
                    <a:pt x="311" y="592"/>
                  </a:lnTo>
                  <a:lnTo>
                    <a:pt x="295" y="592"/>
                  </a:lnTo>
                  <a:lnTo>
                    <a:pt x="295" y="574"/>
                  </a:lnTo>
                  <a:lnTo>
                    <a:pt x="279" y="574"/>
                  </a:lnTo>
                  <a:lnTo>
                    <a:pt x="279" y="555"/>
                  </a:lnTo>
                  <a:lnTo>
                    <a:pt x="279" y="574"/>
                  </a:lnTo>
                  <a:lnTo>
                    <a:pt x="279" y="555"/>
                  </a:lnTo>
                  <a:lnTo>
                    <a:pt x="262" y="555"/>
                  </a:lnTo>
                  <a:lnTo>
                    <a:pt x="262" y="574"/>
                  </a:lnTo>
                  <a:lnTo>
                    <a:pt x="262" y="555"/>
                  </a:lnTo>
                  <a:lnTo>
                    <a:pt x="262" y="537"/>
                  </a:lnTo>
                  <a:lnTo>
                    <a:pt x="246" y="537"/>
                  </a:lnTo>
                  <a:lnTo>
                    <a:pt x="229" y="537"/>
                  </a:lnTo>
                  <a:lnTo>
                    <a:pt x="229" y="518"/>
                  </a:lnTo>
                  <a:lnTo>
                    <a:pt x="213" y="518"/>
                  </a:lnTo>
                  <a:lnTo>
                    <a:pt x="213" y="537"/>
                  </a:lnTo>
                  <a:lnTo>
                    <a:pt x="197" y="537"/>
                  </a:lnTo>
                  <a:lnTo>
                    <a:pt x="197" y="555"/>
                  </a:lnTo>
                  <a:lnTo>
                    <a:pt x="180" y="555"/>
                  </a:lnTo>
                  <a:lnTo>
                    <a:pt x="180" y="537"/>
                  </a:lnTo>
                  <a:lnTo>
                    <a:pt x="180" y="555"/>
                  </a:lnTo>
                  <a:lnTo>
                    <a:pt x="164" y="555"/>
                  </a:lnTo>
                  <a:lnTo>
                    <a:pt x="147" y="555"/>
                  </a:lnTo>
                  <a:lnTo>
                    <a:pt x="147" y="537"/>
                  </a:lnTo>
                  <a:lnTo>
                    <a:pt x="114" y="389"/>
                  </a:lnTo>
                  <a:lnTo>
                    <a:pt x="114" y="370"/>
                  </a:lnTo>
                  <a:lnTo>
                    <a:pt x="98" y="351"/>
                  </a:lnTo>
                  <a:lnTo>
                    <a:pt x="65" y="314"/>
                  </a:lnTo>
                  <a:lnTo>
                    <a:pt x="0" y="259"/>
                  </a:lnTo>
                  <a:lnTo>
                    <a:pt x="0" y="241"/>
                  </a:lnTo>
                  <a:lnTo>
                    <a:pt x="16" y="241"/>
                  </a:lnTo>
                  <a:lnTo>
                    <a:pt x="32" y="241"/>
                  </a:lnTo>
                  <a:lnTo>
                    <a:pt x="32" y="222"/>
                  </a:lnTo>
                  <a:lnTo>
                    <a:pt x="49" y="222"/>
                  </a:lnTo>
                  <a:lnTo>
                    <a:pt x="49" y="204"/>
                  </a:lnTo>
                  <a:lnTo>
                    <a:pt x="65" y="204"/>
                  </a:lnTo>
                  <a:lnTo>
                    <a:pt x="65" y="185"/>
                  </a:lnTo>
                  <a:lnTo>
                    <a:pt x="65" y="166"/>
                  </a:lnTo>
                  <a:lnTo>
                    <a:pt x="82" y="166"/>
                  </a:lnTo>
                  <a:lnTo>
                    <a:pt x="82" y="148"/>
                  </a:lnTo>
                  <a:lnTo>
                    <a:pt x="82" y="129"/>
                  </a:lnTo>
                  <a:lnTo>
                    <a:pt x="82" y="111"/>
                  </a:lnTo>
                  <a:lnTo>
                    <a:pt x="65" y="111"/>
                  </a:lnTo>
                  <a:lnTo>
                    <a:pt x="65" y="92"/>
                  </a:lnTo>
                  <a:lnTo>
                    <a:pt x="65" y="74"/>
                  </a:lnTo>
                  <a:lnTo>
                    <a:pt x="65" y="55"/>
                  </a:lnTo>
                  <a:lnTo>
                    <a:pt x="49" y="5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9" name="Group 464"/>
          <p:cNvGrpSpPr>
            <a:grpSpLocks/>
          </p:cNvGrpSpPr>
          <p:nvPr/>
        </p:nvGrpSpPr>
        <p:grpSpPr bwMode="auto">
          <a:xfrm>
            <a:off x="5503925" y="2047357"/>
            <a:ext cx="438177" cy="720670"/>
            <a:chOff x="3756" y="797"/>
            <a:chExt cx="425" cy="699"/>
          </a:xfrm>
          <a:solidFill>
            <a:schemeClr val="accent5">
              <a:lumMod val="60000"/>
              <a:lumOff val="40000"/>
            </a:schemeClr>
          </a:solidFill>
        </p:grpSpPr>
        <p:sp>
          <p:nvSpPr>
            <p:cNvPr id="140" name="Freeform 466"/>
            <p:cNvSpPr>
              <a:spLocks/>
            </p:cNvSpPr>
            <p:nvPr/>
          </p:nvSpPr>
          <p:spPr bwMode="auto">
            <a:xfrm>
              <a:off x="3756" y="797"/>
              <a:ext cx="425" cy="699"/>
            </a:xfrm>
            <a:custGeom>
              <a:avLst/>
              <a:gdLst/>
              <a:ahLst/>
              <a:cxnLst>
                <a:cxn ang="0">
                  <a:pos x="147" y="37"/>
                </a:cxn>
                <a:cxn ang="0">
                  <a:pos x="262" y="0"/>
                </a:cxn>
                <a:cxn ang="0">
                  <a:pos x="425" y="18"/>
                </a:cxn>
                <a:cxn ang="0">
                  <a:pos x="425" y="129"/>
                </a:cxn>
                <a:cxn ang="0">
                  <a:pos x="425" y="203"/>
                </a:cxn>
                <a:cxn ang="0">
                  <a:pos x="409" y="406"/>
                </a:cxn>
                <a:cxn ang="0">
                  <a:pos x="409" y="610"/>
                </a:cxn>
                <a:cxn ang="0">
                  <a:pos x="294" y="699"/>
                </a:cxn>
                <a:cxn ang="0">
                  <a:pos x="278" y="680"/>
                </a:cxn>
                <a:cxn ang="0">
                  <a:pos x="278" y="646"/>
                </a:cxn>
                <a:cxn ang="0">
                  <a:pos x="262" y="628"/>
                </a:cxn>
                <a:cxn ang="0">
                  <a:pos x="262" y="591"/>
                </a:cxn>
                <a:cxn ang="0">
                  <a:pos x="245" y="573"/>
                </a:cxn>
                <a:cxn ang="0">
                  <a:pos x="229" y="554"/>
                </a:cxn>
                <a:cxn ang="0">
                  <a:pos x="213" y="536"/>
                </a:cxn>
                <a:cxn ang="0">
                  <a:pos x="196" y="517"/>
                </a:cxn>
                <a:cxn ang="0">
                  <a:pos x="180" y="499"/>
                </a:cxn>
                <a:cxn ang="0">
                  <a:pos x="164" y="480"/>
                </a:cxn>
                <a:cxn ang="0">
                  <a:pos x="147" y="462"/>
                </a:cxn>
                <a:cxn ang="0">
                  <a:pos x="147" y="425"/>
                </a:cxn>
                <a:cxn ang="0">
                  <a:pos x="131" y="406"/>
                </a:cxn>
                <a:cxn ang="0">
                  <a:pos x="98" y="406"/>
                </a:cxn>
                <a:cxn ang="0">
                  <a:pos x="66" y="406"/>
                </a:cxn>
                <a:cxn ang="0">
                  <a:pos x="49" y="388"/>
                </a:cxn>
                <a:cxn ang="0">
                  <a:pos x="33" y="369"/>
                </a:cxn>
                <a:cxn ang="0">
                  <a:pos x="33" y="369"/>
                </a:cxn>
                <a:cxn ang="0">
                  <a:pos x="33" y="332"/>
                </a:cxn>
                <a:cxn ang="0">
                  <a:pos x="17" y="314"/>
                </a:cxn>
                <a:cxn ang="0">
                  <a:pos x="17" y="314"/>
                </a:cxn>
                <a:cxn ang="0">
                  <a:pos x="17" y="277"/>
                </a:cxn>
                <a:cxn ang="0">
                  <a:pos x="0" y="259"/>
                </a:cxn>
                <a:cxn ang="0">
                  <a:pos x="17" y="240"/>
                </a:cxn>
                <a:cxn ang="0">
                  <a:pos x="33" y="259"/>
                </a:cxn>
                <a:cxn ang="0">
                  <a:pos x="33" y="259"/>
                </a:cxn>
                <a:cxn ang="0">
                  <a:pos x="66" y="259"/>
                </a:cxn>
                <a:cxn ang="0">
                  <a:pos x="66" y="222"/>
                </a:cxn>
                <a:cxn ang="0">
                  <a:pos x="82" y="240"/>
                </a:cxn>
                <a:cxn ang="0">
                  <a:pos x="98" y="222"/>
                </a:cxn>
                <a:cxn ang="0">
                  <a:pos x="82" y="203"/>
                </a:cxn>
                <a:cxn ang="0">
                  <a:pos x="66" y="185"/>
                </a:cxn>
                <a:cxn ang="0">
                  <a:pos x="82" y="166"/>
                </a:cxn>
                <a:cxn ang="0">
                  <a:pos x="98" y="185"/>
                </a:cxn>
                <a:cxn ang="0">
                  <a:pos x="115" y="166"/>
                </a:cxn>
                <a:cxn ang="0">
                  <a:pos x="115" y="129"/>
                </a:cxn>
                <a:cxn ang="0">
                  <a:pos x="115" y="92"/>
                </a:cxn>
                <a:cxn ang="0">
                  <a:pos x="98" y="74"/>
                </a:cxn>
              </a:cxnLst>
              <a:rect l="0" t="0" r="r" b="b"/>
              <a:pathLst>
                <a:path w="425" h="699">
                  <a:moveTo>
                    <a:pt x="98" y="74"/>
                  </a:moveTo>
                  <a:lnTo>
                    <a:pt x="147" y="37"/>
                  </a:lnTo>
                  <a:lnTo>
                    <a:pt x="262" y="37"/>
                  </a:lnTo>
                  <a:lnTo>
                    <a:pt x="262" y="0"/>
                  </a:lnTo>
                  <a:lnTo>
                    <a:pt x="327" y="0"/>
                  </a:lnTo>
                  <a:lnTo>
                    <a:pt x="425" y="18"/>
                  </a:lnTo>
                  <a:lnTo>
                    <a:pt x="425" y="37"/>
                  </a:lnTo>
                  <a:lnTo>
                    <a:pt x="425" y="129"/>
                  </a:lnTo>
                  <a:lnTo>
                    <a:pt x="425" y="148"/>
                  </a:lnTo>
                  <a:lnTo>
                    <a:pt x="425" y="203"/>
                  </a:lnTo>
                  <a:lnTo>
                    <a:pt x="425" y="222"/>
                  </a:lnTo>
                  <a:lnTo>
                    <a:pt x="409" y="406"/>
                  </a:lnTo>
                  <a:lnTo>
                    <a:pt x="409" y="554"/>
                  </a:lnTo>
                  <a:lnTo>
                    <a:pt x="409" y="610"/>
                  </a:lnTo>
                  <a:lnTo>
                    <a:pt x="409" y="699"/>
                  </a:lnTo>
                  <a:lnTo>
                    <a:pt x="294" y="699"/>
                  </a:lnTo>
                  <a:lnTo>
                    <a:pt x="294" y="680"/>
                  </a:lnTo>
                  <a:lnTo>
                    <a:pt x="278" y="680"/>
                  </a:lnTo>
                  <a:lnTo>
                    <a:pt x="278" y="665"/>
                  </a:lnTo>
                  <a:lnTo>
                    <a:pt x="278" y="646"/>
                  </a:lnTo>
                  <a:lnTo>
                    <a:pt x="262" y="646"/>
                  </a:lnTo>
                  <a:lnTo>
                    <a:pt x="262" y="628"/>
                  </a:lnTo>
                  <a:lnTo>
                    <a:pt x="262" y="610"/>
                  </a:lnTo>
                  <a:lnTo>
                    <a:pt x="262" y="591"/>
                  </a:lnTo>
                  <a:lnTo>
                    <a:pt x="245" y="591"/>
                  </a:lnTo>
                  <a:lnTo>
                    <a:pt x="245" y="573"/>
                  </a:lnTo>
                  <a:lnTo>
                    <a:pt x="245" y="554"/>
                  </a:lnTo>
                  <a:lnTo>
                    <a:pt x="229" y="554"/>
                  </a:lnTo>
                  <a:lnTo>
                    <a:pt x="229" y="536"/>
                  </a:lnTo>
                  <a:lnTo>
                    <a:pt x="213" y="536"/>
                  </a:lnTo>
                  <a:lnTo>
                    <a:pt x="196" y="536"/>
                  </a:lnTo>
                  <a:lnTo>
                    <a:pt x="196" y="517"/>
                  </a:lnTo>
                  <a:lnTo>
                    <a:pt x="180" y="517"/>
                  </a:lnTo>
                  <a:lnTo>
                    <a:pt x="180" y="499"/>
                  </a:lnTo>
                  <a:lnTo>
                    <a:pt x="164" y="499"/>
                  </a:lnTo>
                  <a:lnTo>
                    <a:pt x="164" y="480"/>
                  </a:lnTo>
                  <a:lnTo>
                    <a:pt x="164" y="462"/>
                  </a:lnTo>
                  <a:lnTo>
                    <a:pt x="147" y="462"/>
                  </a:lnTo>
                  <a:lnTo>
                    <a:pt x="147" y="443"/>
                  </a:lnTo>
                  <a:lnTo>
                    <a:pt x="147" y="425"/>
                  </a:lnTo>
                  <a:lnTo>
                    <a:pt x="147" y="406"/>
                  </a:lnTo>
                  <a:lnTo>
                    <a:pt x="131" y="406"/>
                  </a:lnTo>
                  <a:lnTo>
                    <a:pt x="115" y="406"/>
                  </a:lnTo>
                  <a:lnTo>
                    <a:pt x="98" y="406"/>
                  </a:lnTo>
                  <a:lnTo>
                    <a:pt x="82" y="406"/>
                  </a:lnTo>
                  <a:lnTo>
                    <a:pt x="66" y="406"/>
                  </a:lnTo>
                  <a:lnTo>
                    <a:pt x="66" y="388"/>
                  </a:lnTo>
                  <a:lnTo>
                    <a:pt x="49" y="388"/>
                  </a:lnTo>
                  <a:lnTo>
                    <a:pt x="33" y="388"/>
                  </a:lnTo>
                  <a:lnTo>
                    <a:pt x="33" y="369"/>
                  </a:lnTo>
                  <a:lnTo>
                    <a:pt x="17" y="369"/>
                  </a:lnTo>
                  <a:lnTo>
                    <a:pt x="33" y="369"/>
                  </a:lnTo>
                  <a:lnTo>
                    <a:pt x="33" y="351"/>
                  </a:lnTo>
                  <a:lnTo>
                    <a:pt x="33" y="332"/>
                  </a:lnTo>
                  <a:lnTo>
                    <a:pt x="17" y="332"/>
                  </a:lnTo>
                  <a:lnTo>
                    <a:pt x="17" y="314"/>
                  </a:lnTo>
                  <a:lnTo>
                    <a:pt x="0" y="314"/>
                  </a:lnTo>
                  <a:lnTo>
                    <a:pt x="17" y="314"/>
                  </a:lnTo>
                  <a:lnTo>
                    <a:pt x="17" y="296"/>
                  </a:lnTo>
                  <a:lnTo>
                    <a:pt x="17" y="277"/>
                  </a:lnTo>
                  <a:lnTo>
                    <a:pt x="17" y="259"/>
                  </a:lnTo>
                  <a:lnTo>
                    <a:pt x="0" y="259"/>
                  </a:lnTo>
                  <a:lnTo>
                    <a:pt x="0" y="240"/>
                  </a:lnTo>
                  <a:lnTo>
                    <a:pt x="17" y="240"/>
                  </a:lnTo>
                  <a:lnTo>
                    <a:pt x="17" y="259"/>
                  </a:lnTo>
                  <a:lnTo>
                    <a:pt x="33" y="259"/>
                  </a:lnTo>
                  <a:lnTo>
                    <a:pt x="33" y="240"/>
                  </a:lnTo>
                  <a:lnTo>
                    <a:pt x="33" y="259"/>
                  </a:lnTo>
                  <a:lnTo>
                    <a:pt x="49" y="259"/>
                  </a:lnTo>
                  <a:lnTo>
                    <a:pt x="66" y="259"/>
                  </a:lnTo>
                  <a:lnTo>
                    <a:pt x="66" y="240"/>
                  </a:lnTo>
                  <a:lnTo>
                    <a:pt x="66" y="222"/>
                  </a:lnTo>
                  <a:lnTo>
                    <a:pt x="66" y="240"/>
                  </a:lnTo>
                  <a:lnTo>
                    <a:pt x="82" y="240"/>
                  </a:lnTo>
                  <a:lnTo>
                    <a:pt x="98" y="240"/>
                  </a:lnTo>
                  <a:lnTo>
                    <a:pt x="98" y="222"/>
                  </a:lnTo>
                  <a:lnTo>
                    <a:pt x="98" y="203"/>
                  </a:lnTo>
                  <a:lnTo>
                    <a:pt x="82" y="203"/>
                  </a:lnTo>
                  <a:lnTo>
                    <a:pt x="66" y="203"/>
                  </a:lnTo>
                  <a:lnTo>
                    <a:pt x="66" y="185"/>
                  </a:lnTo>
                  <a:lnTo>
                    <a:pt x="82" y="185"/>
                  </a:lnTo>
                  <a:lnTo>
                    <a:pt x="82" y="166"/>
                  </a:lnTo>
                  <a:lnTo>
                    <a:pt x="98" y="166"/>
                  </a:lnTo>
                  <a:lnTo>
                    <a:pt x="98" y="185"/>
                  </a:lnTo>
                  <a:lnTo>
                    <a:pt x="115" y="185"/>
                  </a:lnTo>
                  <a:lnTo>
                    <a:pt x="115" y="166"/>
                  </a:lnTo>
                  <a:lnTo>
                    <a:pt x="115" y="148"/>
                  </a:lnTo>
                  <a:lnTo>
                    <a:pt x="115" y="129"/>
                  </a:lnTo>
                  <a:lnTo>
                    <a:pt x="115" y="111"/>
                  </a:lnTo>
                  <a:lnTo>
                    <a:pt x="115" y="92"/>
                  </a:lnTo>
                  <a:lnTo>
                    <a:pt x="115" y="74"/>
                  </a:lnTo>
                  <a:lnTo>
                    <a:pt x="98"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465"/>
            <p:cNvSpPr>
              <a:spLocks/>
            </p:cNvSpPr>
            <p:nvPr/>
          </p:nvSpPr>
          <p:spPr bwMode="auto">
            <a:xfrm>
              <a:off x="3756" y="797"/>
              <a:ext cx="425" cy="699"/>
            </a:xfrm>
            <a:custGeom>
              <a:avLst/>
              <a:gdLst/>
              <a:ahLst/>
              <a:cxnLst>
                <a:cxn ang="0">
                  <a:pos x="147" y="37"/>
                </a:cxn>
                <a:cxn ang="0">
                  <a:pos x="262" y="0"/>
                </a:cxn>
                <a:cxn ang="0">
                  <a:pos x="425" y="18"/>
                </a:cxn>
                <a:cxn ang="0">
                  <a:pos x="425" y="129"/>
                </a:cxn>
                <a:cxn ang="0">
                  <a:pos x="425" y="203"/>
                </a:cxn>
                <a:cxn ang="0">
                  <a:pos x="409" y="406"/>
                </a:cxn>
                <a:cxn ang="0">
                  <a:pos x="409" y="610"/>
                </a:cxn>
                <a:cxn ang="0">
                  <a:pos x="294" y="699"/>
                </a:cxn>
                <a:cxn ang="0">
                  <a:pos x="278" y="680"/>
                </a:cxn>
                <a:cxn ang="0">
                  <a:pos x="278" y="646"/>
                </a:cxn>
                <a:cxn ang="0">
                  <a:pos x="262" y="628"/>
                </a:cxn>
                <a:cxn ang="0">
                  <a:pos x="262" y="591"/>
                </a:cxn>
                <a:cxn ang="0">
                  <a:pos x="245" y="573"/>
                </a:cxn>
                <a:cxn ang="0">
                  <a:pos x="229" y="554"/>
                </a:cxn>
                <a:cxn ang="0">
                  <a:pos x="213" y="536"/>
                </a:cxn>
                <a:cxn ang="0">
                  <a:pos x="196" y="517"/>
                </a:cxn>
                <a:cxn ang="0">
                  <a:pos x="180" y="499"/>
                </a:cxn>
                <a:cxn ang="0">
                  <a:pos x="164" y="480"/>
                </a:cxn>
                <a:cxn ang="0">
                  <a:pos x="147" y="462"/>
                </a:cxn>
                <a:cxn ang="0">
                  <a:pos x="147" y="425"/>
                </a:cxn>
                <a:cxn ang="0">
                  <a:pos x="131" y="406"/>
                </a:cxn>
                <a:cxn ang="0">
                  <a:pos x="98" y="406"/>
                </a:cxn>
                <a:cxn ang="0">
                  <a:pos x="66" y="406"/>
                </a:cxn>
                <a:cxn ang="0">
                  <a:pos x="49" y="388"/>
                </a:cxn>
                <a:cxn ang="0">
                  <a:pos x="33" y="369"/>
                </a:cxn>
                <a:cxn ang="0">
                  <a:pos x="33" y="369"/>
                </a:cxn>
                <a:cxn ang="0">
                  <a:pos x="33" y="332"/>
                </a:cxn>
                <a:cxn ang="0">
                  <a:pos x="17" y="314"/>
                </a:cxn>
                <a:cxn ang="0">
                  <a:pos x="17" y="314"/>
                </a:cxn>
                <a:cxn ang="0">
                  <a:pos x="17" y="277"/>
                </a:cxn>
                <a:cxn ang="0">
                  <a:pos x="0" y="259"/>
                </a:cxn>
                <a:cxn ang="0">
                  <a:pos x="17" y="240"/>
                </a:cxn>
                <a:cxn ang="0">
                  <a:pos x="33" y="259"/>
                </a:cxn>
                <a:cxn ang="0">
                  <a:pos x="33" y="259"/>
                </a:cxn>
                <a:cxn ang="0">
                  <a:pos x="66" y="259"/>
                </a:cxn>
                <a:cxn ang="0">
                  <a:pos x="66" y="222"/>
                </a:cxn>
                <a:cxn ang="0">
                  <a:pos x="82" y="240"/>
                </a:cxn>
                <a:cxn ang="0">
                  <a:pos x="98" y="222"/>
                </a:cxn>
                <a:cxn ang="0">
                  <a:pos x="82" y="203"/>
                </a:cxn>
                <a:cxn ang="0">
                  <a:pos x="66" y="185"/>
                </a:cxn>
                <a:cxn ang="0">
                  <a:pos x="82" y="166"/>
                </a:cxn>
                <a:cxn ang="0">
                  <a:pos x="98" y="185"/>
                </a:cxn>
                <a:cxn ang="0">
                  <a:pos x="115" y="166"/>
                </a:cxn>
                <a:cxn ang="0">
                  <a:pos x="115" y="129"/>
                </a:cxn>
                <a:cxn ang="0">
                  <a:pos x="115" y="92"/>
                </a:cxn>
                <a:cxn ang="0">
                  <a:pos x="98" y="74"/>
                </a:cxn>
              </a:cxnLst>
              <a:rect l="0" t="0" r="r" b="b"/>
              <a:pathLst>
                <a:path w="425" h="699">
                  <a:moveTo>
                    <a:pt x="98" y="74"/>
                  </a:moveTo>
                  <a:lnTo>
                    <a:pt x="147" y="37"/>
                  </a:lnTo>
                  <a:lnTo>
                    <a:pt x="262" y="37"/>
                  </a:lnTo>
                  <a:lnTo>
                    <a:pt x="262" y="0"/>
                  </a:lnTo>
                  <a:lnTo>
                    <a:pt x="327" y="0"/>
                  </a:lnTo>
                  <a:lnTo>
                    <a:pt x="425" y="18"/>
                  </a:lnTo>
                  <a:lnTo>
                    <a:pt x="425" y="37"/>
                  </a:lnTo>
                  <a:lnTo>
                    <a:pt x="425" y="129"/>
                  </a:lnTo>
                  <a:lnTo>
                    <a:pt x="425" y="148"/>
                  </a:lnTo>
                  <a:lnTo>
                    <a:pt x="425" y="203"/>
                  </a:lnTo>
                  <a:lnTo>
                    <a:pt x="425" y="222"/>
                  </a:lnTo>
                  <a:lnTo>
                    <a:pt x="409" y="406"/>
                  </a:lnTo>
                  <a:lnTo>
                    <a:pt x="409" y="554"/>
                  </a:lnTo>
                  <a:lnTo>
                    <a:pt x="409" y="610"/>
                  </a:lnTo>
                  <a:lnTo>
                    <a:pt x="409" y="699"/>
                  </a:lnTo>
                  <a:lnTo>
                    <a:pt x="294" y="699"/>
                  </a:lnTo>
                  <a:lnTo>
                    <a:pt x="294" y="680"/>
                  </a:lnTo>
                  <a:lnTo>
                    <a:pt x="278" y="680"/>
                  </a:lnTo>
                  <a:lnTo>
                    <a:pt x="278" y="665"/>
                  </a:lnTo>
                  <a:lnTo>
                    <a:pt x="278" y="646"/>
                  </a:lnTo>
                  <a:lnTo>
                    <a:pt x="262" y="646"/>
                  </a:lnTo>
                  <a:lnTo>
                    <a:pt x="262" y="628"/>
                  </a:lnTo>
                  <a:lnTo>
                    <a:pt x="262" y="610"/>
                  </a:lnTo>
                  <a:lnTo>
                    <a:pt x="262" y="591"/>
                  </a:lnTo>
                  <a:lnTo>
                    <a:pt x="245" y="591"/>
                  </a:lnTo>
                  <a:lnTo>
                    <a:pt x="245" y="573"/>
                  </a:lnTo>
                  <a:lnTo>
                    <a:pt x="245" y="554"/>
                  </a:lnTo>
                  <a:lnTo>
                    <a:pt x="229" y="554"/>
                  </a:lnTo>
                  <a:lnTo>
                    <a:pt x="229" y="536"/>
                  </a:lnTo>
                  <a:lnTo>
                    <a:pt x="213" y="536"/>
                  </a:lnTo>
                  <a:lnTo>
                    <a:pt x="196" y="536"/>
                  </a:lnTo>
                  <a:lnTo>
                    <a:pt x="196" y="517"/>
                  </a:lnTo>
                  <a:lnTo>
                    <a:pt x="180" y="517"/>
                  </a:lnTo>
                  <a:lnTo>
                    <a:pt x="180" y="499"/>
                  </a:lnTo>
                  <a:lnTo>
                    <a:pt x="164" y="499"/>
                  </a:lnTo>
                  <a:lnTo>
                    <a:pt x="164" y="480"/>
                  </a:lnTo>
                  <a:lnTo>
                    <a:pt x="164" y="462"/>
                  </a:lnTo>
                  <a:lnTo>
                    <a:pt x="147" y="462"/>
                  </a:lnTo>
                  <a:lnTo>
                    <a:pt x="147" y="443"/>
                  </a:lnTo>
                  <a:lnTo>
                    <a:pt x="147" y="425"/>
                  </a:lnTo>
                  <a:lnTo>
                    <a:pt x="147" y="406"/>
                  </a:lnTo>
                  <a:lnTo>
                    <a:pt x="131" y="406"/>
                  </a:lnTo>
                  <a:lnTo>
                    <a:pt x="115" y="406"/>
                  </a:lnTo>
                  <a:lnTo>
                    <a:pt x="98" y="406"/>
                  </a:lnTo>
                  <a:lnTo>
                    <a:pt x="82" y="406"/>
                  </a:lnTo>
                  <a:lnTo>
                    <a:pt x="66" y="406"/>
                  </a:lnTo>
                  <a:lnTo>
                    <a:pt x="66" y="388"/>
                  </a:lnTo>
                  <a:lnTo>
                    <a:pt x="49" y="388"/>
                  </a:lnTo>
                  <a:lnTo>
                    <a:pt x="33" y="388"/>
                  </a:lnTo>
                  <a:lnTo>
                    <a:pt x="33" y="369"/>
                  </a:lnTo>
                  <a:lnTo>
                    <a:pt x="17" y="369"/>
                  </a:lnTo>
                  <a:lnTo>
                    <a:pt x="33" y="369"/>
                  </a:lnTo>
                  <a:lnTo>
                    <a:pt x="33" y="351"/>
                  </a:lnTo>
                  <a:lnTo>
                    <a:pt x="33" y="332"/>
                  </a:lnTo>
                  <a:lnTo>
                    <a:pt x="17" y="332"/>
                  </a:lnTo>
                  <a:lnTo>
                    <a:pt x="17" y="314"/>
                  </a:lnTo>
                  <a:lnTo>
                    <a:pt x="0" y="314"/>
                  </a:lnTo>
                  <a:lnTo>
                    <a:pt x="17" y="314"/>
                  </a:lnTo>
                  <a:lnTo>
                    <a:pt x="17" y="296"/>
                  </a:lnTo>
                  <a:lnTo>
                    <a:pt x="17" y="277"/>
                  </a:lnTo>
                  <a:lnTo>
                    <a:pt x="17" y="259"/>
                  </a:lnTo>
                  <a:lnTo>
                    <a:pt x="0" y="259"/>
                  </a:lnTo>
                  <a:lnTo>
                    <a:pt x="0" y="240"/>
                  </a:lnTo>
                  <a:lnTo>
                    <a:pt x="17" y="240"/>
                  </a:lnTo>
                  <a:lnTo>
                    <a:pt x="17" y="259"/>
                  </a:lnTo>
                  <a:lnTo>
                    <a:pt x="33" y="259"/>
                  </a:lnTo>
                  <a:lnTo>
                    <a:pt x="33" y="240"/>
                  </a:lnTo>
                  <a:lnTo>
                    <a:pt x="33" y="259"/>
                  </a:lnTo>
                  <a:lnTo>
                    <a:pt x="49" y="259"/>
                  </a:lnTo>
                  <a:lnTo>
                    <a:pt x="66" y="259"/>
                  </a:lnTo>
                  <a:lnTo>
                    <a:pt x="66" y="240"/>
                  </a:lnTo>
                  <a:lnTo>
                    <a:pt x="66" y="222"/>
                  </a:lnTo>
                  <a:lnTo>
                    <a:pt x="66" y="240"/>
                  </a:lnTo>
                  <a:lnTo>
                    <a:pt x="82" y="240"/>
                  </a:lnTo>
                  <a:lnTo>
                    <a:pt x="98" y="240"/>
                  </a:lnTo>
                  <a:lnTo>
                    <a:pt x="98" y="222"/>
                  </a:lnTo>
                  <a:lnTo>
                    <a:pt x="98" y="203"/>
                  </a:lnTo>
                  <a:lnTo>
                    <a:pt x="82" y="203"/>
                  </a:lnTo>
                  <a:lnTo>
                    <a:pt x="66" y="203"/>
                  </a:lnTo>
                  <a:lnTo>
                    <a:pt x="66" y="185"/>
                  </a:lnTo>
                  <a:lnTo>
                    <a:pt x="82" y="185"/>
                  </a:lnTo>
                  <a:lnTo>
                    <a:pt x="82" y="166"/>
                  </a:lnTo>
                  <a:lnTo>
                    <a:pt x="98" y="166"/>
                  </a:lnTo>
                  <a:lnTo>
                    <a:pt x="98" y="185"/>
                  </a:lnTo>
                  <a:lnTo>
                    <a:pt x="115" y="185"/>
                  </a:lnTo>
                  <a:lnTo>
                    <a:pt x="115" y="166"/>
                  </a:lnTo>
                  <a:lnTo>
                    <a:pt x="115" y="148"/>
                  </a:lnTo>
                  <a:lnTo>
                    <a:pt x="115" y="129"/>
                  </a:lnTo>
                  <a:lnTo>
                    <a:pt x="115" y="111"/>
                  </a:lnTo>
                  <a:lnTo>
                    <a:pt x="115" y="92"/>
                  </a:lnTo>
                  <a:lnTo>
                    <a:pt x="115" y="74"/>
                  </a:lnTo>
                  <a:lnTo>
                    <a:pt x="98"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2" name="Group 461"/>
          <p:cNvGrpSpPr>
            <a:grpSpLocks/>
          </p:cNvGrpSpPr>
          <p:nvPr/>
        </p:nvGrpSpPr>
        <p:grpSpPr bwMode="auto">
          <a:xfrm>
            <a:off x="3689356" y="2103031"/>
            <a:ext cx="470138" cy="592826"/>
            <a:chOff x="1996" y="851"/>
            <a:chExt cx="456" cy="575"/>
          </a:xfrm>
          <a:solidFill>
            <a:schemeClr val="accent5">
              <a:lumMod val="60000"/>
              <a:lumOff val="40000"/>
            </a:schemeClr>
          </a:solidFill>
        </p:grpSpPr>
        <p:sp>
          <p:nvSpPr>
            <p:cNvPr id="143" name="Freeform 463"/>
            <p:cNvSpPr>
              <a:spLocks/>
            </p:cNvSpPr>
            <p:nvPr/>
          </p:nvSpPr>
          <p:spPr bwMode="auto">
            <a:xfrm>
              <a:off x="1996" y="851"/>
              <a:ext cx="456" cy="575"/>
            </a:xfrm>
            <a:custGeom>
              <a:avLst/>
              <a:gdLst/>
              <a:ahLst/>
              <a:cxnLst>
                <a:cxn ang="0">
                  <a:pos x="325" y="37"/>
                </a:cxn>
                <a:cxn ang="0">
                  <a:pos x="341" y="19"/>
                </a:cxn>
                <a:cxn ang="0">
                  <a:pos x="357" y="0"/>
                </a:cxn>
                <a:cxn ang="0">
                  <a:pos x="374" y="19"/>
                </a:cxn>
                <a:cxn ang="0">
                  <a:pos x="374" y="56"/>
                </a:cxn>
                <a:cxn ang="0">
                  <a:pos x="390" y="75"/>
                </a:cxn>
                <a:cxn ang="0">
                  <a:pos x="390" y="112"/>
                </a:cxn>
                <a:cxn ang="0">
                  <a:pos x="374" y="130"/>
                </a:cxn>
                <a:cxn ang="0">
                  <a:pos x="357" y="149"/>
                </a:cxn>
                <a:cxn ang="0">
                  <a:pos x="341" y="167"/>
                </a:cxn>
                <a:cxn ang="0">
                  <a:pos x="325" y="186"/>
                </a:cxn>
                <a:cxn ang="0">
                  <a:pos x="308" y="204"/>
                </a:cxn>
                <a:cxn ang="0">
                  <a:pos x="407" y="297"/>
                </a:cxn>
                <a:cxn ang="0">
                  <a:pos x="423" y="334"/>
                </a:cxn>
                <a:cxn ang="0">
                  <a:pos x="456" y="501"/>
                </a:cxn>
                <a:cxn ang="0">
                  <a:pos x="456" y="538"/>
                </a:cxn>
                <a:cxn ang="0">
                  <a:pos x="439" y="557"/>
                </a:cxn>
                <a:cxn ang="0">
                  <a:pos x="308" y="557"/>
                </a:cxn>
                <a:cxn ang="0">
                  <a:pos x="292" y="538"/>
                </a:cxn>
                <a:cxn ang="0">
                  <a:pos x="275" y="557"/>
                </a:cxn>
                <a:cxn ang="0">
                  <a:pos x="243" y="557"/>
                </a:cxn>
                <a:cxn ang="0">
                  <a:pos x="144" y="575"/>
                </a:cxn>
                <a:cxn ang="0">
                  <a:pos x="79" y="538"/>
                </a:cxn>
                <a:cxn ang="0">
                  <a:pos x="32" y="501"/>
                </a:cxn>
                <a:cxn ang="0">
                  <a:pos x="16" y="464"/>
                </a:cxn>
                <a:cxn ang="0">
                  <a:pos x="16" y="464"/>
                </a:cxn>
                <a:cxn ang="0">
                  <a:pos x="32" y="445"/>
                </a:cxn>
                <a:cxn ang="0">
                  <a:pos x="32" y="408"/>
                </a:cxn>
                <a:cxn ang="0">
                  <a:pos x="16" y="390"/>
                </a:cxn>
                <a:cxn ang="0">
                  <a:pos x="16" y="352"/>
                </a:cxn>
                <a:cxn ang="0">
                  <a:pos x="32" y="334"/>
                </a:cxn>
                <a:cxn ang="0">
                  <a:pos x="32" y="334"/>
                </a:cxn>
                <a:cxn ang="0">
                  <a:pos x="49" y="315"/>
                </a:cxn>
                <a:cxn ang="0">
                  <a:pos x="79" y="315"/>
                </a:cxn>
                <a:cxn ang="0">
                  <a:pos x="95" y="297"/>
                </a:cxn>
                <a:cxn ang="0">
                  <a:pos x="112" y="278"/>
                </a:cxn>
                <a:cxn ang="0">
                  <a:pos x="128" y="260"/>
                </a:cxn>
                <a:cxn ang="0">
                  <a:pos x="144" y="241"/>
                </a:cxn>
                <a:cxn ang="0">
                  <a:pos x="128" y="223"/>
                </a:cxn>
                <a:cxn ang="0">
                  <a:pos x="144" y="204"/>
                </a:cxn>
                <a:cxn ang="0">
                  <a:pos x="144" y="204"/>
                </a:cxn>
                <a:cxn ang="0">
                  <a:pos x="161" y="186"/>
                </a:cxn>
                <a:cxn ang="0">
                  <a:pos x="161" y="186"/>
                </a:cxn>
                <a:cxn ang="0">
                  <a:pos x="177" y="167"/>
                </a:cxn>
                <a:cxn ang="0">
                  <a:pos x="194" y="149"/>
                </a:cxn>
                <a:cxn ang="0">
                  <a:pos x="210" y="130"/>
                </a:cxn>
                <a:cxn ang="0">
                  <a:pos x="243" y="130"/>
                </a:cxn>
                <a:cxn ang="0">
                  <a:pos x="259" y="112"/>
                </a:cxn>
                <a:cxn ang="0">
                  <a:pos x="275" y="93"/>
                </a:cxn>
                <a:cxn ang="0">
                  <a:pos x="292" y="112"/>
                </a:cxn>
                <a:cxn ang="0">
                  <a:pos x="308" y="93"/>
                </a:cxn>
                <a:cxn ang="0">
                  <a:pos x="325" y="75"/>
                </a:cxn>
              </a:cxnLst>
              <a:rect l="0" t="0" r="r" b="b"/>
              <a:pathLst>
                <a:path w="456" h="575">
                  <a:moveTo>
                    <a:pt x="325" y="56"/>
                  </a:moveTo>
                  <a:lnTo>
                    <a:pt x="325" y="37"/>
                  </a:lnTo>
                  <a:lnTo>
                    <a:pt x="341" y="37"/>
                  </a:lnTo>
                  <a:lnTo>
                    <a:pt x="341" y="19"/>
                  </a:lnTo>
                  <a:lnTo>
                    <a:pt x="341" y="0"/>
                  </a:lnTo>
                  <a:lnTo>
                    <a:pt x="357" y="0"/>
                  </a:lnTo>
                  <a:lnTo>
                    <a:pt x="374" y="0"/>
                  </a:lnTo>
                  <a:lnTo>
                    <a:pt x="374" y="19"/>
                  </a:lnTo>
                  <a:lnTo>
                    <a:pt x="374" y="37"/>
                  </a:lnTo>
                  <a:lnTo>
                    <a:pt x="374" y="56"/>
                  </a:lnTo>
                  <a:lnTo>
                    <a:pt x="390" y="56"/>
                  </a:lnTo>
                  <a:lnTo>
                    <a:pt x="390" y="75"/>
                  </a:lnTo>
                  <a:lnTo>
                    <a:pt x="390" y="93"/>
                  </a:lnTo>
                  <a:lnTo>
                    <a:pt x="390" y="112"/>
                  </a:lnTo>
                  <a:lnTo>
                    <a:pt x="374" y="112"/>
                  </a:lnTo>
                  <a:lnTo>
                    <a:pt x="374" y="130"/>
                  </a:lnTo>
                  <a:lnTo>
                    <a:pt x="374" y="149"/>
                  </a:lnTo>
                  <a:lnTo>
                    <a:pt x="357" y="149"/>
                  </a:lnTo>
                  <a:lnTo>
                    <a:pt x="357" y="167"/>
                  </a:lnTo>
                  <a:lnTo>
                    <a:pt x="341" y="167"/>
                  </a:lnTo>
                  <a:lnTo>
                    <a:pt x="341" y="186"/>
                  </a:lnTo>
                  <a:lnTo>
                    <a:pt x="325" y="186"/>
                  </a:lnTo>
                  <a:lnTo>
                    <a:pt x="308" y="186"/>
                  </a:lnTo>
                  <a:lnTo>
                    <a:pt x="308" y="204"/>
                  </a:lnTo>
                  <a:lnTo>
                    <a:pt x="374" y="260"/>
                  </a:lnTo>
                  <a:lnTo>
                    <a:pt x="407" y="297"/>
                  </a:lnTo>
                  <a:lnTo>
                    <a:pt x="423" y="315"/>
                  </a:lnTo>
                  <a:lnTo>
                    <a:pt x="423" y="334"/>
                  </a:lnTo>
                  <a:lnTo>
                    <a:pt x="456" y="482"/>
                  </a:lnTo>
                  <a:lnTo>
                    <a:pt x="456" y="501"/>
                  </a:lnTo>
                  <a:lnTo>
                    <a:pt x="456" y="519"/>
                  </a:lnTo>
                  <a:lnTo>
                    <a:pt x="456" y="538"/>
                  </a:lnTo>
                  <a:lnTo>
                    <a:pt x="439" y="538"/>
                  </a:lnTo>
                  <a:lnTo>
                    <a:pt x="439" y="557"/>
                  </a:lnTo>
                  <a:lnTo>
                    <a:pt x="308" y="575"/>
                  </a:lnTo>
                  <a:lnTo>
                    <a:pt x="308" y="557"/>
                  </a:lnTo>
                  <a:lnTo>
                    <a:pt x="292" y="557"/>
                  </a:lnTo>
                  <a:lnTo>
                    <a:pt x="292" y="538"/>
                  </a:lnTo>
                  <a:lnTo>
                    <a:pt x="275" y="538"/>
                  </a:lnTo>
                  <a:lnTo>
                    <a:pt x="275" y="557"/>
                  </a:lnTo>
                  <a:lnTo>
                    <a:pt x="259" y="557"/>
                  </a:lnTo>
                  <a:lnTo>
                    <a:pt x="243" y="557"/>
                  </a:lnTo>
                  <a:lnTo>
                    <a:pt x="194" y="557"/>
                  </a:lnTo>
                  <a:lnTo>
                    <a:pt x="144" y="575"/>
                  </a:lnTo>
                  <a:lnTo>
                    <a:pt x="128" y="575"/>
                  </a:lnTo>
                  <a:lnTo>
                    <a:pt x="79" y="538"/>
                  </a:lnTo>
                  <a:lnTo>
                    <a:pt x="49" y="519"/>
                  </a:lnTo>
                  <a:lnTo>
                    <a:pt x="32" y="501"/>
                  </a:lnTo>
                  <a:lnTo>
                    <a:pt x="16" y="482"/>
                  </a:lnTo>
                  <a:lnTo>
                    <a:pt x="16" y="464"/>
                  </a:lnTo>
                  <a:lnTo>
                    <a:pt x="0" y="464"/>
                  </a:lnTo>
                  <a:lnTo>
                    <a:pt x="16" y="464"/>
                  </a:lnTo>
                  <a:lnTo>
                    <a:pt x="16" y="445"/>
                  </a:lnTo>
                  <a:lnTo>
                    <a:pt x="32" y="445"/>
                  </a:lnTo>
                  <a:lnTo>
                    <a:pt x="32" y="427"/>
                  </a:lnTo>
                  <a:lnTo>
                    <a:pt x="32" y="408"/>
                  </a:lnTo>
                  <a:lnTo>
                    <a:pt x="16" y="408"/>
                  </a:lnTo>
                  <a:lnTo>
                    <a:pt x="16" y="390"/>
                  </a:lnTo>
                  <a:lnTo>
                    <a:pt x="16" y="371"/>
                  </a:lnTo>
                  <a:lnTo>
                    <a:pt x="16" y="352"/>
                  </a:lnTo>
                  <a:lnTo>
                    <a:pt x="16" y="334"/>
                  </a:lnTo>
                  <a:lnTo>
                    <a:pt x="32" y="334"/>
                  </a:lnTo>
                  <a:lnTo>
                    <a:pt x="32" y="315"/>
                  </a:lnTo>
                  <a:lnTo>
                    <a:pt x="32" y="334"/>
                  </a:lnTo>
                  <a:lnTo>
                    <a:pt x="49" y="334"/>
                  </a:lnTo>
                  <a:lnTo>
                    <a:pt x="49" y="315"/>
                  </a:lnTo>
                  <a:lnTo>
                    <a:pt x="62" y="315"/>
                  </a:lnTo>
                  <a:lnTo>
                    <a:pt x="79" y="315"/>
                  </a:lnTo>
                  <a:lnTo>
                    <a:pt x="79" y="297"/>
                  </a:lnTo>
                  <a:lnTo>
                    <a:pt x="95" y="297"/>
                  </a:lnTo>
                  <a:lnTo>
                    <a:pt x="95" y="278"/>
                  </a:lnTo>
                  <a:lnTo>
                    <a:pt x="112" y="278"/>
                  </a:lnTo>
                  <a:lnTo>
                    <a:pt x="112" y="260"/>
                  </a:lnTo>
                  <a:lnTo>
                    <a:pt x="128" y="260"/>
                  </a:lnTo>
                  <a:lnTo>
                    <a:pt x="128" y="241"/>
                  </a:lnTo>
                  <a:lnTo>
                    <a:pt x="144" y="241"/>
                  </a:lnTo>
                  <a:lnTo>
                    <a:pt x="144" y="223"/>
                  </a:lnTo>
                  <a:lnTo>
                    <a:pt x="128" y="223"/>
                  </a:lnTo>
                  <a:lnTo>
                    <a:pt x="128" y="204"/>
                  </a:lnTo>
                  <a:lnTo>
                    <a:pt x="144" y="204"/>
                  </a:lnTo>
                  <a:lnTo>
                    <a:pt x="144" y="186"/>
                  </a:lnTo>
                  <a:lnTo>
                    <a:pt x="144" y="204"/>
                  </a:lnTo>
                  <a:lnTo>
                    <a:pt x="161" y="204"/>
                  </a:lnTo>
                  <a:lnTo>
                    <a:pt x="161" y="186"/>
                  </a:lnTo>
                  <a:lnTo>
                    <a:pt x="144" y="186"/>
                  </a:lnTo>
                  <a:lnTo>
                    <a:pt x="161" y="186"/>
                  </a:lnTo>
                  <a:lnTo>
                    <a:pt x="161" y="167"/>
                  </a:lnTo>
                  <a:lnTo>
                    <a:pt x="177" y="167"/>
                  </a:lnTo>
                  <a:lnTo>
                    <a:pt x="177" y="149"/>
                  </a:lnTo>
                  <a:lnTo>
                    <a:pt x="194" y="149"/>
                  </a:lnTo>
                  <a:lnTo>
                    <a:pt x="194" y="130"/>
                  </a:lnTo>
                  <a:lnTo>
                    <a:pt x="210" y="130"/>
                  </a:lnTo>
                  <a:lnTo>
                    <a:pt x="226" y="130"/>
                  </a:lnTo>
                  <a:lnTo>
                    <a:pt x="243" y="130"/>
                  </a:lnTo>
                  <a:lnTo>
                    <a:pt x="259" y="130"/>
                  </a:lnTo>
                  <a:lnTo>
                    <a:pt x="259" y="112"/>
                  </a:lnTo>
                  <a:lnTo>
                    <a:pt x="275" y="112"/>
                  </a:lnTo>
                  <a:lnTo>
                    <a:pt x="275" y="93"/>
                  </a:lnTo>
                  <a:lnTo>
                    <a:pt x="292" y="93"/>
                  </a:lnTo>
                  <a:lnTo>
                    <a:pt x="292" y="112"/>
                  </a:lnTo>
                  <a:lnTo>
                    <a:pt x="308" y="112"/>
                  </a:lnTo>
                  <a:lnTo>
                    <a:pt x="308" y="93"/>
                  </a:lnTo>
                  <a:lnTo>
                    <a:pt x="325" y="93"/>
                  </a:lnTo>
                  <a:lnTo>
                    <a:pt x="325" y="75"/>
                  </a:lnTo>
                  <a:lnTo>
                    <a:pt x="325"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462"/>
            <p:cNvSpPr>
              <a:spLocks/>
            </p:cNvSpPr>
            <p:nvPr/>
          </p:nvSpPr>
          <p:spPr bwMode="auto">
            <a:xfrm>
              <a:off x="1996" y="851"/>
              <a:ext cx="456" cy="575"/>
            </a:xfrm>
            <a:custGeom>
              <a:avLst/>
              <a:gdLst/>
              <a:ahLst/>
              <a:cxnLst>
                <a:cxn ang="0">
                  <a:pos x="325" y="37"/>
                </a:cxn>
                <a:cxn ang="0">
                  <a:pos x="341" y="19"/>
                </a:cxn>
                <a:cxn ang="0">
                  <a:pos x="357" y="0"/>
                </a:cxn>
                <a:cxn ang="0">
                  <a:pos x="374" y="19"/>
                </a:cxn>
                <a:cxn ang="0">
                  <a:pos x="374" y="56"/>
                </a:cxn>
                <a:cxn ang="0">
                  <a:pos x="390" y="75"/>
                </a:cxn>
                <a:cxn ang="0">
                  <a:pos x="390" y="112"/>
                </a:cxn>
                <a:cxn ang="0">
                  <a:pos x="374" y="130"/>
                </a:cxn>
                <a:cxn ang="0">
                  <a:pos x="357" y="149"/>
                </a:cxn>
                <a:cxn ang="0">
                  <a:pos x="341" y="167"/>
                </a:cxn>
                <a:cxn ang="0">
                  <a:pos x="325" y="186"/>
                </a:cxn>
                <a:cxn ang="0">
                  <a:pos x="308" y="204"/>
                </a:cxn>
                <a:cxn ang="0">
                  <a:pos x="407" y="297"/>
                </a:cxn>
                <a:cxn ang="0">
                  <a:pos x="423" y="334"/>
                </a:cxn>
                <a:cxn ang="0">
                  <a:pos x="456" y="501"/>
                </a:cxn>
                <a:cxn ang="0">
                  <a:pos x="456" y="538"/>
                </a:cxn>
                <a:cxn ang="0">
                  <a:pos x="439" y="557"/>
                </a:cxn>
                <a:cxn ang="0">
                  <a:pos x="308" y="557"/>
                </a:cxn>
                <a:cxn ang="0">
                  <a:pos x="292" y="538"/>
                </a:cxn>
                <a:cxn ang="0">
                  <a:pos x="275" y="557"/>
                </a:cxn>
                <a:cxn ang="0">
                  <a:pos x="243" y="557"/>
                </a:cxn>
                <a:cxn ang="0">
                  <a:pos x="144" y="575"/>
                </a:cxn>
                <a:cxn ang="0">
                  <a:pos x="79" y="538"/>
                </a:cxn>
                <a:cxn ang="0">
                  <a:pos x="32" y="501"/>
                </a:cxn>
                <a:cxn ang="0">
                  <a:pos x="16" y="464"/>
                </a:cxn>
                <a:cxn ang="0">
                  <a:pos x="16" y="464"/>
                </a:cxn>
                <a:cxn ang="0">
                  <a:pos x="32" y="445"/>
                </a:cxn>
                <a:cxn ang="0">
                  <a:pos x="32" y="408"/>
                </a:cxn>
                <a:cxn ang="0">
                  <a:pos x="16" y="390"/>
                </a:cxn>
                <a:cxn ang="0">
                  <a:pos x="16" y="352"/>
                </a:cxn>
                <a:cxn ang="0">
                  <a:pos x="32" y="334"/>
                </a:cxn>
                <a:cxn ang="0">
                  <a:pos x="32" y="334"/>
                </a:cxn>
                <a:cxn ang="0">
                  <a:pos x="49" y="315"/>
                </a:cxn>
                <a:cxn ang="0">
                  <a:pos x="79" y="315"/>
                </a:cxn>
                <a:cxn ang="0">
                  <a:pos x="95" y="297"/>
                </a:cxn>
                <a:cxn ang="0">
                  <a:pos x="112" y="278"/>
                </a:cxn>
                <a:cxn ang="0">
                  <a:pos x="128" y="260"/>
                </a:cxn>
                <a:cxn ang="0">
                  <a:pos x="144" y="241"/>
                </a:cxn>
                <a:cxn ang="0">
                  <a:pos x="128" y="223"/>
                </a:cxn>
                <a:cxn ang="0">
                  <a:pos x="144" y="204"/>
                </a:cxn>
                <a:cxn ang="0">
                  <a:pos x="144" y="204"/>
                </a:cxn>
                <a:cxn ang="0">
                  <a:pos x="161" y="186"/>
                </a:cxn>
                <a:cxn ang="0">
                  <a:pos x="161" y="186"/>
                </a:cxn>
                <a:cxn ang="0">
                  <a:pos x="177" y="167"/>
                </a:cxn>
                <a:cxn ang="0">
                  <a:pos x="194" y="149"/>
                </a:cxn>
                <a:cxn ang="0">
                  <a:pos x="210" y="130"/>
                </a:cxn>
                <a:cxn ang="0">
                  <a:pos x="243" y="130"/>
                </a:cxn>
                <a:cxn ang="0">
                  <a:pos x="259" y="112"/>
                </a:cxn>
                <a:cxn ang="0">
                  <a:pos x="275" y="93"/>
                </a:cxn>
                <a:cxn ang="0">
                  <a:pos x="292" y="112"/>
                </a:cxn>
                <a:cxn ang="0">
                  <a:pos x="308" y="93"/>
                </a:cxn>
                <a:cxn ang="0">
                  <a:pos x="325" y="75"/>
                </a:cxn>
              </a:cxnLst>
              <a:rect l="0" t="0" r="r" b="b"/>
              <a:pathLst>
                <a:path w="456" h="575">
                  <a:moveTo>
                    <a:pt x="325" y="56"/>
                  </a:moveTo>
                  <a:lnTo>
                    <a:pt x="325" y="37"/>
                  </a:lnTo>
                  <a:lnTo>
                    <a:pt x="341" y="37"/>
                  </a:lnTo>
                  <a:lnTo>
                    <a:pt x="341" y="19"/>
                  </a:lnTo>
                  <a:lnTo>
                    <a:pt x="341" y="0"/>
                  </a:lnTo>
                  <a:lnTo>
                    <a:pt x="357" y="0"/>
                  </a:lnTo>
                  <a:lnTo>
                    <a:pt x="374" y="0"/>
                  </a:lnTo>
                  <a:lnTo>
                    <a:pt x="374" y="19"/>
                  </a:lnTo>
                  <a:lnTo>
                    <a:pt x="374" y="37"/>
                  </a:lnTo>
                  <a:lnTo>
                    <a:pt x="374" y="56"/>
                  </a:lnTo>
                  <a:lnTo>
                    <a:pt x="390" y="56"/>
                  </a:lnTo>
                  <a:lnTo>
                    <a:pt x="390" y="75"/>
                  </a:lnTo>
                  <a:lnTo>
                    <a:pt x="390" y="93"/>
                  </a:lnTo>
                  <a:lnTo>
                    <a:pt x="390" y="112"/>
                  </a:lnTo>
                  <a:lnTo>
                    <a:pt x="374" y="112"/>
                  </a:lnTo>
                  <a:lnTo>
                    <a:pt x="374" y="130"/>
                  </a:lnTo>
                  <a:lnTo>
                    <a:pt x="374" y="149"/>
                  </a:lnTo>
                  <a:lnTo>
                    <a:pt x="357" y="149"/>
                  </a:lnTo>
                  <a:lnTo>
                    <a:pt x="357" y="167"/>
                  </a:lnTo>
                  <a:lnTo>
                    <a:pt x="341" y="167"/>
                  </a:lnTo>
                  <a:lnTo>
                    <a:pt x="341" y="186"/>
                  </a:lnTo>
                  <a:lnTo>
                    <a:pt x="325" y="186"/>
                  </a:lnTo>
                  <a:lnTo>
                    <a:pt x="308" y="186"/>
                  </a:lnTo>
                  <a:lnTo>
                    <a:pt x="308" y="204"/>
                  </a:lnTo>
                  <a:lnTo>
                    <a:pt x="374" y="260"/>
                  </a:lnTo>
                  <a:lnTo>
                    <a:pt x="407" y="297"/>
                  </a:lnTo>
                  <a:lnTo>
                    <a:pt x="423" y="315"/>
                  </a:lnTo>
                  <a:lnTo>
                    <a:pt x="423" y="334"/>
                  </a:lnTo>
                  <a:lnTo>
                    <a:pt x="456" y="482"/>
                  </a:lnTo>
                  <a:lnTo>
                    <a:pt x="456" y="501"/>
                  </a:lnTo>
                  <a:lnTo>
                    <a:pt x="456" y="519"/>
                  </a:lnTo>
                  <a:lnTo>
                    <a:pt x="456" y="538"/>
                  </a:lnTo>
                  <a:lnTo>
                    <a:pt x="439" y="538"/>
                  </a:lnTo>
                  <a:lnTo>
                    <a:pt x="439" y="557"/>
                  </a:lnTo>
                  <a:lnTo>
                    <a:pt x="308" y="575"/>
                  </a:lnTo>
                  <a:lnTo>
                    <a:pt x="308" y="557"/>
                  </a:lnTo>
                  <a:lnTo>
                    <a:pt x="292" y="557"/>
                  </a:lnTo>
                  <a:lnTo>
                    <a:pt x="292" y="538"/>
                  </a:lnTo>
                  <a:lnTo>
                    <a:pt x="275" y="538"/>
                  </a:lnTo>
                  <a:lnTo>
                    <a:pt x="275" y="557"/>
                  </a:lnTo>
                  <a:lnTo>
                    <a:pt x="259" y="557"/>
                  </a:lnTo>
                  <a:lnTo>
                    <a:pt x="243" y="557"/>
                  </a:lnTo>
                  <a:lnTo>
                    <a:pt x="194" y="557"/>
                  </a:lnTo>
                  <a:lnTo>
                    <a:pt x="144" y="575"/>
                  </a:lnTo>
                  <a:lnTo>
                    <a:pt x="128" y="575"/>
                  </a:lnTo>
                  <a:lnTo>
                    <a:pt x="79" y="538"/>
                  </a:lnTo>
                  <a:lnTo>
                    <a:pt x="49" y="519"/>
                  </a:lnTo>
                  <a:lnTo>
                    <a:pt x="32" y="501"/>
                  </a:lnTo>
                  <a:lnTo>
                    <a:pt x="16" y="482"/>
                  </a:lnTo>
                  <a:lnTo>
                    <a:pt x="16" y="464"/>
                  </a:lnTo>
                  <a:lnTo>
                    <a:pt x="0" y="464"/>
                  </a:lnTo>
                  <a:lnTo>
                    <a:pt x="16" y="464"/>
                  </a:lnTo>
                  <a:lnTo>
                    <a:pt x="16" y="445"/>
                  </a:lnTo>
                  <a:lnTo>
                    <a:pt x="32" y="445"/>
                  </a:lnTo>
                  <a:lnTo>
                    <a:pt x="32" y="427"/>
                  </a:lnTo>
                  <a:lnTo>
                    <a:pt x="32" y="408"/>
                  </a:lnTo>
                  <a:lnTo>
                    <a:pt x="16" y="408"/>
                  </a:lnTo>
                  <a:lnTo>
                    <a:pt x="16" y="390"/>
                  </a:lnTo>
                  <a:lnTo>
                    <a:pt x="16" y="371"/>
                  </a:lnTo>
                  <a:lnTo>
                    <a:pt x="16" y="352"/>
                  </a:lnTo>
                  <a:lnTo>
                    <a:pt x="16" y="334"/>
                  </a:lnTo>
                  <a:lnTo>
                    <a:pt x="32" y="334"/>
                  </a:lnTo>
                  <a:lnTo>
                    <a:pt x="32" y="315"/>
                  </a:lnTo>
                  <a:lnTo>
                    <a:pt x="32" y="334"/>
                  </a:lnTo>
                  <a:lnTo>
                    <a:pt x="49" y="334"/>
                  </a:lnTo>
                  <a:lnTo>
                    <a:pt x="49" y="315"/>
                  </a:lnTo>
                  <a:lnTo>
                    <a:pt x="62" y="315"/>
                  </a:lnTo>
                  <a:lnTo>
                    <a:pt x="79" y="315"/>
                  </a:lnTo>
                  <a:lnTo>
                    <a:pt x="79" y="297"/>
                  </a:lnTo>
                  <a:lnTo>
                    <a:pt x="95" y="297"/>
                  </a:lnTo>
                  <a:lnTo>
                    <a:pt x="95" y="278"/>
                  </a:lnTo>
                  <a:lnTo>
                    <a:pt x="112" y="278"/>
                  </a:lnTo>
                  <a:lnTo>
                    <a:pt x="112" y="260"/>
                  </a:lnTo>
                  <a:lnTo>
                    <a:pt x="128" y="260"/>
                  </a:lnTo>
                  <a:lnTo>
                    <a:pt x="128" y="241"/>
                  </a:lnTo>
                  <a:lnTo>
                    <a:pt x="144" y="241"/>
                  </a:lnTo>
                  <a:lnTo>
                    <a:pt x="144" y="223"/>
                  </a:lnTo>
                  <a:lnTo>
                    <a:pt x="128" y="223"/>
                  </a:lnTo>
                  <a:lnTo>
                    <a:pt x="128" y="204"/>
                  </a:lnTo>
                  <a:lnTo>
                    <a:pt x="144" y="204"/>
                  </a:lnTo>
                  <a:lnTo>
                    <a:pt x="144" y="186"/>
                  </a:lnTo>
                  <a:lnTo>
                    <a:pt x="144" y="204"/>
                  </a:lnTo>
                  <a:lnTo>
                    <a:pt x="161" y="204"/>
                  </a:lnTo>
                  <a:lnTo>
                    <a:pt x="161" y="186"/>
                  </a:lnTo>
                  <a:lnTo>
                    <a:pt x="144" y="186"/>
                  </a:lnTo>
                  <a:lnTo>
                    <a:pt x="161" y="186"/>
                  </a:lnTo>
                  <a:lnTo>
                    <a:pt x="161" y="167"/>
                  </a:lnTo>
                  <a:lnTo>
                    <a:pt x="177" y="167"/>
                  </a:lnTo>
                  <a:lnTo>
                    <a:pt x="177" y="149"/>
                  </a:lnTo>
                  <a:lnTo>
                    <a:pt x="194" y="149"/>
                  </a:lnTo>
                  <a:lnTo>
                    <a:pt x="194" y="130"/>
                  </a:lnTo>
                  <a:lnTo>
                    <a:pt x="210" y="130"/>
                  </a:lnTo>
                  <a:lnTo>
                    <a:pt x="226" y="130"/>
                  </a:lnTo>
                  <a:lnTo>
                    <a:pt x="243" y="130"/>
                  </a:lnTo>
                  <a:lnTo>
                    <a:pt x="259" y="130"/>
                  </a:lnTo>
                  <a:lnTo>
                    <a:pt x="259" y="112"/>
                  </a:lnTo>
                  <a:lnTo>
                    <a:pt x="275" y="112"/>
                  </a:lnTo>
                  <a:lnTo>
                    <a:pt x="275" y="93"/>
                  </a:lnTo>
                  <a:lnTo>
                    <a:pt x="292" y="93"/>
                  </a:lnTo>
                  <a:lnTo>
                    <a:pt x="292" y="112"/>
                  </a:lnTo>
                  <a:lnTo>
                    <a:pt x="308" y="112"/>
                  </a:lnTo>
                  <a:lnTo>
                    <a:pt x="308" y="93"/>
                  </a:lnTo>
                  <a:lnTo>
                    <a:pt x="325" y="93"/>
                  </a:lnTo>
                  <a:lnTo>
                    <a:pt x="325" y="75"/>
                  </a:lnTo>
                  <a:lnTo>
                    <a:pt x="325"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5" name="Group 458"/>
          <p:cNvGrpSpPr>
            <a:grpSpLocks/>
          </p:cNvGrpSpPr>
          <p:nvPr/>
        </p:nvGrpSpPr>
        <p:grpSpPr bwMode="auto">
          <a:xfrm>
            <a:off x="5926637" y="2198916"/>
            <a:ext cx="518595" cy="569113"/>
            <a:chOff x="4166" y="944"/>
            <a:chExt cx="503" cy="552"/>
          </a:xfrm>
          <a:solidFill>
            <a:schemeClr val="accent5">
              <a:lumMod val="60000"/>
              <a:lumOff val="40000"/>
            </a:schemeClr>
          </a:solidFill>
        </p:grpSpPr>
        <p:sp>
          <p:nvSpPr>
            <p:cNvPr id="146" name="Freeform 460"/>
            <p:cNvSpPr>
              <a:spLocks/>
            </p:cNvSpPr>
            <p:nvPr/>
          </p:nvSpPr>
          <p:spPr bwMode="auto">
            <a:xfrm>
              <a:off x="4166" y="944"/>
              <a:ext cx="503" cy="552"/>
            </a:xfrm>
            <a:custGeom>
              <a:avLst/>
              <a:gdLst/>
              <a:ahLst/>
              <a:cxnLst>
                <a:cxn ang="0">
                  <a:pos x="16" y="0"/>
                </a:cxn>
                <a:cxn ang="0">
                  <a:pos x="65" y="0"/>
                </a:cxn>
                <a:cxn ang="0">
                  <a:pos x="81" y="0"/>
                </a:cxn>
                <a:cxn ang="0">
                  <a:pos x="114" y="0"/>
                </a:cxn>
                <a:cxn ang="0">
                  <a:pos x="130" y="0"/>
                </a:cxn>
                <a:cxn ang="0">
                  <a:pos x="160" y="0"/>
                </a:cxn>
                <a:cxn ang="0">
                  <a:pos x="209" y="0"/>
                </a:cxn>
                <a:cxn ang="0">
                  <a:pos x="258" y="19"/>
                </a:cxn>
                <a:cxn ang="0">
                  <a:pos x="307" y="19"/>
                </a:cxn>
                <a:cxn ang="0">
                  <a:pos x="340" y="19"/>
                </a:cxn>
                <a:cxn ang="0">
                  <a:pos x="356" y="19"/>
                </a:cxn>
                <a:cxn ang="0">
                  <a:pos x="372" y="19"/>
                </a:cxn>
                <a:cxn ang="0">
                  <a:pos x="405" y="19"/>
                </a:cxn>
                <a:cxn ang="0">
                  <a:pos x="454" y="19"/>
                </a:cxn>
                <a:cxn ang="0">
                  <a:pos x="503" y="19"/>
                </a:cxn>
                <a:cxn ang="0">
                  <a:pos x="503" y="56"/>
                </a:cxn>
                <a:cxn ang="0">
                  <a:pos x="503" y="111"/>
                </a:cxn>
                <a:cxn ang="0">
                  <a:pos x="503" y="130"/>
                </a:cxn>
                <a:cxn ang="0">
                  <a:pos x="503" y="148"/>
                </a:cxn>
                <a:cxn ang="0">
                  <a:pos x="503" y="167"/>
                </a:cxn>
                <a:cxn ang="0">
                  <a:pos x="503" y="204"/>
                </a:cxn>
                <a:cxn ang="0">
                  <a:pos x="503" y="241"/>
                </a:cxn>
                <a:cxn ang="0">
                  <a:pos x="503" y="259"/>
                </a:cxn>
                <a:cxn ang="0">
                  <a:pos x="503" y="278"/>
                </a:cxn>
                <a:cxn ang="0">
                  <a:pos x="503" y="296"/>
                </a:cxn>
                <a:cxn ang="0">
                  <a:pos x="486" y="315"/>
                </a:cxn>
                <a:cxn ang="0">
                  <a:pos x="486" y="333"/>
                </a:cxn>
                <a:cxn ang="0">
                  <a:pos x="486" y="352"/>
                </a:cxn>
                <a:cxn ang="0">
                  <a:pos x="486" y="370"/>
                </a:cxn>
                <a:cxn ang="0">
                  <a:pos x="486" y="389"/>
                </a:cxn>
                <a:cxn ang="0">
                  <a:pos x="486" y="407"/>
                </a:cxn>
                <a:cxn ang="0">
                  <a:pos x="486" y="426"/>
                </a:cxn>
                <a:cxn ang="0">
                  <a:pos x="486" y="499"/>
                </a:cxn>
                <a:cxn ang="0">
                  <a:pos x="486" y="533"/>
                </a:cxn>
                <a:cxn ang="0">
                  <a:pos x="470" y="533"/>
                </a:cxn>
                <a:cxn ang="0">
                  <a:pos x="421" y="533"/>
                </a:cxn>
                <a:cxn ang="0">
                  <a:pos x="372" y="533"/>
                </a:cxn>
                <a:cxn ang="0">
                  <a:pos x="323" y="552"/>
                </a:cxn>
                <a:cxn ang="0">
                  <a:pos x="274" y="552"/>
                </a:cxn>
                <a:cxn ang="0">
                  <a:pos x="242" y="552"/>
                </a:cxn>
                <a:cxn ang="0">
                  <a:pos x="209" y="552"/>
                </a:cxn>
                <a:cxn ang="0">
                  <a:pos x="193" y="552"/>
                </a:cxn>
                <a:cxn ang="0">
                  <a:pos x="176" y="552"/>
                </a:cxn>
                <a:cxn ang="0">
                  <a:pos x="160" y="552"/>
                </a:cxn>
                <a:cxn ang="0">
                  <a:pos x="144" y="552"/>
                </a:cxn>
                <a:cxn ang="0">
                  <a:pos x="114" y="552"/>
                </a:cxn>
                <a:cxn ang="0">
                  <a:pos x="81" y="552"/>
                </a:cxn>
                <a:cxn ang="0">
                  <a:pos x="65" y="552"/>
                </a:cxn>
                <a:cxn ang="0">
                  <a:pos x="0" y="552"/>
                </a:cxn>
                <a:cxn ang="0">
                  <a:pos x="0" y="463"/>
                </a:cxn>
                <a:cxn ang="0">
                  <a:pos x="0" y="407"/>
                </a:cxn>
                <a:cxn ang="0">
                  <a:pos x="0" y="259"/>
                </a:cxn>
                <a:cxn ang="0">
                  <a:pos x="16" y="74"/>
                </a:cxn>
                <a:cxn ang="0">
                  <a:pos x="16" y="56"/>
                </a:cxn>
                <a:cxn ang="0">
                  <a:pos x="16" y="0"/>
                </a:cxn>
              </a:cxnLst>
              <a:rect l="0" t="0" r="r" b="b"/>
              <a:pathLst>
                <a:path w="503" h="552">
                  <a:moveTo>
                    <a:pt x="16" y="0"/>
                  </a:moveTo>
                  <a:lnTo>
                    <a:pt x="65" y="0"/>
                  </a:lnTo>
                  <a:lnTo>
                    <a:pt x="81" y="0"/>
                  </a:lnTo>
                  <a:lnTo>
                    <a:pt x="114" y="0"/>
                  </a:lnTo>
                  <a:lnTo>
                    <a:pt x="130" y="0"/>
                  </a:lnTo>
                  <a:lnTo>
                    <a:pt x="160" y="0"/>
                  </a:lnTo>
                  <a:lnTo>
                    <a:pt x="209" y="0"/>
                  </a:lnTo>
                  <a:lnTo>
                    <a:pt x="258" y="19"/>
                  </a:lnTo>
                  <a:lnTo>
                    <a:pt x="307" y="19"/>
                  </a:lnTo>
                  <a:lnTo>
                    <a:pt x="340" y="19"/>
                  </a:lnTo>
                  <a:lnTo>
                    <a:pt x="356" y="19"/>
                  </a:lnTo>
                  <a:lnTo>
                    <a:pt x="372" y="19"/>
                  </a:lnTo>
                  <a:lnTo>
                    <a:pt x="405" y="19"/>
                  </a:lnTo>
                  <a:lnTo>
                    <a:pt x="454" y="19"/>
                  </a:lnTo>
                  <a:lnTo>
                    <a:pt x="503" y="19"/>
                  </a:lnTo>
                  <a:lnTo>
                    <a:pt x="503" y="56"/>
                  </a:lnTo>
                  <a:lnTo>
                    <a:pt x="503" y="111"/>
                  </a:lnTo>
                  <a:lnTo>
                    <a:pt x="503" y="130"/>
                  </a:lnTo>
                  <a:lnTo>
                    <a:pt x="503" y="148"/>
                  </a:lnTo>
                  <a:lnTo>
                    <a:pt x="503" y="167"/>
                  </a:lnTo>
                  <a:lnTo>
                    <a:pt x="503" y="204"/>
                  </a:lnTo>
                  <a:lnTo>
                    <a:pt x="503" y="241"/>
                  </a:lnTo>
                  <a:lnTo>
                    <a:pt x="503" y="259"/>
                  </a:lnTo>
                  <a:lnTo>
                    <a:pt x="503" y="278"/>
                  </a:lnTo>
                  <a:lnTo>
                    <a:pt x="503" y="296"/>
                  </a:lnTo>
                  <a:lnTo>
                    <a:pt x="486" y="315"/>
                  </a:lnTo>
                  <a:lnTo>
                    <a:pt x="486" y="333"/>
                  </a:lnTo>
                  <a:lnTo>
                    <a:pt x="486" y="352"/>
                  </a:lnTo>
                  <a:lnTo>
                    <a:pt x="486" y="370"/>
                  </a:lnTo>
                  <a:lnTo>
                    <a:pt x="486" y="389"/>
                  </a:lnTo>
                  <a:lnTo>
                    <a:pt x="486" y="407"/>
                  </a:lnTo>
                  <a:lnTo>
                    <a:pt x="486" y="426"/>
                  </a:lnTo>
                  <a:lnTo>
                    <a:pt x="486" y="499"/>
                  </a:lnTo>
                  <a:lnTo>
                    <a:pt x="486" y="533"/>
                  </a:lnTo>
                  <a:lnTo>
                    <a:pt x="470" y="533"/>
                  </a:lnTo>
                  <a:lnTo>
                    <a:pt x="421" y="533"/>
                  </a:lnTo>
                  <a:lnTo>
                    <a:pt x="372" y="533"/>
                  </a:lnTo>
                  <a:lnTo>
                    <a:pt x="323" y="552"/>
                  </a:lnTo>
                  <a:lnTo>
                    <a:pt x="274" y="552"/>
                  </a:lnTo>
                  <a:lnTo>
                    <a:pt x="242" y="552"/>
                  </a:lnTo>
                  <a:lnTo>
                    <a:pt x="209" y="552"/>
                  </a:lnTo>
                  <a:lnTo>
                    <a:pt x="193" y="552"/>
                  </a:lnTo>
                  <a:lnTo>
                    <a:pt x="176" y="552"/>
                  </a:lnTo>
                  <a:lnTo>
                    <a:pt x="160" y="552"/>
                  </a:lnTo>
                  <a:lnTo>
                    <a:pt x="144" y="552"/>
                  </a:lnTo>
                  <a:lnTo>
                    <a:pt x="114" y="552"/>
                  </a:lnTo>
                  <a:lnTo>
                    <a:pt x="81" y="552"/>
                  </a:lnTo>
                  <a:lnTo>
                    <a:pt x="65" y="552"/>
                  </a:lnTo>
                  <a:lnTo>
                    <a:pt x="0" y="552"/>
                  </a:lnTo>
                  <a:lnTo>
                    <a:pt x="0" y="463"/>
                  </a:lnTo>
                  <a:lnTo>
                    <a:pt x="0" y="407"/>
                  </a:lnTo>
                  <a:lnTo>
                    <a:pt x="0" y="259"/>
                  </a:lnTo>
                  <a:lnTo>
                    <a:pt x="16" y="74"/>
                  </a:lnTo>
                  <a:lnTo>
                    <a:pt x="16" y="56"/>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459"/>
            <p:cNvSpPr>
              <a:spLocks/>
            </p:cNvSpPr>
            <p:nvPr/>
          </p:nvSpPr>
          <p:spPr bwMode="auto">
            <a:xfrm>
              <a:off x="4166" y="944"/>
              <a:ext cx="503" cy="552"/>
            </a:xfrm>
            <a:custGeom>
              <a:avLst/>
              <a:gdLst/>
              <a:ahLst/>
              <a:cxnLst>
                <a:cxn ang="0">
                  <a:pos x="16" y="0"/>
                </a:cxn>
                <a:cxn ang="0">
                  <a:pos x="65" y="0"/>
                </a:cxn>
                <a:cxn ang="0">
                  <a:pos x="81" y="0"/>
                </a:cxn>
                <a:cxn ang="0">
                  <a:pos x="114" y="0"/>
                </a:cxn>
                <a:cxn ang="0">
                  <a:pos x="130" y="0"/>
                </a:cxn>
                <a:cxn ang="0">
                  <a:pos x="160" y="0"/>
                </a:cxn>
                <a:cxn ang="0">
                  <a:pos x="209" y="0"/>
                </a:cxn>
                <a:cxn ang="0">
                  <a:pos x="258" y="19"/>
                </a:cxn>
                <a:cxn ang="0">
                  <a:pos x="307" y="19"/>
                </a:cxn>
                <a:cxn ang="0">
                  <a:pos x="340" y="19"/>
                </a:cxn>
                <a:cxn ang="0">
                  <a:pos x="356" y="19"/>
                </a:cxn>
                <a:cxn ang="0">
                  <a:pos x="372" y="19"/>
                </a:cxn>
                <a:cxn ang="0">
                  <a:pos x="405" y="19"/>
                </a:cxn>
                <a:cxn ang="0">
                  <a:pos x="454" y="19"/>
                </a:cxn>
                <a:cxn ang="0">
                  <a:pos x="503" y="19"/>
                </a:cxn>
                <a:cxn ang="0">
                  <a:pos x="503" y="56"/>
                </a:cxn>
                <a:cxn ang="0">
                  <a:pos x="503" y="111"/>
                </a:cxn>
                <a:cxn ang="0">
                  <a:pos x="503" y="130"/>
                </a:cxn>
                <a:cxn ang="0">
                  <a:pos x="503" y="148"/>
                </a:cxn>
                <a:cxn ang="0">
                  <a:pos x="503" y="167"/>
                </a:cxn>
                <a:cxn ang="0">
                  <a:pos x="503" y="204"/>
                </a:cxn>
                <a:cxn ang="0">
                  <a:pos x="503" y="241"/>
                </a:cxn>
                <a:cxn ang="0">
                  <a:pos x="503" y="259"/>
                </a:cxn>
                <a:cxn ang="0">
                  <a:pos x="503" y="278"/>
                </a:cxn>
                <a:cxn ang="0">
                  <a:pos x="503" y="296"/>
                </a:cxn>
                <a:cxn ang="0">
                  <a:pos x="486" y="315"/>
                </a:cxn>
                <a:cxn ang="0">
                  <a:pos x="486" y="333"/>
                </a:cxn>
                <a:cxn ang="0">
                  <a:pos x="486" y="352"/>
                </a:cxn>
                <a:cxn ang="0">
                  <a:pos x="486" y="370"/>
                </a:cxn>
                <a:cxn ang="0">
                  <a:pos x="486" y="389"/>
                </a:cxn>
                <a:cxn ang="0">
                  <a:pos x="486" y="407"/>
                </a:cxn>
                <a:cxn ang="0">
                  <a:pos x="486" y="426"/>
                </a:cxn>
                <a:cxn ang="0">
                  <a:pos x="486" y="499"/>
                </a:cxn>
                <a:cxn ang="0">
                  <a:pos x="486" y="533"/>
                </a:cxn>
                <a:cxn ang="0">
                  <a:pos x="470" y="533"/>
                </a:cxn>
                <a:cxn ang="0">
                  <a:pos x="421" y="533"/>
                </a:cxn>
                <a:cxn ang="0">
                  <a:pos x="372" y="533"/>
                </a:cxn>
                <a:cxn ang="0">
                  <a:pos x="323" y="552"/>
                </a:cxn>
                <a:cxn ang="0">
                  <a:pos x="274" y="552"/>
                </a:cxn>
                <a:cxn ang="0">
                  <a:pos x="242" y="552"/>
                </a:cxn>
                <a:cxn ang="0">
                  <a:pos x="209" y="552"/>
                </a:cxn>
                <a:cxn ang="0">
                  <a:pos x="193" y="552"/>
                </a:cxn>
                <a:cxn ang="0">
                  <a:pos x="176" y="552"/>
                </a:cxn>
                <a:cxn ang="0">
                  <a:pos x="160" y="552"/>
                </a:cxn>
                <a:cxn ang="0">
                  <a:pos x="144" y="552"/>
                </a:cxn>
                <a:cxn ang="0">
                  <a:pos x="114" y="552"/>
                </a:cxn>
                <a:cxn ang="0">
                  <a:pos x="81" y="552"/>
                </a:cxn>
                <a:cxn ang="0">
                  <a:pos x="65" y="552"/>
                </a:cxn>
                <a:cxn ang="0">
                  <a:pos x="0" y="552"/>
                </a:cxn>
                <a:cxn ang="0">
                  <a:pos x="0" y="463"/>
                </a:cxn>
                <a:cxn ang="0">
                  <a:pos x="0" y="407"/>
                </a:cxn>
                <a:cxn ang="0">
                  <a:pos x="0" y="259"/>
                </a:cxn>
                <a:cxn ang="0">
                  <a:pos x="16" y="74"/>
                </a:cxn>
                <a:cxn ang="0">
                  <a:pos x="16" y="56"/>
                </a:cxn>
                <a:cxn ang="0">
                  <a:pos x="16" y="0"/>
                </a:cxn>
              </a:cxnLst>
              <a:rect l="0" t="0" r="r" b="b"/>
              <a:pathLst>
                <a:path w="503" h="552">
                  <a:moveTo>
                    <a:pt x="16" y="0"/>
                  </a:moveTo>
                  <a:lnTo>
                    <a:pt x="65" y="0"/>
                  </a:lnTo>
                  <a:lnTo>
                    <a:pt x="81" y="0"/>
                  </a:lnTo>
                  <a:lnTo>
                    <a:pt x="114" y="0"/>
                  </a:lnTo>
                  <a:lnTo>
                    <a:pt x="130" y="0"/>
                  </a:lnTo>
                  <a:lnTo>
                    <a:pt x="160" y="0"/>
                  </a:lnTo>
                  <a:lnTo>
                    <a:pt x="209" y="0"/>
                  </a:lnTo>
                  <a:lnTo>
                    <a:pt x="258" y="19"/>
                  </a:lnTo>
                  <a:lnTo>
                    <a:pt x="307" y="19"/>
                  </a:lnTo>
                  <a:lnTo>
                    <a:pt x="340" y="19"/>
                  </a:lnTo>
                  <a:lnTo>
                    <a:pt x="356" y="19"/>
                  </a:lnTo>
                  <a:lnTo>
                    <a:pt x="372" y="19"/>
                  </a:lnTo>
                  <a:lnTo>
                    <a:pt x="405" y="19"/>
                  </a:lnTo>
                  <a:lnTo>
                    <a:pt x="454" y="19"/>
                  </a:lnTo>
                  <a:lnTo>
                    <a:pt x="503" y="19"/>
                  </a:lnTo>
                  <a:lnTo>
                    <a:pt x="503" y="56"/>
                  </a:lnTo>
                  <a:lnTo>
                    <a:pt x="503" y="111"/>
                  </a:lnTo>
                  <a:lnTo>
                    <a:pt x="503" y="130"/>
                  </a:lnTo>
                  <a:lnTo>
                    <a:pt x="503" y="148"/>
                  </a:lnTo>
                  <a:lnTo>
                    <a:pt x="503" y="167"/>
                  </a:lnTo>
                  <a:lnTo>
                    <a:pt x="503" y="204"/>
                  </a:lnTo>
                  <a:lnTo>
                    <a:pt x="503" y="241"/>
                  </a:lnTo>
                  <a:lnTo>
                    <a:pt x="503" y="259"/>
                  </a:lnTo>
                  <a:lnTo>
                    <a:pt x="503" y="278"/>
                  </a:lnTo>
                  <a:lnTo>
                    <a:pt x="503" y="296"/>
                  </a:lnTo>
                  <a:lnTo>
                    <a:pt x="486" y="315"/>
                  </a:lnTo>
                  <a:lnTo>
                    <a:pt x="486" y="333"/>
                  </a:lnTo>
                  <a:lnTo>
                    <a:pt x="486" y="352"/>
                  </a:lnTo>
                  <a:lnTo>
                    <a:pt x="486" y="370"/>
                  </a:lnTo>
                  <a:lnTo>
                    <a:pt x="486" y="389"/>
                  </a:lnTo>
                  <a:lnTo>
                    <a:pt x="486" y="407"/>
                  </a:lnTo>
                  <a:lnTo>
                    <a:pt x="486" y="426"/>
                  </a:lnTo>
                  <a:lnTo>
                    <a:pt x="486" y="499"/>
                  </a:lnTo>
                  <a:lnTo>
                    <a:pt x="486" y="533"/>
                  </a:lnTo>
                  <a:lnTo>
                    <a:pt x="470" y="533"/>
                  </a:lnTo>
                  <a:lnTo>
                    <a:pt x="421" y="533"/>
                  </a:lnTo>
                  <a:lnTo>
                    <a:pt x="372" y="533"/>
                  </a:lnTo>
                  <a:lnTo>
                    <a:pt x="323" y="552"/>
                  </a:lnTo>
                  <a:lnTo>
                    <a:pt x="274" y="552"/>
                  </a:lnTo>
                  <a:lnTo>
                    <a:pt x="242" y="552"/>
                  </a:lnTo>
                  <a:lnTo>
                    <a:pt x="209" y="552"/>
                  </a:lnTo>
                  <a:lnTo>
                    <a:pt x="193" y="552"/>
                  </a:lnTo>
                  <a:lnTo>
                    <a:pt x="176" y="552"/>
                  </a:lnTo>
                  <a:lnTo>
                    <a:pt x="160" y="552"/>
                  </a:lnTo>
                  <a:lnTo>
                    <a:pt x="144" y="552"/>
                  </a:lnTo>
                  <a:lnTo>
                    <a:pt x="114" y="552"/>
                  </a:lnTo>
                  <a:lnTo>
                    <a:pt x="81" y="552"/>
                  </a:lnTo>
                  <a:lnTo>
                    <a:pt x="65" y="552"/>
                  </a:lnTo>
                  <a:lnTo>
                    <a:pt x="0" y="552"/>
                  </a:lnTo>
                  <a:lnTo>
                    <a:pt x="0" y="463"/>
                  </a:lnTo>
                  <a:lnTo>
                    <a:pt x="0" y="407"/>
                  </a:lnTo>
                  <a:lnTo>
                    <a:pt x="0" y="259"/>
                  </a:lnTo>
                  <a:lnTo>
                    <a:pt x="16" y="74"/>
                  </a:lnTo>
                  <a:lnTo>
                    <a:pt x="16" y="56"/>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8" name="Group 455"/>
          <p:cNvGrpSpPr>
            <a:grpSpLocks/>
          </p:cNvGrpSpPr>
          <p:nvPr/>
        </p:nvGrpSpPr>
        <p:grpSpPr bwMode="auto">
          <a:xfrm>
            <a:off x="6428736" y="2257682"/>
            <a:ext cx="655719" cy="491788"/>
            <a:chOff x="4653" y="1001"/>
            <a:chExt cx="636" cy="477"/>
          </a:xfrm>
          <a:solidFill>
            <a:schemeClr val="accent5">
              <a:lumMod val="60000"/>
              <a:lumOff val="40000"/>
            </a:schemeClr>
          </a:solidFill>
        </p:grpSpPr>
        <p:sp>
          <p:nvSpPr>
            <p:cNvPr id="149" name="Freeform 457"/>
            <p:cNvSpPr>
              <a:spLocks/>
            </p:cNvSpPr>
            <p:nvPr/>
          </p:nvSpPr>
          <p:spPr bwMode="auto">
            <a:xfrm>
              <a:off x="4653" y="1001"/>
              <a:ext cx="636" cy="477"/>
            </a:xfrm>
            <a:custGeom>
              <a:avLst/>
              <a:gdLst/>
              <a:ahLst/>
              <a:cxnLst>
                <a:cxn ang="0">
                  <a:pos x="537" y="18"/>
                </a:cxn>
                <a:cxn ang="0">
                  <a:pos x="570" y="18"/>
                </a:cxn>
                <a:cxn ang="0">
                  <a:pos x="603" y="18"/>
                </a:cxn>
                <a:cxn ang="0">
                  <a:pos x="636" y="18"/>
                </a:cxn>
                <a:cxn ang="0">
                  <a:pos x="619" y="37"/>
                </a:cxn>
                <a:cxn ang="0">
                  <a:pos x="619" y="74"/>
                </a:cxn>
                <a:cxn ang="0">
                  <a:pos x="603" y="92"/>
                </a:cxn>
                <a:cxn ang="0">
                  <a:pos x="603" y="129"/>
                </a:cxn>
                <a:cxn ang="0">
                  <a:pos x="587" y="166"/>
                </a:cxn>
                <a:cxn ang="0">
                  <a:pos x="587" y="203"/>
                </a:cxn>
                <a:cxn ang="0">
                  <a:pos x="570" y="222"/>
                </a:cxn>
                <a:cxn ang="0">
                  <a:pos x="570" y="259"/>
                </a:cxn>
                <a:cxn ang="0">
                  <a:pos x="554" y="314"/>
                </a:cxn>
                <a:cxn ang="0">
                  <a:pos x="537" y="351"/>
                </a:cxn>
                <a:cxn ang="0">
                  <a:pos x="554" y="370"/>
                </a:cxn>
                <a:cxn ang="0">
                  <a:pos x="603" y="388"/>
                </a:cxn>
                <a:cxn ang="0">
                  <a:pos x="619" y="407"/>
                </a:cxn>
                <a:cxn ang="0">
                  <a:pos x="570" y="462"/>
                </a:cxn>
                <a:cxn ang="0">
                  <a:pos x="554" y="477"/>
                </a:cxn>
                <a:cxn ang="0">
                  <a:pos x="537" y="462"/>
                </a:cxn>
                <a:cxn ang="0">
                  <a:pos x="521" y="444"/>
                </a:cxn>
                <a:cxn ang="0">
                  <a:pos x="505" y="425"/>
                </a:cxn>
                <a:cxn ang="0">
                  <a:pos x="488" y="407"/>
                </a:cxn>
                <a:cxn ang="0">
                  <a:pos x="488" y="370"/>
                </a:cxn>
                <a:cxn ang="0">
                  <a:pos x="472" y="351"/>
                </a:cxn>
                <a:cxn ang="0">
                  <a:pos x="439" y="351"/>
                </a:cxn>
                <a:cxn ang="0">
                  <a:pos x="423" y="333"/>
                </a:cxn>
                <a:cxn ang="0">
                  <a:pos x="406" y="351"/>
                </a:cxn>
                <a:cxn ang="0">
                  <a:pos x="393" y="370"/>
                </a:cxn>
                <a:cxn ang="0">
                  <a:pos x="377" y="388"/>
                </a:cxn>
                <a:cxn ang="0">
                  <a:pos x="360" y="407"/>
                </a:cxn>
                <a:cxn ang="0">
                  <a:pos x="344" y="425"/>
                </a:cxn>
                <a:cxn ang="0">
                  <a:pos x="327" y="444"/>
                </a:cxn>
                <a:cxn ang="0">
                  <a:pos x="311" y="425"/>
                </a:cxn>
                <a:cxn ang="0">
                  <a:pos x="295" y="425"/>
                </a:cxn>
                <a:cxn ang="0">
                  <a:pos x="295" y="444"/>
                </a:cxn>
                <a:cxn ang="0">
                  <a:pos x="262" y="462"/>
                </a:cxn>
                <a:cxn ang="0">
                  <a:pos x="245" y="444"/>
                </a:cxn>
                <a:cxn ang="0">
                  <a:pos x="229" y="462"/>
                </a:cxn>
                <a:cxn ang="0">
                  <a:pos x="229" y="462"/>
                </a:cxn>
                <a:cxn ang="0">
                  <a:pos x="213" y="477"/>
                </a:cxn>
                <a:cxn ang="0">
                  <a:pos x="164" y="477"/>
                </a:cxn>
                <a:cxn ang="0">
                  <a:pos x="66" y="477"/>
                </a:cxn>
                <a:cxn ang="0">
                  <a:pos x="0" y="444"/>
                </a:cxn>
                <a:cxn ang="0">
                  <a:pos x="0" y="351"/>
                </a:cxn>
                <a:cxn ang="0">
                  <a:pos x="0" y="314"/>
                </a:cxn>
                <a:cxn ang="0">
                  <a:pos x="0" y="277"/>
                </a:cxn>
                <a:cxn ang="0">
                  <a:pos x="16" y="240"/>
                </a:cxn>
                <a:cxn ang="0">
                  <a:pos x="16" y="203"/>
                </a:cxn>
                <a:cxn ang="0">
                  <a:pos x="16" y="148"/>
                </a:cxn>
                <a:cxn ang="0">
                  <a:pos x="16" y="92"/>
                </a:cxn>
                <a:cxn ang="0">
                  <a:pos x="16" y="55"/>
                </a:cxn>
                <a:cxn ang="0">
                  <a:pos x="311" y="37"/>
                </a:cxn>
                <a:cxn ang="0">
                  <a:pos x="295" y="18"/>
                </a:cxn>
                <a:cxn ang="0">
                  <a:pos x="344" y="0"/>
                </a:cxn>
                <a:cxn ang="0">
                  <a:pos x="406" y="18"/>
                </a:cxn>
                <a:cxn ang="0">
                  <a:pos x="472" y="18"/>
                </a:cxn>
                <a:cxn ang="0">
                  <a:pos x="505" y="18"/>
                </a:cxn>
              </a:cxnLst>
              <a:rect l="0" t="0" r="r" b="b"/>
              <a:pathLst>
                <a:path w="636" h="477">
                  <a:moveTo>
                    <a:pt x="521" y="18"/>
                  </a:moveTo>
                  <a:lnTo>
                    <a:pt x="537" y="18"/>
                  </a:lnTo>
                  <a:lnTo>
                    <a:pt x="554" y="18"/>
                  </a:lnTo>
                  <a:lnTo>
                    <a:pt x="570" y="18"/>
                  </a:lnTo>
                  <a:lnTo>
                    <a:pt x="587" y="18"/>
                  </a:lnTo>
                  <a:lnTo>
                    <a:pt x="603" y="18"/>
                  </a:lnTo>
                  <a:lnTo>
                    <a:pt x="619" y="18"/>
                  </a:lnTo>
                  <a:lnTo>
                    <a:pt x="636" y="18"/>
                  </a:lnTo>
                  <a:lnTo>
                    <a:pt x="636" y="37"/>
                  </a:lnTo>
                  <a:lnTo>
                    <a:pt x="619" y="37"/>
                  </a:lnTo>
                  <a:lnTo>
                    <a:pt x="619" y="55"/>
                  </a:lnTo>
                  <a:lnTo>
                    <a:pt x="619" y="74"/>
                  </a:lnTo>
                  <a:lnTo>
                    <a:pt x="619" y="92"/>
                  </a:lnTo>
                  <a:lnTo>
                    <a:pt x="603" y="92"/>
                  </a:lnTo>
                  <a:lnTo>
                    <a:pt x="603" y="111"/>
                  </a:lnTo>
                  <a:lnTo>
                    <a:pt x="603" y="129"/>
                  </a:lnTo>
                  <a:lnTo>
                    <a:pt x="603" y="148"/>
                  </a:lnTo>
                  <a:lnTo>
                    <a:pt x="587" y="166"/>
                  </a:lnTo>
                  <a:lnTo>
                    <a:pt x="587" y="185"/>
                  </a:lnTo>
                  <a:lnTo>
                    <a:pt x="587" y="203"/>
                  </a:lnTo>
                  <a:lnTo>
                    <a:pt x="587" y="222"/>
                  </a:lnTo>
                  <a:lnTo>
                    <a:pt x="570" y="222"/>
                  </a:lnTo>
                  <a:lnTo>
                    <a:pt x="570" y="240"/>
                  </a:lnTo>
                  <a:lnTo>
                    <a:pt x="570" y="259"/>
                  </a:lnTo>
                  <a:lnTo>
                    <a:pt x="554" y="296"/>
                  </a:lnTo>
                  <a:lnTo>
                    <a:pt x="554" y="314"/>
                  </a:lnTo>
                  <a:lnTo>
                    <a:pt x="554" y="333"/>
                  </a:lnTo>
                  <a:lnTo>
                    <a:pt x="537" y="351"/>
                  </a:lnTo>
                  <a:lnTo>
                    <a:pt x="537" y="370"/>
                  </a:lnTo>
                  <a:lnTo>
                    <a:pt x="554" y="370"/>
                  </a:lnTo>
                  <a:lnTo>
                    <a:pt x="587" y="388"/>
                  </a:lnTo>
                  <a:lnTo>
                    <a:pt x="603" y="388"/>
                  </a:lnTo>
                  <a:lnTo>
                    <a:pt x="619" y="388"/>
                  </a:lnTo>
                  <a:lnTo>
                    <a:pt x="619" y="407"/>
                  </a:lnTo>
                  <a:lnTo>
                    <a:pt x="603" y="425"/>
                  </a:lnTo>
                  <a:lnTo>
                    <a:pt x="570" y="462"/>
                  </a:lnTo>
                  <a:lnTo>
                    <a:pt x="570" y="477"/>
                  </a:lnTo>
                  <a:lnTo>
                    <a:pt x="554" y="477"/>
                  </a:lnTo>
                  <a:lnTo>
                    <a:pt x="554" y="462"/>
                  </a:lnTo>
                  <a:lnTo>
                    <a:pt x="537" y="462"/>
                  </a:lnTo>
                  <a:lnTo>
                    <a:pt x="537" y="444"/>
                  </a:lnTo>
                  <a:lnTo>
                    <a:pt x="521" y="444"/>
                  </a:lnTo>
                  <a:lnTo>
                    <a:pt x="505" y="444"/>
                  </a:lnTo>
                  <a:lnTo>
                    <a:pt x="505" y="425"/>
                  </a:lnTo>
                  <a:lnTo>
                    <a:pt x="488" y="425"/>
                  </a:lnTo>
                  <a:lnTo>
                    <a:pt x="488" y="407"/>
                  </a:lnTo>
                  <a:lnTo>
                    <a:pt x="488" y="388"/>
                  </a:lnTo>
                  <a:lnTo>
                    <a:pt x="488" y="370"/>
                  </a:lnTo>
                  <a:lnTo>
                    <a:pt x="472" y="370"/>
                  </a:lnTo>
                  <a:lnTo>
                    <a:pt x="472" y="351"/>
                  </a:lnTo>
                  <a:lnTo>
                    <a:pt x="456" y="351"/>
                  </a:lnTo>
                  <a:lnTo>
                    <a:pt x="439" y="351"/>
                  </a:lnTo>
                  <a:lnTo>
                    <a:pt x="423" y="351"/>
                  </a:lnTo>
                  <a:lnTo>
                    <a:pt x="423" y="333"/>
                  </a:lnTo>
                  <a:lnTo>
                    <a:pt x="423" y="351"/>
                  </a:lnTo>
                  <a:lnTo>
                    <a:pt x="406" y="351"/>
                  </a:lnTo>
                  <a:lnTo>
                    <a:pt x="393" y="351"/>
                  </a:lnTo>
                  <a:lnTo>
                    <a:pt x="393" y="370"/>
                  </a:lnTo>
                  <a:lnTo>
                    <a:pt x="377" y="370"/>
                  </a:lnTo>
                  <a:lnTo>
                    <a:pt x="377" y="388"/>
                  </a:lnTo>
                  <a:lnTo>
                    <a:pt x="360" y="388"/>
                  </a:lnTo>
                  <a:lnTo>
                    <a:pt x="360" y="407"/>
                  </a:lnTo>
                  <a:lnTo>
                    <a:pt x="344" y="407"/>
                  </a:lnTo>
                  <a:lnTo>
                    <a:pt x="344" y="425"/>
                  </a:lnTo>
                  <a:lnTo>
                    <a:pt x="327" y="425"/>
                  </a:lnTo>
                  <a:lnTo>
                    <a:pt x="327" y="444"/>
                  </a:lnTo>
                  <a:lnTo>
                    <a:pt x="327" y="425"/>
                  </a:lnTo>
                  <a:lnTo>
                    <a:pt x="311" y="425"/>
                  </a:lnTo>
                  <a:lnTo>
                    <a:pt x="311" y="407"/>
                  </a:lnTo>
                  <a:lnTo>
                    <a:pt x="295" y="425"/>
                  </a:lnTo>
                  <a:lnTo>
                    <a:pt x="311" y="425"/>
                  </a:lnTo>
                  <a:lnTo>
                    <a:pt x="295" y="444"/>
                  </a:lnTo>
                  <a:lnTo>
                    <a:pt x="278" y="462"/>
                  </a:lnTo>
                  <a:lnTo>
                    <a:pt x="262" y="462"/>
                  </a:lnTo>
                  <a:lnTo>
                    <a:pt x="262" y="444"/>
                  </a:lnTo>
                  <a:lnTo>
                    <a:pt x="245" y="444"/>
                  </a:lnTo>
                  <a:lnTo>
                    <a:pt x="229" y="444"/>
                  </a:lnTo>
                  <a:lnTo>
                    <a:pt x="229" y="462"/>
                  </a:lnTo>
                  <a:lnTo>
                    <a:pt x="245" y="462"/>
                  </a:lnTo>
                  <a:lnTo>
                    <a:pt x="229" y="462"/>
                  </a:lnTo>
                  <a:lnTo>
                    <a:pt x="229" y="477"/>
                  </a:lnTo>
                  <a:lnTo>
                    <a:pt x="213" y="477"/>
                  </a:lnTo>
                  <a:lnTo>
                    <a:pt x="197" y="477"/>
                  </a:lnTo>
                  <a:lnTo>
                    <a:pt x="164" y="477"/>
                  </a:lnTo>
                  <a:lnTo>
                    <a:pt x="115" y="477"/>
                  </a:lnTo>
                  <a:lnTo>
                    <a:pt x="66" y="477"/>
                  </a:lnTo>
                  <a:lnTo>
                    <a:pt x="0" y="477"/>
                  </a:lnTo>
                  <a:lnTo>
                    <a:pt x="0" y="444"/>
                  </a:lnTo>
                  <a:lnTo>
                    <a:pt x="0" y="370"/>
                  </a:lnTo>
                  <a:lnTo>
                    <a:pt x="0" y="351"/>
                  </a:lnTo>
                  <a:lnTo>
                    <a:pt x="0" y="333"/>
                  </a:lnTo>
                  <a:lnTo>
                    <a:pt x="0" y="314"/>
                  </a:lnTo>
                  <a:lnTo>
                    <a:pt x="0" y="296"/>
                  </a:lnTo>
                  <a:lnTo>
                    <a:pt x="0" y="277"/>
                  </a:lnTo>
                  <a:lnTo>
                    <a:pt x="0" y="259"/>
                  </a:lnTo>
                  <a:lnTo>
                    <a:pt x="16" y="240"/>
                  </a:lnTo>
                  <a:lnTo>
                    <a:pt x="16" y="222"/>
                  </a:lnTo>
                  <a:lnTo>
                    <a:pt x="16" y="203"/>
                  </a:lnTo>
                  <a:lnTo>
                    <a:pt x="16" y="185"/>
                  </a:lnTo>
                  <a:lnTo>
                    <a:pt x="16" y="148"/>
                  </a:lnTo>
                  <a:lnTo>
                    <a:pt x="16" y="111"/>
                  </a:lnTo>
                  <a:lnTo>
                    <a:pt x="16" y="92"/>
                  </a:lnTo>
                  <a:lnTo>
                    <a:pt x="16" y="74"/>
                  </a:lnTo>
                  <a:lnTo>
                    <a:pt x="16" y="55"/>
                  </a:lnTo>
                  <a:lnTo>
                    <a:pt x="311" y="55"/>
                  </a:lnTo>
                  <a:lnTo>
                    <a:pt x="311" y="37"/>
                  </a:lnTo>
                  <a:lnTo>
                    <a:pt x="295" y="37"/>
                  </a:lnTo>
                  <a:lnTo>
                    <a:pt x="295" y="18"/>
                  </a:lnTo>
                  <a:lnTo>
                    <a:pt x="295" y="0"/>
                  </a:lnTo>
                  <a:lnTo>
                    <a:pt x="344" y="0"/>
                  </a:lnTo>
                  <a:lnTo>
                    <a:pt x="360" y="18"/>
                  </a:lnTo>
                  <a:lnTo>
                    <a:pt x="406" y="18"/>
                  </a:lnTo>
                  <a:lnTo>
                    <a:pt x="456" y="18"/>
                  </a:lnTo>
                  <a:lnTo>
                    <a:pt x="472" y="18"/>
                  </a:lnTo>
                  <a:lnTo>
                    <a:pt x="488" y="18"/>
                  </a:lnTo>
                  <a:lnTo>
                    <a:pt x="505" y="18"/>
                  </a:lnTo>
                  <a:lnTo>
                    <a:pt x="521"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456"/>
            <p:cNvSpPr>
              <a:spLocks/>
            </p:cNvSpPr>
            <p:nvPr/>
          </p:nvSpPr>
          <p:spPr bwMode="auto">
            <a:xfrm>
              <a:off x="4653" y="1001"/>
              <a:ext cx="636" cy="477"/>
            </a:xfrm>
            <a:custGeom>
              <a:avLst/>
              <a:gdLst/>
              <a:ahLst/>
              <a:cxnLst>
                <a:cxn ang="0">
                  <a:pos x="537" y="18"/>
                </a:cxn>
                <a:cxn ang="0">
                  <a:pos x="570" y="18"/>
                </a:cxn>
                <a:cxn ang="0">
                  <a:pos x="603" y="18"/>
                </a:cxn>
                <a:cxn ang="0">
                  <a:pos x="636" y="18"/>
                </a:cxn>
                <a:cxn ang="0">
                  <a:pos x="619" y="37"/>
                </a:cxn>
                <a:cxn ang="0">
                  <a:pos x="619" y="74"/>
                </a:cxn>
                <a:cxn ang="0">
                  <a:pos x="603" y="92"/>
                </a:cxn>
                <a:cxn ang="0">
                  <a:pos x="603" y="129"/>
                </a:cxn>
                <a:cxn ang="0">
                  <a:pos x="587" y="166"/>
                </a:cxn>
                <a:cxn ang="0">
                  <a:pos x="587" y="203"/>
                </a:cxn>
                <a:cxn ang="0">
                  <a:pos x="570" y="222"/>
                </a:cxn>
                <a:cxn ang="0">
                  <a:pos x="570" y="259"/>
                </a:cxn>
                <a:cxn ang="0">
                  <a:pos x="554" y="314"/>
                </a:cxn>
                <a:cxn ang="0">
                  <a:pos x="537" y="351"/>
                </a:cxn>
                <a:cxn ang="0">
                  <a:pos x="554" y="370"/>
                </a:cxn>
                <a:cxn ang="0">
                  <a:pos x="603" y="388"/>
                </a:cxn>
                <a:cxn ang="0">
                  <a:pos x="619" y="407"/>
                </a:cxn>
                <a:cxn ang="0">
                  <a:pos x="570" y="462"/>
                </a:cxn>
                <a:cxn ang="0">
                  <a:pos x="554" y="477"/>
                </a:cxn>
                <a:cxn ang="0">
                  <a:pos x="537" y="462"/>
                </a:cxn>
                <a:cxn ang="0">
                  <a:pos x="521" y="444"/>
                </a:cxn>
                <a:cxn ang="0">
                  <a:pos x="505" y="425"/>
                </a:cxn>
                <a:cxn ang="0">
                  <a:pos x="488" y="407"/>
                </a:cxn>
                <a:cxn ang="0">
                  <a:pos x="488" y="370"/>
                </a:cxn>
                <a:cxn ang="0">
                  <a:pos x="472" y="351"/>
                </a:cxn>
                <a:cxn ang="0">
                  <a:pos x="439" y="351"/>
                </a:cxn>
                <a:cxn ang="0">
                  <a:pos x="423" y="333"/>
                </a:cxn>
                <a:cxn ang="0">
                  <a:pos x="406" y="351"/>
                </a:cxn>
                <a:cxn ang="0">
                  <a:pos x="393" y="370"/>
                </a:cxn>
                <a:cxn ang="0">
                  <a:pos x="377" y="388"/>
                </a:cxn>
                <a:cxn ang="0">
                  <a:pos x="360" y="407"/>
                </a:cxn>
                <a:cxn ang="0">
                  <a:pos x="344" y="425"/>
                </a:cxn>
                <a:cxn ang="0">
                  <a:pos x="327" y="444"/>
                </a:cxn>
                <a:cxn ang="0">
                  <a:pos x="311" y="425"/>
                </a:cxn>
                <a:cxn ang="0">
                  <a:pos x="295" y="425"/>
                </a:cxn>
                <a:cxn ang="0">
                  <a:pos x="295" y="444"/>
                </a:cxn>
                <a:cxn ang="0">
                  <a:pos x="262" y="462"/>
                </a:cxn>
                <a:cxn ang="0">
                  <a:pos x="245" y="444"/>
                </a:cxn>
                <a:cxn ang="0">
                  <a:pos x="229" y="462"/>
                </a:cxn>
                <a:cxn ang="0">
                  <a:pos x="229" y="462"/>
                </a:cxn>
                <a:cxn ang="0">
                  <a:pos x="213" y="477"/>
                </a:cxn>
                <a:cxn ang="0">
                  <a:pos x="164" y="477"/>
                </a:cxn>
                <a:cxn ang="0">
                  <a:pos x="66" y="477"/>
                </a:cxn>
                <a:cxn ang="0">
                  <a:pos x="0" y="444"/>
                </a:cxn>
                <a:cxn ang="0">
                  <a:pos x="0" y="351"/>
                </a:cxn>
                <a:cxn ang="0">
                  <a:pos x="0" y="314"/>
                </a:cxn>
                <a:cxn ang="0">
                  <a:pos x="0" y="277"/>
                </a:cxn>
                <a:cxn ang="0">
                  <a:pos x="16" y="240"/>
                </a:cxn>
                <a:cxn ang="0">
                  <a:pos x="16" y="203"/>
                </a:cxn>
                <a:cxn ang="0">
                  <a:pos x="16" y="148"/>
                </a:cxn>
                <a:cxn ang="0">
                  <a:pos x="16" y="92"/>
                </a:cxn>
                <a:cxn ang="0">
                  <a:pos x="16" y="55"/>
                </a:cxn>
                <a:cxn ang="0">
                  <a:pos x="311" y="37"/>
                </a:cxn>
                <a:cxn ang="0">
                  <a:pos x="295" y="18"/>
                </a:cxn>
                <a:cxn ang="0">
                  <a:pos x="344" y="0"/>
                </a:cxn>
                <a:cxn ang="0">
                  <a:pos x="406" y="18"/>
                </a:cxn>
                <a:cxn ang="0">
                  <a:pos x="472" y="18"/>
                </a:cxn>
                <a:cxn ang="0">
                  <a:pos x="505" y="18"/>
                </a:cxn>
              </a:cxnLst>
              <a:rect l="0" t="0" r="r" b="b"/>
              <a:pathLst>
                <a:path w="636" h="477">
                  <a:moveTo>
                    <a:pt x="521" y="18"/>
                  </a:moveTo>
                  <a:lnTo>
                    <a:pt x="537" y="18"/>
                  </a:lnTo>
                  <a:lnTo>
                    <a:pt x="554" y="18"/>
                  </a:lnTo>
                  <a:lnTo>
                    <a:pt x="570" y="18"/>
                  </a:lnTo>
                  <a:lnTo>
                    <a:pt x="587" y="18"/>
                  </a:lnTo>
                  <a:lnTo>
                    <a:pt x="603" y="18"/>
                  </a:lnTo>
                  <a:lnTo>
                    <a:pt x="619" y="18"/>
                  </a:lnTo>
                  <a:lnTo>
                    <a:pt x="636" y="18"/>
                  </a:lnTo>
                  <a:lnTo>
                    <a:pt x="636" y="37"/>
                  </a:lnTo>
                  <a:lnTo>
                    <a:pt x="619" y="37"/>
                  </a:lnTo>
                  <a:lnTo>
                    <a:pt x="619" y="55"/>
                  </a:lnTo>
                  <a:lnTo>
                    <a:pt x="619" y="74"/>
                  </a:lnTo>
                  <a:lnTo>
                    <a:pt x="619" y="92"/>
                  </a:lnTo>
                  <a:lnTo>
                    <a:pt x="603" y="92"/>
                  </a:lnTo>
                  <a:lnTo>
                    <a:pt x="603" y="111"/>
                  </a:lnTo>
                  <a:lnTo>
                    <a:pt x="603" y="129"/>
                  </a:lnTo>
                  <a:lnTo>
                    <a:pt x="603" y="148"/>
                  </a:lnTo>
                  <a:lnTo>
                    <a:pt x="587" y="166"/>
                  </a:lnTo>
                  <a:lnTo>
                    <a:pt x="587" y="185"/>
                  </a:lnTo>
                  <a:lnTo>
                    <a:pt x="587" y="203"/>
                  </a:lnTo>
                  <a:lnTo>
                    <a:pt x="587" y="222"/>
                  </a:lnTo>
                  <a:lnTo>
                    <a:pt x="570" y="222"/>
                  </a:lnTo>
                  <a:lnTo>
                    <a:pt x="570" y="240"/>
                  </a:lnTo>
                  <a:lnTo>
                    <a:pt x="570" y="259"/>
                  </a:lnTo>
                  <a:lnTo>
                    <a:pt x="554" y="296"/>
                  </a:lnTo>
                  <a:lnTo>
                    <a:pt x="554" y="314"/>
                  </a:lnTo>
                  <a:lnTo>
                    <a:pt x="554" y="333"/>
                  </a:lnTo>
                  <a:lnTo>
                    <a:pt x="537" y="351"/>
                  </a:lnTo>
                  <a:lnTo>
                    <a:pt x="537" y="370"/>
                  </a:lnTo>
                  <a:lnTo>
                    <a:pt x="554" y="370"/>
                  </a:lnTo>
                  <a:lnTo>
                    <a:pt x="587" y="388"/>
                  </a:lnTo>
                  <a:lnTo>
                    <a:pt x="603" y="388"/>
                  </a:lnTo>
                  <a:lnTo>
                    <a:pt x="619" y="388"/>
                  </a:lnTo>
                  <a:lnTo>
                    <a:pt x="619" y="407"/>
                  </a:lnTo>
                  <a:lnTo>
                    <a:pt x="603" y="425"/>
                  </a:lnTo>
                  <a:lnTo>
                    <a:pt x="570" y="462"/>
                  </a:lnTo>
                  <a:lnTo>
                    <a:pt x="570" y="477"/>
                  </a:lnTo>
                  <a:lnTo>
                    <a:pt x="554" y="477"/>
                  </a:lnTo>
                  <a:lnTo>
                    <a:pt x="554" y="462"/>
                  </a:lnTo>
                  <a:lnTo>
                    <a:pt x="537" y="462"/>
                  </a:lnTo>
                  <a:lnTo>
                    <a:pt x="537" y="444"/>
                  </a:lnTo>
                  <a:lnTo>
                    <a:pt x="521" y="444"/>
                  </a:lnTo>
                  <a:lnTo>
                    <a:pt x="505" y="444"/>
                  </a:lnTo>
                  <a:lnTo>
                    <a:pt x="505" y="425"/>
                  </a:lnTo>
                  <a:lnTo>
                    <a:pt x="488" y="425"/>
                  </a:lnTo>
                  <a:lnTo>
                    <a:pt x="488" y="407"/>
                  </a:lnTo>
                  <a:lnTo>
                    <a:pt x="488" y="388"/>
                  </a:lnTo>
                  <a:lnTo>
                    <a:pt x="488" y="370"/>
                  </a:lnTo>
                  <a:lnTo>
                    <a:pt x="472" y="370"/>
                  </a:lnTo>
                  <a:lnTo>
                    <a:pt x="472" y="351"/>
                  </a:lnTo>
                  <a:lnTo>
                    <a:pt x="456" y="351"/>
                  </a:lnTo>
                  <a:lnTo>
                    <a:pt x="439" y="351"/>
                  </a:lnTo>
                  <a:lnTo>
                    <a:pt x="423" y="351"/>
                  </a:lnTo>
                  <a:lnTo>
                    <a:pt x="423" y="333"/>
                  </a:lnTo>
                  <a:lnTo>
                    <a:pt x="423" y="351"/>
                  </a:lnTo>
                  <a:lnTo>
                    <a:pt x="406" y="351"/>
                  </a:lnTo>
                  <a:lnTo>
                    <a:pt x="393" y="351"/>
                  </a:lnTo>
                  <a:lnTo>
                    <a:pt x="393" y="370"/>
                  </a:lnTo>
                  <a:lnTo>
                    <a:pt x="377" y="370"/>
                  </a:lnTo>
                  <a:lnTo>
                    <a:pt x="377" y="388"/>
                  </a:lnTo>
                  <a:lnTo>
                    <a:pt x="360" y="388"/>
                  </a:lnTo>
                  <a:lnTo>
                    <a:pt x="360" y="407"/>
                  </a:lnTo>
                  <a:lnTo>
                    <a:pt x="344" y="407"/>
                  </a:lnTo>
                  <a:lnTo>
                    <a:pt x="344" y="425"/>
                  </a:lnTo>
                  <a:lnTo>
                    <a:pt x="327" y="425"/>
                  </a:lnTo>
                  <a:lnTo>
                    <a:pt x="327" y="444"/>
                  </a:lnTo>
                  <a:lnTo>
                    <a:pt x="327" y="425"/>
                  </a:lnTo>
                  <a:lnTo>
                    <a:pt x="311" y="425"/>
                  </a:lnTo>
                  <a:lnTo>
                    <a:pt x="311" y="407"/>
                  </a:lnTo>
                  <a:lnTo>
                    <a:pt x="295" y="425"/>
                  </a:lnTo>
                  <a:lnTo>
                    <a:pt x="311" y="425"/>
                  </a:lnTo>
                  <a:lnTo>
                    <a:pt x="295" y="444"/>
                  </a:lnTo>
                  <a:lnTo>
                    <a:pt x="278" y="462"/>
                  </a:lnTo>
                  <a:lnTo>
                    <a:pt x="262" y="462"/>
                  </a:lnTo>
                  <a:lnTo>
                    <a:pt x="262" y="444"/>
                  </a:lnTo>
                  <a:lnTo>
                    <a:pt x="245" y="444"/>
                  </a:lnTo>
                  <a:lnTo>
                    <a:pt x="229" y="444"/>
                  </a:lnTo>
                  <a:lnTo>
                    <a:pt x="229" y="462"/>
                  </a:lnTo>
                  <a:lnTo>
                    <a:pt x="245" y="462"/>
                  </a:lnTo>
                  <a:lnTo>
                    <a:pt x="229" y="462"/>
                  </a:lnTo>
                  <a:lnTo>
                    <a:pt x="229" y="477"/>
                  </a:lnTo>
                  <a:lnTo>
                    <a:pt x="213" y="477"/>
                  </a:lnTo>
                  <a:lnTo>
                    <a:pt x="197" y="477"/>
                  </a:lnTo>
                  <a:lnTo>
                    <a:pt x="164" y="477"/>
                  </a:lnTo>
                  <a:lnTo>
                    <a:pt x="115" y="477"/>
                  </a:lnTo>
                  <a:lnTo>
                    <a:pt x="66" y="477"/>
                  </a:lnTo>
                  <a:lnTo>
                    <a:pt x="0" y="477"/>
                  </a:lnTo>
                  <a:lnTo>
                    <a:pt x="0" y="444"/>
                  </a:lnTo>
                  <a:lnTo>
                    <a:pt x="0" y="370"/>
                  </a:lnTo>
                  <a:lnTo>
                    <a:pt x="0" y="351"/>
                  </a:lnTo>
                  <a:lnTo>
                    <a:pt x="0" y="333"/>
                  </a:lnTo>
                  <a:lnTo>
                    <a:pt x="0" y="314"/>
                  </a:lnTo>
                  <a:lnTo>
                    <a:pt x="0" y="296"/>
                  </a:lnTo>
                  <a:lnTo>
                    <a:pt x="0" y="277"/>
                  </a:lnTo>
                  <a:lnTo>
                    <a:pt x="0" y="259"/>
                  </a:lnTo>
                  <a:lnTo>
                    <a:pt x="16" y="240"/>
                  </a:lnTo>
                  <a:lnTo>
                    <a:pt x="16" y="222"/>
                  </a:lnTo>
                  <a:lnTo>
                    <a:pt x="16" y="203"/>
                  </a:lnTo>
                  <a:lnTo>
                    <a:pt x="16" y="185"/>
                  </a:lnTo>
                  <a:lnTo>
                    <a:pt x="16" y="148"/>
                  </a:lnTo>
                  <a:lnTo>
                    <a:pt x="16" y="111"/>
                  </a:lnTo>
                  <a:lnTo>
                    <a:pt x="16" y="92"/>
                  </a:lnTo>
                  <a:lnTo>
                    <a:pt x="16" y="74"/>
                  </a:lnTo>
                  <a:lnTo>
                    <a:pt x="16" y="55"/>
                  </a:lnTo>
                  <a:lnTo>
                    <a:pt x="311" y="55"/>
                  </a:lnTo>
                  <a:lnTo>
                    <a:pt x="311" y="37"/>
                  </a:lnTo>
                  <a:lnTo>
                    <a:pt x="295" y="37"/>
                  </a:lnTo>
                  <a:lnTo>
                    <a:pt x="295" y="18"/>
                  </a:lnTo>
                  <a:lnTo>
                    <a:pt x="295" y="0"/>
                  </a:lnTo>
                  <a:lnTo>
                    <a:pt x="344" y="0"/>
                  </a:lnTo>
                  <a:lnTo>
                    <a:pt x="360" y="18"/>
                  </a:lnTo>
                  <a:lnTo>
                    <a:pt x="406" y="18"/>
                  </a:lnTo>
                  <a:lnTo>
                    <a:pt x="456" y="18"/>
                  </a:lnTo>
                  <a:lnTo>
                    <a:pt x="472" y="18"/>
                  </a:lnTo>
                  <a:lnTo>
                    <a:pt x="488" y="18"/>
                  </a:lnTo>
                  <a:lnTo>
                    <a:pt x="505" y="18"/>
                  </a:lnTo>
                  <a:lnTo>
                    <a:pt x="521"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51" name="Group 452"/>
          <p:cNvGrpSpPr>
            <a:grpSpLocks/>
          </p:cNvGrpSpPr>
          <p:nvPr/>
        </p:nvGrpSpPr>
        <p:grpSpPr bwMode="auto">
          <a:xfrm>
            <a:off x="5218337" y="2257682"/>
            <a:ext cx="589735" cy="510346"/>
            <a:chOff x="3479" y="1001"/>
            <a:chExt cx="572" cy="495"/>
          </a:xfrm>
          <a:solidFill>
            <a:schemeClr val="accent5">
              <a:lumMod val="60000"/>
              <a:lumOff val="40000"/>
            </a:schemeClr>
          </a:solidFill>
        </p:grpSpPr>
        <p:sp>
          <p:nvSpPr>
            <p:cNvPr id="152" name="Freeform 454"/>
            <p:cNvSpPr>
              <a:spLocks/>
            </p:cNvSpPr>
            <p:nvPr/>
          </p:nvSpPr>
          <p:spPr bwMode="auto">
            <a:xfrm>
              <a:off x="3479" y="1001"/>
              <a:ext cx="572" cy="495"/>
            </a:xfrm>
            <a:custGeom>
              <a:avLst/>
              <a:gdLst/>
              <a:ahLst/>
              <a:cxnLst>
                <a:cxn ang="0">
                  <a:pos x="80" y="18"/>
                </a:cxn>
                <a:cxn ang="0">
                  <a:pos x="80" y="18"/>
                </a:cxn>
                <a:cxn ang="0">
                  <a:pos x="96" y="37"/>
                </a:cxn>
                <a:cxn ang="0">
                  <a:pos x="129" y="37"/>
                </a:cxn>
                <a:cxn ang="0">
                  <a:pos x="145" y="55"/>
                </a:cxn>
                <a:cxn ang="0">
                  <a:pos x="178" y="55"/>
                </a:cxn>
                <a:cxn ang="0">
                  <a:pos x="178" y="55"/>
                </a:cxn>
                <a:cxn ang="0">
                  <a:pos x="194" y="74"/>
                </a:cxn>
                <a:cxn ang="0">
                  <a:pos x="211" y="92"/>
                </a:cxn>
                <a:cxn ang="0">
                  <a:pos x="227" y="110"/>
                </a:cxn>
                <a:cxn ang="0">
                  <a:pos x="244" y="129"/>
                </a:cxn>
                <a:cxn ang="0">
                  <a:pos x="260" y="110"/>
                </a:cxn>
                <a:cxn ang="0">
                  <a:pos x="276" y="147"/>
                </a:cxn>
                <a:cxn ang="0">
                  <a:pos x="293" y="129"/>
                </a:cxn>
                <a:cxn ang="0">
                  <a:pos x="293" y="166"/>
                </a:cxn>
                <a:cxn ang="0">
                  <a:pos x="309" y="184"/>
                </a:cxn>
                <a:cxn ang="0">
                  <a:pos x="342" y="184"/>
                </a:cxn>
                <a:cxn ang="0">
                  <a:pos x="358" y="203"/>
                </a:cxn>
                <a:cxn ang="0">
                  <a:pos x="391" y="203"/>
                </a:cxn>
                <a:cxn ang="0">
                  <a:pos x="424" y="203"/>
                </a:cxn>
                <a:cxn ang="0">
                  <a:pos x="424" y="240"/>
                </a:cxn>
                <a:cxn ang="0">
                  <a:pos x="440" y="258"/>
                </a:cxn>
                <a:cxn ang="0">
                  <a:pos x="440" y="295"/>
                </a:cxn>
                <a:cxn ang="0">
                  <a:pos x="457" y="313"/>
                </a:cxn>
                <a:cxn ang="0">
                  <a:pos x="473" y="332"/>
                </a:cxn>
                <a:cxn ang="0">
                  <a:pos x="506" y="332"/>
                </a:cxn>
                <a:cxn ang="0">
                  <a:pos x="522" y="350"/>
                </a:cxn>
                <a:cxn ang="0">
                  <a:pos x="522" y="387"/>
                </a:cxn>
                <a:cxn ang="0">
                  <a:pos x="539" y="406"/>
                </a:cxn>
                <a:cxn ang="0">
                  <a:pos x="539" y="443"/>
                </a:cxn>
                <a:cxn ang="0">
                  <a:pos x="555" y="461"/>
                </a:cxn>
                <a:cxn ang="0">
                  <a:pos x="572" y="476"/>
                </a:cxn>
                <a:cxn ang="0">
                  <a:pos x="522" y="495"/>
                </a:cxn>
                <a:cxn ang="0">
                  <a:pos x="473" y="495"/>
                </a:cxn>
                <a:cxn ang="0">
                  <a:pos x="408" y="495"/>
                </a:cxn>
                <a:cxn ang="0">
                  <a:pos x="326" y="495"/>
                </a:cxn>
                <a:cxn ang="0">
                  <a:pos x="211" y="495"/>
                </a:cxn>
                <a:cxn ang="0">
                  <a:pos x="129" y="476"/>
                </a:cxn>
                <a:cxn ang="0">
                  <a:pos x="96" y="476"/>
                </a:cxn>
                <a:cxn ang="0">
                  <a:pos x="33" y="476"/>
                </a:cxn>
                <a:cxn ang="0">
                  <a:pos x="33" y="443"/>
                </a:cxn>
                <a:cxn ang="0">
                  <a:pos x="0" y="258"/>
                </a:cxn>
              </a:cxnLst>
              <a:rect l="0" t="0" r="r" b="b"/>
              <a:pathLst>
                <a:path w="572" h="495">
                  <a:moveTo>
                    <a:pt x="66" y="18"/>
                  </a:moveTo>
                  <a:lnTo>
                    <a:pt x="80" y="18"/>
                  </a:lnTo>
                  <a:lnTo>
                    <a:pt x="80" y="0"/>
                  </a:lnTo>
                  <a:lnTo>
                    <a:pt x="80" y="18"/>
                  </a:lnTo>
                  <a:lnTo>
                    <a:pt x="96" y="18"/>
                  </a:lnTo>
                  <a:lnTo>
                    <a:pt x="96" y="37"/>
                  </a:lnTo>
                  <a:lnTo>
                    <a:pt x="112" y="37"/>
                  </a:lnTo>
                  <a:lnTo>
                    <a:pt x="129" y="37"/>
                  </a:lnTo>
                  <a:lnTo>
                    <a:pt x="145" y="37"/>
                  </a:lnTo>
                  <a:lnTo>
                    <a:pt x="145" y="55"/>
                  </a:lnTo>
                  <a:lnTo>
                    <a:pt x="162" y="55"/>
                  </a:lnTo>
                  <a:lnTo>
                    <a:pt x="178" y="55"/>
                  </a:lnTo>
                  <a:lnTo>
                    <a:pt x="178" y="74"/>
                  </a:lnTo>
                  <a:lnTo>
                    <a:pt x="178" y="55"/>
                  </a:lnTo>
                  <a:lnTo>
                    <a:pt x="178" y="74"/>
                  </a:lnTo>
                  <a:lnTo>
                    <a:pt x="194" y="74"/>
                  </a:lnTo>
                  <a:lnTo>
                    <a:pt x="211" y="74"/>
                  </a:lnTo>
                  <a:lnTo>
                    <a:pt x="211" y="92"/>
                  </a:lnTo>
                  <a:lnTo>
                    <a:pt x="227" y="92"/>
                  </a:lnTo>
                  <a:lnTo>
                    <a:pt x="227" y="110"/>
                  </a:lnTo>
                  <a:lnTo>
                    <a:pt x="244" y="110"/>
                  </a:lnTo>
                  <a:lnTo>
                    <a:pt x="244" y="129"/>
                  </a:lnTo>
                  <a:lnTo>
                    <a:pt x="260" y="129"/>
                  </a:lnTo>
                  <a:lnTo>
                    <a:pt x="260" y="110"/>
                  </a:lnTo>
                  <a:lnTo>
                    <a:pt x="276" y="129"/>
                  </a:lnTo>
                  <a:lnTo>
                    <a:pt x="276" y="147"/>
                  </a:lnTo>
                  <a:lnTo>
                    <a:pt x="276" y="129"/>
                  </a:lnTo>
                  <a:lnTo>
                    <a:pt x="293" y="129"/>
                  </a:lnTo>
                  <a:lnTo>
                    <a:pt x="293" y="147"/>
                  </a:lnTo>
                  <a:lnTo>
                    <a:pt x="293" y="166"/>
                  </a:lnTo>
                  <a:lnTo>
                    <a:pt x="309" y="166"/>
                  </a:lnTo>
                  <a:lnTo>
                    <a:pt x="309" y="184"/>
                  </a:lnTo>
                  <a:lnTo>
                    <a:pt x="326" y="184"/>
                  </a:lnTo>
                  <a:lnTo>
                    <a:pt x="342" y="184"/>
                  </a:lnTo>
                  <a:lnTo>
                    <a:pt x="342" y="203"/>
                  </a:lnTo>
                  <a:lnTo>
                    <a:pt x="358" y="203"/>
                  </a:lnTo>
                  <a:lnTo>
                    <a:pt x="375" y="203"/>
                  </a:lnTo>
                  <a:lnTo>
                    <a:pt x="391" y="203"/>
                  </a:lnTo>
                  <a:lnTo>
                    <a:pt x="408" y="203"/>
                  </a:lnTo>
                  <a:lnTo>
                    <a:pt x="424" y="203"/>
                  </a:lnTo>
                  <a:lnTo>
                    <a:pt x="424" y="221"/>
                  </a:lnTo>
                  <a:lnTo>
                    <a:pt x="424" y="240"/>
                  </a:lnTo>
                  <a:lnTo>
                    <a:pt x="424" y="258"/>
                  </a:lnTo>
                  <a:lnTo>
                    <a:pt x="440" y="258"/>
                  </a:lnTo>
                  <a:lnTo>
                    <a:pt x="440" y="277"/>
                  </a:lnTo>
                  <a:lnTo>
                    <a:pt x="440" y="295"/>
                  </a:lnTo>
                  <a:lnTo>
                    <a:pt x="457" y="295"/>
                  </a:lnTo>
                  <a:lnTo>
                    <a:pt x="457" y="313"/>
                  </a:lnTo>
                  <a:lnTo>
                    <a:pt x="473" y="313"/>
                  </a:lnTo>
                  <a:lnTo>
                    <a:pt x="473" y="332"/>
                  </a:lnTo>
                  <a:lnTo>
                    <a:pt x="490" y="332"/>
                  </a:lnTo>
                  <a:lnTo>
                    <a:pt x="506" y="332"/>
                  </a:lnTo>
                  <a:lnTo>
                    <a:pt x="506" y="350"/>
                  </a:lnTo>
                  <a:lnTo>
                    <a:pt x="522" y="350"/>
                  </a:lnTo>
                  <a:lnTo>
                    <a:pt x="522" y="369"/>
                  </a:lnTo>
                  <a:lnTo>
                    <a:pt x="522" y="387"/>
                  </a:lnTo>
                  <a:lnTo>
                    <a:pt x="539" y="387"/>
                  </a:lnTo>
                  <a:lnTo>
                    <a:pt x="539" y="406"/>
                  </a:lnTo>
                  <a:lnTo>
                    <a:pt x="539" y="424"/>
                  </a:lnTo>
                  <a:lnTo>
                    <a:pt x="539" y="443"/>
                  </a:lnTo>
                  <a:lnTo>
                    <a:pt x="555" y="443"/>
                  </a:lnTo>
                  <a:lnTo>
                    <a:pt x="555" y="461"/>
                  </a:lnTo>
                  <a:lnTo>
                    <a:pt x="555" y="476"/>
                  </a:lnTo>
                  <a:lnTo>
                    <a:pt x="572" y="476"/>
                  </a:lnTo>
                  <a:lnTo>
                    <a:pt x="572" y="495"/>
                  </a:lnTo>
                  <a:lnTo>
                    <a:pt x="522" y="495"/>
                  </a:lnTo>
                  <a:lnTo>
                    <a:pt x="506" y="495"/>
                  </a:lnTo>
                  <a:lnTo>
                    <a:pt x="473" y="495"/>
                  </a:lnTo>
                  <a:lnTo>
                    <a:pt x="457" y="495"/>
                  </a:lnTo>
                  <a:lnTo>
                    <a:pt x="408" y="495"/>
                  </a:lnTo>
                  <a:lnTo>
                    <a:pt x="375" y="495"/>
                  </a:lnTo>
                  <a:lnTo>
                    <a:pt x="326" y="495"/>
                  </a:lnTo>
                  <a:lnTo>
                    <a:pt x="227" y="495"/>
                  </a:lnTo>
                  <a:lnTo>
                    <a:pt x="211" y="495"/>
                  </a:lnTo>
                  <a:lnTo>
                    <a:pt x="178" y="495"/>
                  </a:lnTo>
                  <a:lnTo>
                    <a:pt x="129" y="476"/>
                  </a:lnTo>
                  <a:lnTo>
                    <a:pt x="112" y="476"/>
                  </a:lnTo>
                  <a:lnTo>
                    <a:pt x="96" y="476"/>
                  </a:lnTo>
                  <a:lnTo>
                    <a:pt x="50" y="476"/>
                  </a:lnTo>
                  <a:lnTo>
                    <a:pt x="33" y="476"/>
                  </a:lnTo>
                  <a:lnTo>
                    <a:pt x="33" y="461"/>
                  </a:lnTo>
                  <a:lnTo>
                    <a:pt x="33" y="443"/>
                  </a:lnTo>
                  <a:lnTo>
                    <a:pt x="33" y="424"/>
                  </a:lnTo>
                  <a:lnTo>
                    <a:pt x="0" y="258"/>
                  </a:lnTo>
                  <a:lnTo>
                    <a:pt x="66"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453"/>
            <p:cNvSpPr>
              <a:spLocks/>
            </p:cNvSpPr>
            <p:nvPr/>
          </p:nvSpPr>
          <p:spPr bwMode="auto">
            <a:xfrm>
              <a:off x="3479" y="1001"/>
              <a:ext cx="572" cy="495"/>
            </a:xfrm>
            <a:custGeom>
              <a:avLst/>
              <a:gdLst/>
              <a:ahLst/>
              <a:cxnLst>
                <a:cxn ang="0">
                  <a:pos x="80" y="18"/>
                </a:cxn>
                <a:cxn ang="0">
                  <a:pos x="80" y="18"/>
                </a:cxn>
                <a:cxn ang="0">
                  <a:pos x="96" y="37"/>
                </a:cxn>
                <a:cxn ang="0">
                  <a:pos x="129" y="37"/>
                </a:cxn>
                <a:cxn ang="0">
                  <a:pos x="145" y="55"/>
                </a:cxn>
                <a:cxn ang="0">
                  <a:pos x="178" y="55"/>
                </a:cxn>
                <a:cxn ang="0">
                  <a:pos x="178" y="55"/>
                </a:cxn>
                <a:cxn ang="0">
                  <a:pos x="194" y="74"/>
                </a:cxn>
                <a:cxn ang="0">
                  <a:pos x="211" y="92"/>
                </a:cxn>
                <a:cxn ang="0">
                  <a:pos x="227" y="110"/>
                </a:cxn>
                <a:cxn ang="0">
                  <a:pos x="244" y="129"/>
                </a:cxn>
                <a:cxn ang="0">
                  <a:pos x="260" y="110"/>
                </a:cxn>
                <a:cxn ang="0">
                  <a:pos x="276" y="147"/>
                </a:cxn>
                <a:cxn ang="0">
                  <a:pos x="293" y="129"/>
                </a:cxn>
                <a:cxn ang="0">
                  <a:pos x="293" y="166"/>
                </a:cxn>
                <a:cxn ang="0">
                  <a:pos x="309" y="184"/>
                </a:cxn>
                <a:cxn ang="0">
                  <a:pos x="342" y="184"/>
                </a:cxn>
                <a:cxn ang="0">
                  <a:pos x="358" y="203"/>
                </a:cxn>
                <a:cxn ang="0">
                  <a:pos x="391" y="203"/>
                </a:cxn>
                <a:cxn ang="0">
                  <a:pos x="424" y="203"/>
                </a:cxn>
                <a:cxn ang="0">
                  <a:pos x="424" y="240"/>
                </a:cxn>
                <a:cxn ang="0">
                  <a:pos x="440" y="258"/>
                </a:cxn>
                <a:cxn ang="0">
                  <a:pos x="440" y="295"/>
                </a:cxn>
                <a:cxn ang="0">
                  <a:pos x="457" y="313"/>
                </a:cxn>
                <a:cxn ang="0">
                  <a:pos x="473" y="332"/>
                </a:cxn>
                <a:cxn ang="0">
                  <a:pos x="506" y="332"/>
                </a:cxn>
                <a:cxn ang="0">
                  <a:pos x="522" y="350"/>
                </a:cxn>
                <a:cxn ang="0">
                  <a:pos x="522" y="387"/>
                </a:cxn>
                <a:cxn ang="0">
                  <a:pos x="539" y="406"/>
                </a:cxn>
                <a:cxn ang="0">
                  <a:pos x="539" y="443"/>
                </a:cxn>
                <a:cxn ang="0">
                  <a:pos x="555" y="461"/>
                </a:cxn>
                <a:cxn ang="0">
                  <a:pos x="572" y="476"/>
                </a:cxn>
                <a:cxn ang="0">
                  <a:pos x="522" y="495"/>
                </a:cxn>
                <a:cxn ang="0">
                  <a:pos x="473" y="495"/>
                </a:cxn>
                <a:cxn ang="0">
                  <a:pos x="408" y="495"/>
                </a:cxn>
                <a:cxn ang="0">
                  <a:pos x="326" y="495"/>
                </a:cxn>
                <a:cxn ang="0">
                  <a:pos x="211" y="495"/>
                </a:cxn>
                <a:cxn ang="0">
                  <a:pos x="129" y="476"/>
                </a:cxn>
                <a:cxn ang="0">
                  <a:pos x="96" y="476"/>
                </a:cxn>
                <a:cxn ang="0">
                  <a:pos x="33" y="476"/>
                </a:cxn>
                <a:cxn ang="0">
                  <a:pos x="33" y="443"/>
                </a:cxn>
                <a:cxn ang="0">
                  <a:pos x="0" y="258"/>
                </a:cxn>
              </a:cxnLst>
              <a:rect l="0" t="0" r="r" b="b"/>
              <a:pathLst>
                <a:path w="572" h="495">
                  <a:moveTo>
                    <a:pt x="66" y="18"/>
                  </a:moveTo>
                  <a:lnTo>
                    <a:pt x="80" y="18"/>
                  </a:lnTo>
                  <a:lnTo>
                    <a:pt x="80" y="0"/>
                  </a:lnTo>
                  <a:lnTo>
                    <a:pt x="80" y="18"/>
                  </a:lnTo>
                  <a:lnTo>
                    <a:pt x="96" y="18"/>
                  </a:lnTo>
                  <a:lnTo>
                    <a:pt x="96" y="37"/>
                  </a:lnTo>
                  <a:lnTo>
                    <a:pt x="112" y="37"/>
                  </a:lnTo>
                  <a:lnTo>
                    <a:pt x="129" y="37"/>
                  </a:lnTo>
                  <a:lnTo>
                    <a:pt x="145" y="37"/>
                  </a:lnTo>
                  <a:lnTo>
                    <a:pt x="145" y="55"/>
                  </a:lnTo>
                  <a:lnTo>
                    <a:pt x="162" y="55"/>
                  </a:lnTo>
                  <a:lnTo>
                    <a:pt x="178" y="55"/>
                  </a:lnTo>
                  <a:lnTo>
                    <a:pt x="178" y="74"/>
                  </a:lnTo>
                  <a:lnTo>
                    <a:pt x="178" y="55"/>
                  </a:lnTo>
                  <a:lnTo>
                    <a:pt x="178" y="74"/>
                  </a:lnTo>
                  <a:lnTo>
                    <a:pt x="194" y="74"/>
                  </a:lnTo>
                  <a:lnTo>
                    <a:pt x="211" y="74"/>
                  </a:lnTo>
                  <a:lnTo>
                    <a:pt x="211" y="92"/>
                  </a:lnTo>
                  <a:lnTo>
                    <a:pt x="227" y="92"/>
                  </a:lnTo>
                  <a:lnTo>
                    <a:pt x="227" y="110"/>
                  </a:lnTo>
                  <a:lnTo>
                    <a:pt x="244" y="110"/>
                  </a:lnTo>
                  <a:lnTo>
                    <a:pt x="244" y="129"/>
                  </a:lnTo>
                  <a:lnTo>
                    <a:pt x="260" y="129"/>
                  </a:lnTo>
                  <a:lnTo>
                    <a:pt x="260" y="110"/>
                  </a:lnTo>
                  <a:lnTo>
                    <a:pt x="276" y="129"/>
                  </a:lnTo>
                  <a:lnTo>
                    <a:pt x="276" y="147"/>
                  </a:lnTo>
                  <a:lnTo>
                    <a:pt x="276" y="129"/>
                  </a:lnTo>
                  <a:lnTo>
                    <a:pt x="293" y="129"/>
                  </a:lnTo>
                  <a:lnTo>
                    <a:pt x="293" y="147"/>
                  </a:lnTo>
                  <a:lnTo>
                    <a:pt x="293" y="166"/>
                  </a:lnTo>
                  <a:lnTo>
                    <a:pt x="309" y="166"/>
                  </a:lnTo>
                  <a:lnTo>
                    <a:pt x="309" y="184"/>
                  </a:lnTo>
                  <a:lnTo>
                    <a:pt x="326" y="184"/>
                  </a:lnTo>
                  <a:lnTo>
                    <a:pt x="342" y="184"/>
                  </a:lnTo>
                  <a:lnTo>
                    <a:pt x="342" y="203"/>
                  </a:lnTo>
                  <a:lnTo>
                    <a:pt x="358" y="203"/>
                  </a:lnTo>
                  <a:lnTo>
                    <a:pt x="375" y="203"/>
                  </a:lnTo>
                  <a:lnTo>
                    <a:pt x="391" y="203"/>
                  </a:lnTo>
                  <a:lnTo>
                    <a:pt x="408" y="203"/>
                  </a:lnTo>
                  <a:lnTo>
                    <a:pt x="424" y="203"/>
                  </a:lnTo>
                  <a:lnTo>
                    <a:pt x="424" y="221"/>
                  </a:lnTo>
                  <a:lnTo>
                    <a:pt x="424" y="240"/>
                  </a:lnTo>
                  <a:lnTo>
                    <a:pt x="424" y="258"/>
                  </a:lnTo>
                  <a:lnTo>
                    <a:pt x="440" y="258"/>
                  </a:lnTo>
                  <a:lnTo>
                    <a:pt x="440" y="277"/>
                  </a:lnTo>
                  <a:lnTo>
                    <a:pt x="440" y="295"/>
                  </a:lnTo>
                  <a:lnTo>
                    <a:pt x="457" y="295"/>
                  </a:lnTo>
                  <a:lnTo>
                    <a:pt x="457" y="313"/>
                  </a:lnTo>
                  <a:lnTo>
                    <a:pt x="473" y="313"/>
                  </a:lnTo>
                  <a:lnTo>
                    <a:pt x="473" y="332"/>
                  </a:lnTo>
                  <a:lnTo>
                    <a:pt x="490" y="332"/>
                  </a:lnTo>
                  <a:lnTo>
                    <a:pt x="506" y="332"/>
                  </a:lnTo>
                  <a:lnTo>
                    <a:pt x="506" y="350"/>
                  </a:lnTo>
                  <a:lnTo>
                    <a:pt x="522" y="350"/>
                  </a:lnTo>
                  <a:lnTo>
                    <a:pt x="522" y="369"/>
                  </a:lnTo>
                  <a:lnTo>
                    <a:pt x="522" y="387"/>
                  </a:lnTo>
                  <a:lnTo>
                    <a:pt x="539" y="387"/>
                  </a:lnTo>
                  <a:lnTo>
                    <a:pt x="539" y="406"/>
                  </a:lnTo>
                  <a:lnTo>
                    <a:pt x="539" y="424"/>
                  </a:lnTo>
                  <a:lnTo>
                    <a:pt x="539" y="443"/>
                  </a:lnTo>
                  <a:lnTo>
                    <a:pt x="555" y="443"/>
                  </a:lnTo>
                  <a:lnTo>
                    <a:pt x="555" y="461"/>
                  </a:lnTo>
                  <a:lnTo>
                    <a:pt x="555" y="476"/>
                  </a:lnTo>
                  <a:lnTo>
                    <a:pt x="572" y="476"/>
                  </a:lnTo>
                  <a:lnTo>
                    <a:pt x="572" y="495"/>
                  </a:lnTo>
                  <a:lnTo>
                    <a:pt x="522" y="495"/>
                  </a:lnTo>
                  <a:lnTo>
                    <a:pt x="506" y="495"/>
                  </a:lnTo>
                  <a:lnTo>
                    <a:pt x="473" y="495"/>
                  </a:lnTo>
                  <a:lnTo>
                    <a:pt x="457" y="495"/>
                  </a:lnTo>
                  <a:lnTo>
                    <a:pt x="408" y="495"/>
                  </a:lnTo>
                  <a:lnTo>
                    <a:pt x="375" y="495"/>
                  </a:lnTo>
                  <a:lnTo>
                    <a:pt x="326" y="495"/>
                  </a:lnTo>
                  <a:lnTo>
                    <a:pt x="227" y="495"/>
                  </a:lnTo>
                  <a:lnTo>
                    <a:pt x="211" y="495"/>
                  </a:lnTo>
                  <a:lnTo>
                    <a:pt x="178" y="495"/>
                  </a:lnTo>
                  <a:lnTo>
                    <a:pt x="129" y="476"/>
                  </a:lnTo>
                  <a:lnTo>
                    <a:pt x="112" y="476"/>
                  </a:lnTo>
                  <a:lnTo>
                    <a:pt x="96" y="476"/>
                  </a:lnTo>
                  <a:lnTo>
                    <a:pt x="50" y="476"/>
                  </a:lnTo>
                  <a:lnTo>
                    <a:pt x="33" y="476"/>
                  </a:lnTo>
                  <a:lnTo>
                    <a:pt x="33" y="461"/>
                  </a:lnTo>
                  <a:lnTo>
                    <a:pt x="33" y="443"/>
                  </a:lnTo>
                  <a:lnTo>
                    <a:pt x="33" y="424"/>
                  </a:lnTo>
                  <a:lnTo>
                    <a:pt x="0" y="258"/>
                  </a:lnTo>
                  <a:lnTo>
                    <a:pt x="66"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54" name="Group 449"/>
          <p:cNvGrpSpPr>
            <a:grpSpLocks/>
          </p:cNvGrpSpPr>
          <p:nvPr/>
        </p:nvGrpSpPr>
        <p:grpSpPr bwMode="auto">
          <a:xfrm>
            <a:off x="7789662" y="2257683"/>
            <a:ext cx="522719" cy="418587"/>
            <a:chOff x="5973" y="1001"/>
            <a:chExt cx="507" cy="406"/>
          </a:xfrm>
          <a:solidFill>
            <a:schemeClr val="accent5">
              <a:lumMod val="60000"/>
              <a:lumOff val="40000"/>
            </a:schemeClr>
          </a:solidFill>
        </p:grpSpPr>
        <p:sp>
          <p:nvSpPr>
            <p:cNvPr id="155" name="Freeform 451"/>
            <p:cNvSpPr>
              <a:spLocks/>
            </p:cNvSpPr>
            <p:nvPr/>
          </p:nvSpPr>
          <p:spPr bwMode="auto">
            <a:xfrm>
              <a:off x="5973" y="1001"/>
              <a:ext cx="507" cy="406"/>
            </a:xfrm>
            <a:custGeom>
              <a:avLst/>
              <a:gdLst/>
              <a:ahLst/>
              <a:cxnLst>
                <a:cxn ang="0">
                  <a:pos x="0" y="184"/>
                </a:cxn>
                <a:cxn ang="0">
                  <a:pos x="33" y="184"/>
                </a:cxn>
                <a:cxn ang="0">
                  <a:pos x="49" y="166"/>
                </a:cxn>
                <a:cxn ang="0">
                  <a:pos x="98" y="147"/>
                </a:cxn>
                <a:cxn ang="0">
                  <a:pos x="147" y="111"/>
                </a:cxn>
                <a:cxn ang="0">
                  <a:pos x="180" y="92"/>
                </a:cxn>
                <a:cxn ang="0">
                  <a:pos x="213" y="74"/>
                </a:cxn>
                <a:cxn ang="0">
                  <a:pos x="246" y="55"/>
                </a:cxn>
                <a:cxn ang="0">
                  <a:pos x="278" y="37"/>
                </a:cxn>
                <a:cxn ang="0">
                  <a:pos x="311" y="37"/>
                </a:cxn>
                <a:cxn ang="0">
                  <a:pos x="327" y="55"/>
                </a:cxn>
                <a:cxn ang="0">
                  <a:pos x="344" y="18"/>
                </a:cxn>
                <a:cxn ang="0">
                  <a:pos x="360" y="18"/>
                </a:cxn>
                <a:cxn ang="0">
                  <a:pos x="376" y="37"/>
                </a:cxn>
                <a:cxn ang="0">
                  <a:pos x="409" y="55"/>
                </a:cxn>
                <a:cxn ang="0">
                  <a:pos x="425" y="74"/>
                </a:cxn>
                <a:cxn ang="0">
                  <a:pos x="458" y="184"/>
                </a:cxn>
                <a:cxn ang="0">
                  <a:pos x="507" y="258"/>
                </a:cxn>
                <a:cxn ang="0">
                  <a:pos x="491" y="277"/>
                </a:cxn>
                <a:cxn ang="0">
                  <a:pos x="458" y="313"/>
                </a:cxn>
                <a:cxn ang="0">
                  <a:pos x="425" y="332"/>
                </a:cxn>
                <a:cxn ang="0">
                  <a:pos x="409" y="350"/>
                </a:cxn>
                <a:cxn ang="0">
                  <a:pos x="376" y="387"/>
                </a:cxn>
                <a:cxn ang="0">
                  <a:pos x="360" y="387"/>
                </a:cxn>
                <a:cxn ang="0">
                  <a:pos x="295" y="387"/>
                </a:cxn>
                <a:cxn ang="0">
                  <a:pos x="213" y="387"/>
                </a:cxn>
                <a:cxn ang="0">
                  <a:pos x="147" y="369"/>
                </a:cxn>
                <a:cxn ang="0">
                  <a:pos x="131" y="387"/>
                </a:cxn>
                <a:cxn ang="0">
                  <a:pos x="98" y="369"/>
                </a:cxn>
                <a:cxn ang="0">
                  <a:pos x="65" y="350"/>
                </a:cxn>
                <a:cxn ang="0">
                  <a:pos x="49" y="332"/>
                </a:cxn>
                <a:cxn ang="0">
                  <a:pos x="49" y="277"/>
                </a:cxn>
                <a:cxn ang="0">
                  <a:pos x="33" y="240"/>
                </a:cxn>
                <a:cxn ang="0">
                  <a:pos x="17" y="221"/>
                </a:cxn>
                <a:cxn ang="0">
                  <a:pos x="17" y="221"/>
                </a:cxn>
                <a:cxn ang="0">
                  <a:pos x="0" y="203"/>
                </a:cxn>
              </a:cxnLst>
              <a:rect l="0" t="0" r="r" b="b"/>
              <a:pathLst>
                <a:path w="507" h="406">
                  <a:moveTo>
                    <a:pt x="0" y="203"/>
                  </a:moveTo>
                  <a:lnTo>
                    <a:pt x="0" y="184"/>
                  </a:lnTo>
                  <a:lnTo>
                    <a:pt x="17" y="184"/>
                  </a:lnTo>
                  <a:lnTo>
                    <a:pt x="33" y="184"/>
                  </a:lnTo>
                  <a:lnTo>
                    <a:pt x="49" y="184"/>
                  </a:lnTo>
                  <a:lnTo>
                    <a:pt x="49" y="166"/>
                  </a:lnTo>
                  <a:lnTo>
                    <a:pt x="65" y="166"/>
                  </a:lnTo>
                  <a:lnTo>
                    <a:pt x="98" y="147"/>
                  </a:lnTo>
                  <a:lnTo>
                    <a:pt x="131" y="129"/>
                  </a:lnTo>
                  <a:lnTo>
                    <a:pt x="147" y="111"/>
                  </a:lnTo>
                  <a:lnTo>
                    <a:pt x="180" y="111"/>
                  </a:lnTo>
                  <a:lnTo>
                    <a:pt x="180" y="92"/>
                  </a:lnTo>
                  <a:lnTo>
                    <a:pt x="196" y="92"/>
                  </a:lnTo>
                  <a:lnTo>
                    <a:pt x="213" y="74"/>
                  </a:lnTo>
                  <a:lnTo>
                    <a:pt x="229" y="74"/>
                  </a:lnTo>
                  <a:lnTo>
                    <a:pt x="246" y="55"/>
                  </a:lnTo>
                  <a:lnTo>
                    <a:pt x="262" y="55"/>
                  </a:lnTo>
                  <a:lnTo>
                    <a:pt x="278" y="37"/>
                  </a:lnTo>
                  <a:lnTo>
                    <a:pt x="295" y="37"/>
                  </a:lnTo>
                  <a:lnTo>
                    <a:pt x="311" y="37"/>
                  </a:lnTo>
                  <a:lnTo>
                    <a:pt x="327" y="37"/>
                  </a:lnTo>
                  <a:lnTo>
                    <a:pt x="327" y="55"/>
                  </a:lnTo>
                  <a:lnTo>
                    <a:pt x="344" y="37"/>
                  </a:lnTo>
                  <a:lnTo>
                    <a:pt x="344" y="18"/>
                  </a:lnTo>
                  <a:lnTo>
                    <a:pt x="344" y="0"/>
                  </a:lnTo>
                  <a:lnTo>
                    <a:pt x="360" y="18"/>
                  </a:lnTo>
                  <a:lnTo>
                    <a:pt x="376" y="18"/>
                  </a:lnTo>
                  <a:lnTo>
                    <a:pt x="376" y="37"/>
                  </a:lnTo>
                  <a:lnTo>
                    <a:pt x="392" y="37"/>
                  </a:lnTo>
                  <a:lnTo>
                    <a:pt x="409" y="55"/>
                  </a:lnTo>
                  <a:lnTo>
                    <a:pt x="425" y="55"/>
                  </a:lnTo>
                  <a:lnTo>
                    <a:pt x="425" y="74"/>
                  </a:lnTo>
                  <a:lnTo>
                    <a:pt x="442" y="129"/>
                  </a:lnTo>
                  <a:lnTo>
                    <a:pt x="458" y="184"/>
                  </a:lnTo>
                  <a:lnTo>
                    <a:pt x="458" y="203"/>
                  </a:lnTo>
                  <a:lnTo>
                    <a:pt x="507" y="258"/>
                  </a:lnTo>
                  <a:lnTo>
                    <a:pt x="507" y="277"/>
                  </a:lnTo>
                  <a:lnTo>
                    <a:pt x="491" y="277"/>
                  </a:lnTo>
                  <a:lnTo>
                    <a:pt x="474" y="295"/>
                  </a:lnTo>
                  <a:lnTo>
                    <a:pt x="458" y="313"/>
                  </a:lnTo>
                  <a:lnTo>
                    <a:pt x="442" y="332"/>
                  </a:lnTo>
                  <a:lnTo>
                    <a:pt x="425" y="332"/>
                  </a:lnTo>
                  <a:lnTo>
                    <a:pt x="425" y="350"/>
                  </a:lnTo>
                  <a:lnTo>
                    <a:pt x="409" y="350"/>
                  </a:lnTo>
                  <a:lnTo>
                    <a:pt x="392" y="369"/>
                  </a:lnTo>
                  <a:lnTo>
                    <a:pt x="376" y="387"/>
                  </a:lnTo>
                  <a:lnTo>
                    <a:pt x="360" y="406"/>
                  </a:lnTo>
                  <a:lnTo>
                    <a:pt x="360" y="387"/>
                  </a:lnTo>
                  <a:lnTo>
                    <a:pt x="327" y="387"/>
                  </a:lnTo>
                  <a:lnTo>
                    <a:pt x="295" y="387"/>
                  </a:lnTo>
                  <a:lnTo>
                    <a:pt x="246" y="387"/>
                  </a:lnTo>
                  <a:lnTo>
                    <a:pt x="213" y="387"/>
                  </a:lnTo>
                  <a:lnTo>
                    <a:pt x="180" y="387"/>
                  </a:lnTo>
                  <a:lnTo>
                    <a:pt x="147" y="369"/>
                  </a:lnTo>
                  <a:lnTo>
                    <a:pt x="131" y="369"/>
                  </a:lnTo>
                  <a:lnTo>
                    <a:pt x="131" y="387"/>
                  </a:lnTo>
                  <a:lnTo>
                    <a:pt x="115" y="387"/>
                  </a:lnTo>
                  <a:lnTo>
                    <a:pt x="98" y="369"/>
                  </a:lnTo>
                  <a:lnTo>
                    <a:pt x="65" y="369"/>
                  </a:lnTo>
                  <a:lnTo>
                    <a:pt x="65" y="350"/>
                  </a:lnTo>
                  <a:lnTo>
                    <a:pt x="65" y="332"/>
                  </a:lnTo>
                  <a:lnTo>
                    <a:pt x="49" y="332"/>
                  </a:lnTo>
                  <a:lnTo>
                    <a:pt x="49" y="295"/>
                  </a:lnTo>
                  <a:lnTo>
                    <a:pt x="49" y="277"/>
                  </a:lnTo>
                  <a:lnTo>
                    <a:pt x="33" y="277"/>
                  </a:lnTo>
                  <a:lnTo>
                    <a:pt x="33" y="240"/>
                  </a:lnTo>
                  <a:lnTo>
                    <a:pt x="33" y="221"/>
                  </a:lnTo>
                  <a:lnTo>
                    <a:pt x="17" y="221"/>
                  </a:lnTo>
                  <a:lnTo>
                    <a:pt x="17" y="203"/>
                  </a:lnTo>
                  <a:lnTo>
                    <a:pt x="17" y="221"/>
                  </a:lnTo>
                  <a:lnTo>
                    <a:pt x="17" y="203"/>
                  </a:lnTo>
                  <a:lnTo>
                    <a:pt x="0" y="20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450"/>
            <p:cNvSpPr>
              <a:spLocks/>
            </p:cNvSpPr>
            <p:nvPr/>
          </p:nvSpPr>
          <p:spPr bwMode="auto">
            <a:xfrm>
              <a:off x="5973" y="1001"/>
              <a:ext cx="507" cy="406"/>
            </a:xfrm>
            <a:custGeom>
              <a:avLst/>
              <a:gdLst/>
              <a:ahLst/>
              <a:cxnLst>
                <a:cxn ang="0">
                  <a:pos x="0" y="184"/>
                </a:cxn>
                <a:cxn ang="0">
                  <a:pos x="33" y="184"/>
                </a:cxn>
                <a:cxn ang="0">
                  <a:pos x="49" y="166"/>
                </a:cxn>
                <a:cxn ang="0">
                  <a:pos x="98" y="147"/>
                </a:cxn>
                <a:cxn ang="0">
                  <a:pos x="147" y="111"/>
                </a:cxn>
                <a:cxn ang="0">
                  <a:pos x="180" y="92"/>
                </a:cxn>
                <a:cxn ang="0">
                  <a:pos x="213" y="74"/>
                </a:cxn>
                <a:cxn ang="0">
                  <a:pos x="246" y="55"/>
                </a:cxn>
                <a:cxn ang="0">
                  <a:pos x="278" y="37"/>
                </a:cxn>
                <a:cxn ang="0">
                  <a:pos x="311" y="37"/>
                </a:cxn>
                <a:cxn ang="0">
                  <a:pos x="327" y="55"/>
                </a:cxn>
                <a:cxn ang="0">
                  <a:pos x="344" y="18"/>
                </a:cxn>
                <a:cxn ang="0">
                  <a:pos x="360" y="18"/>
                </a:cxn>
                <a:cxn ang="0">
                  <a:pos x="376" y="37"/>
                </a:cxn>
                <a:cxn ang="0">
                  <a:pos x="409" y="55"/>
                </a:cxn>
                <a:cxn ang="0">
                  <a:pos x="425" y="74"/>
                </a:cxn>
                <a:cxn ang="0">
                  <a:pos x="458" y="184"/>
                </a:cxn>
                <a:cxn ang="0">
                  <a:pos x="507" y="258"/>
                </a:cxn>
                <a:cxn ang="0">
                  <a:pos x="491" y="277"/>
                </a:cxn>
                <a:cxn ang="0">
                  <a:pos x="458" y="313"/>
                </a:cxn>
                <a:cxn ang="0">
                  <a:pos x="425" y="332"/>
                </a:cxn>
                <a:cxn ang="0">
                  <a:pos x="409" y="350"/>
                </a:cxn>
                <a:cxn ang="0">
                  <a:pos x="376" y="387"/>
                </a:cxn>
                <a:cxn ang="0">
                  <a:pos x="360" y="387"/>
                </a:cxn>
                <a:cxn ang="0">
                  <a:pos x="295" y="387"/>
                </a:cxn>
                <a:cxn ang="0">
                  <a:pos x="213" y="387"/>
                </a:cxn>
                <a:cxn ang="0">
                  <a:pos x="147" y="369"/>
                </a:cxn>
                <a:cxn ang="0">
                  <a:pos x="131" y="387"/>
                </a:cxn>
                <a:cxn ang="0">
                  <a:pos x="98" y="369"/>
                </a:cxn>
                <a:cxn ang="0">
                  <a:pos x="65" y="350"/>
                </a:cxn>
                <a:cxn ang="0">
                  <a:pos x="49" y="332"/>
                </a:cxn>
                <a:cxn ang="0">
                  <a:pos x="49" y="277"/>
                </a:cxn>
                <a:cxn ang="0">
                  <a:pos x="33" y="240"/>
                </a:cxn>
                <a:cxn ang="0">
                  <a:pos x="17" y="221"/>
                </a:cxn>
                <a:cxn ang="0">
                  <a:pos x="17" y="221"/>
                </a:cxn>
                <a:cxn ang="0">
                  <a:pos x="0" y="203"/>
                </a:cxn>
              </a:cxnLst>
              <a:rect l="0" t="0" r="r" b="b"/>
              <a:pathLst>
                <a:path w="507" h="406">
                  <a:moveTo>
                    <a:pt x="0" y="203"/>
                  </a:moveTo>
                  <a:lnTo>
                    <a:pt x="0" y="184"/>
                  </a:lnTo>
                  <a:lnTo>
                    <a:pt x="17" y="184"/>
                  </a:lnTo>
                  <a:lnTo>
                    <a:pt x="33" y="184"/>
                  </a:lnTo>
                  <a:lnTo>
                    <a:pt x="49" y="184"/>
                  </a:lnTo>
                  <a:lnTo>
                    <a:pt x="49" y="166"/>
                  </a:lnTo>
                  <a:lnTo>
                    <a:pt x="65" y="166"/>
                  </a:lnTo>
                  <a:lnTo>
                    <a:pt x="98" y="147"/>
                  </a:lnTo>
                  <a:lnTo>
                    <a:pt x="131" y="129"/>
                  </a:lnTo>
                  <a:lnTo>
                    <a:pt x="147" y="111"/>
                  </a:lnTo>
                  <a:lnTo>
                    <a:pt x="180" y="111"/>
                  </a:lnTo>
                  <a:lnTo>
                    <a:pt x="180" y="92"/>
                  </a:lnTo>
                  <a:lnTo>
                    <a:pt x="196" y="92"/>
                  </a:lnTo>
                  <a:lnTo>
                    <a:pt x="213" y="74"/>
                  </a:lnTo>
                  <a:lnTo>
                    <a:pt x="229" y="74"/>
                  </a:lnTo>
                  <a:lnTo>
                    <a:pt x="246" y="55"/>
                  </a:lnTo>
                  <a:lnTo>
                    <a:pt x="262" y="55"/>
                  </a:lnTo>
                  <a:lnTo>
                    <a:pt x="278" y="37"/>
                  </a:lnTo>
                  <a:lnTo>
                    <a:pt x="295" y="37"/>
                  </a:lnTo>
                  <a:lnTo>
                    <a:pt x="311" y="37"/>
                  </a:lnTo>
                  <a:lnTo>
                    <a:pt x="327" y="37"/>
                  </a:lnTo>
                  <a:lnTo>
                    <a:pt x="327" y="55"/>
                  </a:lnTo>
                  <a:lnTo>
                    <a:pt x="344" y="37"/>
                  </a:lnTo>
                  <a:lnTo>
                    <a:pt x="344" y="18"/>
                  </a:lnTo>
                  <a:lnTo>
                    <a:pt x="344" y="0"/>
                  </a:lnTo>
                  <a:lnTo>
                    <a:pt x="360" y="18"/>
                  </a:lnTo>
                  <a:lnTo>
                    <a:pt x="376" y="18"/>
                  </a:lnTo>
                  <a:lnTo>
                    <a:pt x="376" y="37"/>
                  </a:lnTo>
                  <a:lnTo>
                    <a:pt x="392" y="37"/>
                  </a:lnTo>
                  <a:lnTo>
                    <a:pt x="409" y="55"/>
                  </a:lnTo>
                  <a:lnTo>
                    <a:pt x="425" y="55"/>
                  </a:lnTo>
                  <a:lnTo>
                    <a:pt x="425" y="74"/>
                  </a:lnTo>
                  <a:lnTo>
                    <a:pt x="442" y="129"/>
                  </a:lnTo>
                  <a:lnTo>
                    <a:pt x="458" y="184"/>
                  </a:lnTo>
                  <a:lnTo>
                    <a:pt x="458" y="203"/>
                  </a:lnTo>
                  <a:lnTo>
                    <a:pt x="507" y="258"/>
                  </a:lnTo>
                  <a:lnTo>
                    <a:pt x="507" y="277"/>
                  </a:lnTo>
                  <a:lnTo>
                    <a:pt x="491" y="277"/>
                  </a:lnTo>
                  <a:lnTo>
                    <a:pt x="474" y="295"/>
                  </a:lnTo>
                  <a:lnTo>
                    <a:pt x="458" y="313"/>
                  </a:lnTo>
                  <a:lnTo>
                    <a:pt x="442" y="332"/>
                  </a:lnTo>
                  <a:lnTo>
                    <a:pt x="425" y="332"/>
                  </a:lnTo>
                  <a:lnTo>
                    <a:pt x="425" y="350"/>
                  </a:lnTo>
                  <a:lnTo>
                    <a:pt x="409" y="350"/>
                  </a:lnTo>
                  <a:lnTo>
                    <a:pt x="392" y="369"/>
                  </a:lnTo>
                  <a:lnTo>
                    <a:pt x="376" y="387"/>
                  </a:lnTo>
                  <a:lnTo>
                    <a:pt x="360" y="406"/>
                  </a:lnTo>
                  <a:lnTo>
                    <a:pt x="360" y="387"/>
                  </a:lnTo>
                  <a:lnTo>
                    <a:pt x="327" y="387"/>
                  </a:lnTo>
                  <a:lnTo>
                    <a:pt x="295" y="387"/>
                  </a:lnTo>
                  <a:lnTo>
                    <a:pt x="246" y="387"/>
                  </a:lnTo>
                  <a:lnTo>
                    <a:pt x="213" y="387"/>
                  </a:lnTo>
                  <a:lnTo>
                    <a:pt x="180" y="387"/>
                  </a:lnTo>
                  <a:lnTo>
                    <a:pt x="147" y="369"/>
                  </a:lnTo>
                  <a:lnTo>
                    <a:pt x="131" y="369"/>
                  </a:lnTo>
                  <a:lnTo>
                    <a:pt x="131" y="387"/>
                  </a:lnTo>
                  <a:lnTo>
                    <a:pt x="115" y="387"/>
                  </a:lnTo>
                  <a:lnTo>
                    <a:pt x="98" y="369"/>
                  </a:lnTo>
                  <a:lnTo>
                    <a:pt x="65" y="369"/>
                  </a:lnTo>
                  <a:lnTo>
                    <a:pt x="65" y="350"/>
                  </a:lnTo>
                  <a:lnTo>
                    <a:pt x="65" y="332"/>
                  </a:lnTo>
                  <a:lnTo>
                    <a:pt x="49" y="332"/>
                  </a:lnTo>
                  <a:lnTo>
                    <a:pt x="49" y="295"/>
                  </a:lnTo>
                  <a:lnTo>
                    <a:pt x="49" y="277"/>
                  </a:lnTo>
                  <a:lnTo>
                    <a:pt x="33" y="277"/>
                  </a:lnTo>
                  <a:lnTo>
                    <a:pt x="33" y="240"/>
                  </a:lnTo>
                  <a:lnTo>
                    <a:pt x="33" y="221"/>
                  </a:lnTo>
                  <a:lnTo>
                    <a:pt x="17" y="221"/>
                  </a:lnTo>
                  <a:lnTo>
                    <a:pt x="17" y="203"/>
                  </a:lnTo>
                  <a:lnTo>
                    <a:pt x="17" y="221"/>
                  </a:lnTo>
                  <a:lnTo>
                    <a:pt x="17" y="203"/>
                  </a:lnTo>
                  <a:lnTo>
                    <a:pt x="0" y="20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57" name="Group 446"/>
          <p:cNvGrpSpPr>
            <a:grpSpLocks/>
          </p:cNvGrpSpPr>
          <p:nvPr/>
        </p:nvGrpSpPr>
        <p:grpSpPr bwMode="auto">
          <a:xfrm>
            <a:off x="3099622" y="2275210"/>
            <a:ext cx="721703" cy="550555"/>
            <a:chOff x="1424" y="1018"/>
            <a:chExt cx="700" cy="534"/>
          </a:xfrm>
          <a:solidFill>
            <a:schemeClr val="accent5">
              <a:lumMod val="60000"/>
              <a:lumOff val="40000"/>
            </a:schemeClr>
          </a:solidFill>
        </p:grpSpPr>
        <p:sp>
          <p:nvSpPr>
            <p:cNvPr id="158" name="Freeform 448"/>
            <p:cNvSpPr>
              <a:spLocks/>
            </p:cNvSpPr>
            <p:nvPr/>
          </p:nvSpPr>
          <p:spPr bwMode="auto">
            <a:xfrm>
              <a:off x="1424" y="1018"/>
              <a:ext cx="700" cy="534"/>
            </a:xfrm>
            <a:custGeom>
              <a:avLst/>
              <a:gdLst/>
              <a:ahLst/>
              <a:cxnLst>
                <a:cxn ang="0">
                  <a:pos x="147" y="130"/>
                </a:cxn>
                <a:cxn ang="0">
                  <a:pos x="164" y="130"/>
                </a:cxn>
                <a:cxn ang="0">
                  <a:pos x="180" y="93"/>
                </a:cxn>
                <a:cxn ang="0">
                  <a:pos x="213" y="111"/>
                </a:cxn>
                <a:cxn ang="0">
                  <a:pos x="262" y="74"/>
                </a:cxn>
                <a:cxn ang="0">
                  <a:pos x="360" y="19"/>
                </a:cxn>
                <a:cxn ang="0">
                  <a:pos x="409" y="19"/>
                </a:cxn>
                <a:cxn ang="0">
                  <a:pos x="425" y="19"/>
                </a:cxn>
                <a:cxn ang="0">
                  <a:pos x="442" y="19"/>
                </a:cxn>
                <a:cxn ang="0">
                  <a:pos x="474" y="0"/>
                </a:cxn>
                <a:cxn ang="0">
                  <a:pos x="523" y="0"/>
                </a:cxn>
                <a:cxn ang="0">
                  <a:pos x="540" y="56"/>
                </a:cxn>
                <a:cxn ang="0">
                  <a:pos x="556" y="93"/>
                </a:cxn>
                <a:cxn ang="0">
                  <a:pos x="572" y="130"/>
                </a:cxn>
                <a:cxn ang="0">
                  <a:pos x="605" y="148"/>
                </a:cxn>
                <a:cxn ang="0">
                  <a:pos x="589" y="185"/>
                </a:cxn>
                <a:cxn ang="0">
                  <a:pos x="589" y="241"/>
                </a:cxn>
                <a:cxn ang="0">
                  <a:pos x="605" y="278"/>
                </a:cxn>
                <a:cxn ang="0">
                  <a:pos x="572" y="297"/>
                </a:cxn>
                <a:cxn ang="0">
                  <a:pos x="605" y="334"/>
                </a:cxn>
                <a:cxn ang="0">
                  <a:pos x="700" y="408"/>
                </a:cxn>
                <a:cxn ang="0">
                  <a:pos x="651" y="408"/>
                </a:cxn>
                <a:cxn ang="0">
                  <a:pos x="635" y="445"/>
                </a:cxn>
                <a:cxn ang="0">
                  <a:pos x="540" y="426"/>
                </a:cxn>
                <a:cxn ang="0">
                  <a:pos x="507" y="445"/>
                </a:cxn>
                <a:cxn ang="0">
                  <a:pos x="507" y="460"/>
                </a:cxn>
                <a:cxn ang="0">
                  <a:pos x="490" y="460"/>
                </a:cxn>
                <a:cxn ang="0">
                  <a:pos x="442" y="460"/>
                </a:cxn>
                <a:cxn ang="0">
                  <a:pos x="409" y="479"/>
                </a:cxn>
                <a:cxn ang="0">
                  <a:pos x="376" y="497"/>
                </a:cxn>
                <a:cxn ang="0">
                  <a:pos x="343" y="516"/>
                </a:cxn>
                <a:cxn ang="0">
                  <a:pos x="327" y="534"/>
                </a:cxn>
                <a:cxn ang="0">
                  <a:pos x="311" y="497"/>
                </a:cxn>
                <a:cxn ang="0">
                  <a:pos x="294" y="497"/>
                </a:cxn>
                <a:cxn ang="0">
                  <a:pos x="245" y="497"/>
                </a:cxn>
                <a:cxn ang="0">
                  <a:pos x="213" y="479"/>
                </a:cxn>
                <a:cxn ang="0">
                  <a:pos x="196" y="479"/>
                </a:cxn>
                <a:cxn ang="0">
                  <a:pos x="164" y="497"/>
                </a:cxn>
                <a:cxn ang="0">
                  <a:pos x="115" y="516"/>
                </a:cxn>
                <a:cxn ang="0">
                  <a:pos x="98" y="479"/>
                </a:cxn>
                <a:cxn ang="0">
                  <a:pos x="82" y="445"/>
                </a:cxn>
                <a:cxn ang="0">
                  <a:pos x="98" y="408"/>
                </a:cxn>
                <a:cxn ang="0">
                  <a:pos x="115" y="371"/>
                </a:cxn>
                <a:cxn ang="0">
                  <a:pos x="115" y="315"/>
                </a:cxn>
                <a:cxn ang="0">
                  <a:pos x="115" y="297"/>
                </a:cxn>
                <a:cxn ang="0">
                  <a:pos x="82" y="278"/>
                </a:cxn>
                <a:cxn ang="0">
                  <a:pos x="66" y="241"/>
                </a:cxn>
                <a:cxn ang="0">
                  <a:pos x="33" y="260"/>
                </a:cxn>
                <a:cxn ang="0">
                  <a:pos x="17" y="223"/>
                </a:cxn>
                <a:cxn ang="0">
                  <a:pos x="0" y="185"/>
                </a:cxn>
                <a:cxn ang="0">
                  <a:pos x="17" y="148"/>
                </a:cxn>
                <a:cxn ang="0">
                  <a:pos x="49" y="130"/>
                </a:cxn>
                <a:cxn ang="0">
                  <a:pos x="66" y="167"/>
                </a:cxn>
                <a:cxn ang="0">
                  <a:pos x="82" y="167"/>
                </a:cxn>
                <a:cxn ang="0">
                  <a:pos x="115" y="148"/>
                </a:cxn>
                <a:cxn ang="0">
                  <a:pos x="147" y="130"/>
                </a:cxn>
              </a:cxnLst>
              <a:rect l="0" t="0" r="r" b="b"/>
              <a:pathLst>
                <a:path w="700" h="534">
                  <a:moveTo>
                    <a:pt x="147" y="130"/>
                  </a:moveTo>
                  <a:lnTo>
                    <a:pt x="164" y="130"/>
                  </a:lnTo>
                  <a:lnTo>
                    <a:pt x="147" y="130"/>
                  </a:lnTo>
                  <a:lnTo>
                    <a:pt x="164" y="130"/>
                  </a:lnTo>
                  <a:lnTo>
                    <a:pt x="164" y="111"/>
                  </a:lnTo>
                  <a:lnTo>
                    <a:pt x="164" y="130"/>
                  </a:lnTo>
                  <a:lnTo>
                    <a:pt x="180" y="130"/>
                  </a:lnTo>
                  <a:lnTo>
                    <a:pt x="180" y="111"/>
                  </a:lnTo>
                  <a:lnTo>
                    <a:pt x="180" y="93"/>
                  </a:lnTo>
                  <a:lnTo>
                    <a:pt x="196" y="93"/>
                  </a:lnTo>
                  <a:lnTo>
                    <a:pt x="196" y="111"/>
                  </a:lnTo>
                  <a:lnTo>
                    <a:pt x="213" y="111"/>
                  </a:lnTo>
                  <a:lnTo>
                    <a:pt x="213" y="93"/>
                  </a:lnTo>
                  <a:lnTo>
                    <a:pt x="229" y="93"/>
                  </a:lnTo>
                  <a:lnTo>
                    <a:pt x="262" y="74"/>
                  </a:lnTo>
                  <a:lnTo>
                    <a:pt x="343" y="37"/>
                  </a:lnTo>
                  <a:lnTo>
                    <a:pt x="360" y="37"/>
                  </a:lnTo>
                  <a:lnTo>
                    <a:pt x="360" y="19"/>
                  </a:lnTo>
                  <a:lnTo>
                    <a:pt x="376" y="19"/>
                  </a:lnTo>
                  <a:lnTo>
                    <a:pt x="392" y="19"/>
                  </a:lnTo>
                  <a:lnTo>
                    <a:pt x="409" y="19"/>
                  </a:lnTo>
                  <a:lnTo>
                    <a:pt x="425" y="19"/>
                  </a:lnTo>
                  <a:lnTo>
                    <a:pt x="425" y="0"/>
                  </a:lnTo>
                  <a:lnTo>
                    <a:pt x="425" y="19"/>
                  </a:lnTo>
                  <a:lnTo>
                    <a:pt x="442" y="19"/>
                  </a:lnTo>
                  <a:lnTo>
                    <a:pt x="442" y="0"/>
                  </a:lnTo>
                  <a:lnTo>
                    <a:pt x="442" y="19"/>
                  </a:lnTo>
                  <a:lnTo>
                    <a:pt x="458" y="19"/>
                  </a:lnTo>
                  <a:lnTo>
                    <a:pt x="458" y="0"/>
                  </a:lnTo>
                  <a:lnTo>
                    <a:pt x="474" y="0"/>
                  </a:lnTo>
                  <a:lnTo>
                    <a:pt x="490" y="0"/>
                  </a:lnTo>
                  <a:lnTo>
                    <a:pt x="507" y="0"/>
                  </a:lnTo>
                  <a:lnTo>
                    <a:pt x="523" y="0"/>
                  </a:lnTo>
                  <a:lnTo>
                    <a:pt x="540" y="19"/>
                  </a:lnTo>
                  <a:lnTo>
                    <a:pt x="540" y="37"/>
                  </a:lnTo>
                  <a:lnTo>
                    <a:pt x="540" y="56"/>
                  </a:lnTo>
                  <a:lnTo>
                    <a:pt x="540" y="74"/>
                  </a:lnTo>
                  <a:lnTo>
                    <a:pt x="540" y="93"/>
                  </a:lnTo>
                  <a:lnTo>
                    <a:pt x="556" y="93"/>
                  </a:lnTo>
                  <a:lnTo>
                    <a:pt x="556" y="111"/>
                  </a:lnTo>
                  <a:lnTo>
                    <a:pt x="572" y="111"/>
                  </a:lnTo>
                  <a:lnTo>
                    <a:pt x="572" y="130"/>
                  </a:lnTo>
                  <a:lnTo>
                    <a:pt x="589" y="130"/>
                  </a:lnTo>
                  <a:lnTo>
                    <a:pt x="605" y="130"/>
                  </a:lnTo>
                  <a:lnTo>
                    <a:pt x="605" y="148"/>
                  </a:lnTo>
                  <a:lnTo>
                    <a:pt x="605" y="167"/>
                  </a:lnTo>
                  <a:lnTo>
                    <a:pt x="589" y="167"/>
                  </a:lnTo>
                  <a:lnTo>
                    <a:pt x="589" y="185"/>
                  </a:lnTo>
                  <a:lnTo>
                    <a:pt x="589" y="204"/>
                  </a:lnTo>
                  <a:lnTo>
                    <a:pt x="589" y="223"/>
                  </a:lnTo>
                  <a:lnTo>
                    <a:pt x="589" y="241"/>
                  </a:lnTo>
                  <a:lnTo>
                    <a:pt x="605" y="241"/>
                  </a:lnTo>
                  <a:lnTo>
                    <a:pt x="605" y="260"/>
                  </a:lnTo>
                  <a:lnTo>
                    <a:pt x="605" y="278"/>
                  </a:lnTo>
                  <a:lnTo>
                    <a:pt x="589" y="278"/>
                  </a:lnTo>
                  <a:lnTo>
                    <a:pt x="589" y="297"/>
                  </a:lnTo>
                  <a:lnTo>
                    <a:pt x="572" y="297"/>
                  </a:lnTo>
                  <a:lnTo>
                    <a:pt x="589" y="297"/>
                  </a:lnTo>
                  <a:lnTo>
                    <a:pt x="589" y="315"/>
                  </a:lnTo>
                  <a:lnTo>
                    <a:pt x="605" y="334"/>
                  </a:lnTo>
                  <a:lnTo>
                    <a:pt x="621" y="352"/>
                  </a:lnTo>
                  <a:lnTo>
                    <a:pt x="651" y="371"/>
                  </a:lnTo>
                  <a:lnTo>
                    <a:pt x="700" y="408"/>
                  </a:lnTo>
                  <a:lnTo>
                    <a:pt x="684" y="408"/>
                  </a:lnTo>
                  <a:lnTo>
                    <a:pt x="668" y="408"/>
                  </a:lnTo>
                  <a:lnTo>
                    <a:pt x="651" y="408"/>
                  </a:lnTo>
                  <a:lnTo>
                    <a:pt x="635" y="408"/>
                  </a:lnTo>
                  <a:lnTo>
                    <a:pt x="635" y="426"/>
                  </a:lnTo>
                  <a:lnTo>
                    <a:pt x="635" y="445"/>
                  </a:lnTo>
                  <a:lnTo>
                    <a:pt x="621" y="479"/>
                  </a:lnTo>
                  <a:lnTo>
                    <a:pt x="605" y="479"/>
                  </a:lnTo>
                  <a:lnTo>
                    <a:pt x="540" y="426"/>
                  </a:lnTo>
                  <a:lnTo>
                    <a:pt x="523" y="426"/>
                  </a:lnTo>
                  <a:lnTo>
                    <a:pt x="523" y="445"/>
                  </a:lnTo>
                  <a:lnTo>
                    <a:pt x="507" y="445"/>
                  </a:lnTo>
                  <a:lnTo>
                    <a:pt x="507" y="460"/>
                  </a:lnTo>
                  <a:lnTo>
                    <a:pt x="490" y="460"/>
                  </a:lnTo>
                  <a:lnTo>
                    <a:pt x="507" y="460"/>
                  </a:lnTo>
                  <a:lnTo>
                    <a:pt x="507" y="479"/>
                  </a:lnTo>
                  <a:lnTo>
                    <a:pt x="490" y="479"/>
                  </a:lnTo>
                  <a:lnTo>
                    <a:pt x="490" y="460"/>
                  </a:lnTo>
                  <a:lnTo>
                    <a:pt x="474" y="460"/>
                  </a:lnTo>
                  <a:lnTo>
                    <a:pt x="458" y="460"/>
                  </a:lnTo>
                  <a:lnTo>
                    <a:pt x="442" y="460"/>
                  </a:lnTo>
                  <a:lnTo>
                    <a:pt x="442" y="479"/>
                  </a:lnTo>
                  <a:lnTo>
                    <a:pt x="425" y="479"/>
                  </a:lnTo>
                  <a:lnTo>
                    <a:pt x="409" y="479"/>
                  </a:lnTo>
                  <a:lnTo>
                    <a:pt x="409" y="497"/>
                  </a:lnTo>
                  <a:lnTo>
                    <a:pt x="392" y="497"/>
                  </a:lnTo>
                  <a:lnTo>
                    <a:pt x="376" y="497"/>
                  </a:lnTo>
                  <a:lnTo>
                    <a:pt x="360" y="497"/>
                  </a:lnTo>
                  <a:lnTo>
                    <a:pt x="343" y="497"/>
                  </a:lnTo>
                  <a:lnTo>
                    <a:pt x="343" y="516"/>
                  </a:lnTo>
                  <a:lnTo>
                    <a:pt x="343" y="534"/>
                  </a:lnTo>
                  <a:lnTo>
                    <a:pt x="343" y="516"/>
                  </a:lnTo>
                  <a:lnTo>
                    <a:pt x="327" y="534"/>
                  </a:lnTo>
                  <a:lnTo>
                    <a:pt x="327" y="516"/>
                  </a:lnTo>
                  <a:lnTo>
                    <a:pt x="327" y="497"/>
                  </a:lnTo>
                  <a:lnTo>
                    <a:pt x="311" y="497"/>
                  </a:lnTo>
                  <a:lnTo>
                    <a:pt x="311" y="516"/>
                  </a:lnTo>
                  <a:lnTo>
                    <a:pt x="294" y="516"/>
                  </a:lnTo>
                  <a:lnTo>
                    <a:pt x="294" y="497"/>
                  </a:lnTo>
                  <a:lnTo>
                    <a:pt x="278" y="497"/>
                  </a:lnTo>
                  <a:lnTo>
                    <a:pt x="262" y="497"/>
                  </a:lnTo>
                  <a:lnTo>
                    <a:pt x="245" y="497"/>
                  </a:lnTo>
                  <a:lnTo>
                    <a:pt x="229" y="497"/>
                  </a:lnTo>
                  <a:lnTo>
                    <a:pt x="229" y="479"/>
                  </a:lnTo>
                  <a:lnTo>
                    <a:pt x="213" y="479"/>
                  </a:lnTo>
                  <a:lnTo>
                    <a:pt x="213" y="460"/>
                  </a:lnTo>
                  <a:lnTo>
                    <a:pt x="196" y="460"/>
                  </a:lnTo>
                  <a:lnTo>
                    <a:pt x="196" y="479"/>
                  </a:lnTo>
                  <a:lnTo>
                    <a:pt x="180" y="479"/>
                  </a:lnTo>
                  <a:lnTo>
                    <a:pt x="164" y="479"/>
                  </a:lnTo>
                  <a:lnTo>
                    <a:pt x="164" y="497"/>
                  </a:lnTo>
                  <a:lnTo>
                    <a:pt x="147" y="497"/>
                  </a:lnTo>
                  <a:lnTo>
                    <a:pt x="131" y="516"/>
                  </a:lnTo>
                  <a:lnTo>
                    <a:pt x="115" y="516"/>
                  </a:lnTo>
                  <a:lnTo>
                    <a:pt x="115" y="497"/>
                  </a:lnTo>
                  <a:lnTo>
                    <a:pt x="98" y="497"/>
                  </a:lnTo>
                  <a:lnTo>
                    <a:pt x="98" y="479"/>
                  </a:lnTo>
                  <a:lnTo>
                    <a:pt x="98" y="460"/>
                  </a:lnTo>
                  <a:lnTo>
                    <a:pt x="82" y="460"/>
                  </a:lnTo>
                  <a:lnTo>
                    <a:pt x="82" y="445"/>
                  </a:lnTo>
                  <a:lnTo>
                    <a:pt x="82" y="426"/>
                  </a:lnTo>
                  <a:lnTo>
                    <a:pt x="98" y="426"/>
                  </a:lnTo>
                  <a:lnTo>
                    <a:pt x="98" y="408"/>
                  </a:lnTo>
                  <a:lnTo>
                    <a:pt x="98" y="389"/>
                  </a:lnTo>
                  <a:lnTo>
                    <a:pt x="98" y="371"/>
                  </a:lnTo>
                  <a:lnTo>
                    <a:pt x="115" y="371"/>
                  </a:lnTo>
                  <a:lnTo>
                    <a:pt x="115" y="352"/>
                  </a:lnTo>
                  <a:lnTo>
                    <a:pt x="115" y="334"/>
                  </a:lnTo>
                  <a:lnTo>
                    <a:pt x="115" y="315"/>
                  </a:lnTo>
                  <a:lnTo>
                    <a:pt x="115" y="297"/>
                  </a:lnTo>
                  <a:lnTo>
                    <a:pt x="98" y="297"/>
                  </a:lnTo>
                  <a:lnTo>
                    <a:pt x="115" y="297"/>
                  </a:lnTo>
                  <a:lnTo>
                    <a:pt x="98" y="297"/>
                  </a:lnTo>
                  <a:lnTo>
                    <a:pt x="98" y="278"/>
                  </a:lnTo>
                  <a:lnTo>
                    <a:pt x="82" y="278"/>
                  </a:lnTo>
                  <a:lnTo>
                    <a:pt x="82" y="260"/>
                  </a:lnTo>
                  <a:lnTo>
                    <a:pt x="82" y="241"/>
                  </a:lnTo>
                  <a:lnTo>
                    <a:pt x="66" y="241"/>
                  </a:lnTo>
                  <a:lnTo>
                    <a:pt x="49" y="241"/>
                  </a:lnTo>
                  <a:lnTo>
                    <a:pt x="49" y="260"/>
                  </a:lnTo>
                  <a:lnTo>
                    <a:pt x="33" y="260"/>
                  </a:lnTo>
                  <a:lnTo>
                    <a:pt x="33" y="241"/>
                  </a:lnTo>
                  <a:lnTo>
                    <a:pt x="33" y="223"/>
                  </a:lnTo>
                  <a:lnTo>
                    <a:pt x="17" y="223"/>
                  </a:lnTo>
                  <a:lnTo>
                    <a:pt x="17" y="204"/>
                  </a:lnTo>
                  <a:lnTo>
                    <a:pt x="17" y="185"/>
                  </a:lnTo>
                  <a:lnTo>
                    <a:pt x="0" y="185"/>
                  </a:lnTo>
                  <a:lnTo>
                    <a:pt x="0" y="167"/>
                  </a:lnTo>
                  <a:lnTo>
                    <a:pt x="17" y="167"/>
                  </a:lnTo>
                  <a:lnTo>
                    <a:pt x="17" y="148"/>
                  </a:lnTo>
                  <a:lnTo>
                    <a:pt x="33" y="148"/>
                  </a:lnTo>
                  <a:lnTo>
                    <a:pt x="49" y="148"/>
                  </a:lnTo>
                  <a:lnTo>
                    <a:pt x="49" y="130"/>
                  </a:lnTo>
                  <a:lnTo>
                    <a:pt x="49" y="148"/>
                  </a:lnTo>
                  <a:lnTo>
                    <a:pt x="66" y="148"/>
                  </a:lnTo>
                  <a:lnTo>
                    <a:pt x="66" y="167"/>
                  </a:lnTo>
                  <a:lnTo>
                    <a:pt x="82" y="167"/>
                  </a:lnTo>
                  <a:lnTo>
                    <a:pt x="82" y="148"/>
                  </a:lnTo>
                  <a:lnTo>
                    <a:pt x="82" y="167"/>
                  </a:lnTo>
                  <a:lnTo>
                    <a:pt x="98" y="167"/>
                  </a:lnTo>
                  <a:lnTo>
                    <a:pt x="98" y="148"/>
                  </a:lnTo>
                  <a:lnTo>
                    <a:pt x="115" y="148"/>
                  </a:lnTo>
                  <a:lnTo>
                    <a:pt x="131" y="148"/>
                  </a:lnTo>
                  <a:lnTo>
                    <a:pt x="131" y="130"/>
                  </a:lnTo>
                  <a:lnTo>
                    <a:pt x="147" y="13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447"/>
            <p:cNvSpPr>
              <a:spLocks/>
            </p:cNvSpPr>
            <p:nvPr/>
          </p:nvSpPr>
          <p:spPr bwMode="auto">
            <a:xfrm>
              <a:off x="1424" y="1018"/>
              <a:ext cx="700" cy="534"/>
            </a:xfrm>
            <a:custGeom>
              <a:avLst/>
              <a:gdLst/>
              <a:ahLst/>
              <a:cxnLst>
                <a:cxn ang="0">
                  <a:pos x="147" y="130"/>
                </a:cxn>
                <a:cxn ang="0">
                  <a:pos x="164" y="130"/>
                </a:cxn>
                <a:cxn ang="0">
                  <a:pos x="180" y="93"/>
                </a:cxn>
                <a:cxn ang="0">
                  <a:pos x="213" y="111"/>
                </a:cxn>
                <a:cxn ang="0">
                  <a:pos x="262" y="74"/>
                </a:cxn>
                <a:cxn ang="0">
                  <a:pos x="360" y="19"/>
                </a:cxn>
                <a:cxn ang="0">
                  <a:pos x="409" y="19"/>
                </a:cxn>
                <a:cxn ang="0">
                  <a:pos x="425" y="19"/>
                </a:cxn>
                <a:cxn ang="0">
                  <a:pos x="442" y="19"/>
                </a:cxn>
                <a:cxn ang="0">
                  <a:pos x="474" y="0"/>
                </a:cxn>
                <a:cxn ang="0">
                  <a:pos x="523" y="0"/>
                </a:cxn>
                <a:cxn ang="0">
                  <a:pos x="540" y="56"/>
                </a:cxn>
                <a:cxn ang="0">
                  <a:pos x="556" y="93"/>
                </a:cxn>
                <a:cxn ang="0">
                  <a:pos x="572" y="130"/>
                </a:cxn>
                <a:cxn ang="0">
                  <a:pos x="605" y="148"/>
                </a:cxn>
                <a:cxn ang="0">
                  <a:pos x="589" y="185"/>
                </a:cxn>
                <a:cxn ang="0">
                  <a:pos x="589" y="241"/>
                </a:cxn>
                <a:cxn ang="0">
                  <a:pos x="605" y="278"/>
                </a:cxn>
                <a:cxn ang="0">
                  <a:pos x="572" y="297"/>
                </a:cxn>
                <a:cxn ang="0">
                  <a:pos x="605" y="334"/>
                </a:cxn>
                <a:cxn ang="0">
                  <a:pos x="700" y="408"/>
                </a:cxn>
                <a:cxn ang="0">
                  <a:pos x="651" y="408"/>
                </a:cxn>
                <a:cxn ang="0">
                  <a:pos x="635" y="445"/>
                </a:cxn>
                <a:cxn ang="0">
                  <a:pos x="540" y="426"/>
                </a:cxn>
                <a:cxn ang="0">
                  <a:pos x="507" y="445"/>
                </a:cxn>
                <a:cxn ang="0">
                  <a:pos x="507" y="460"/>
                </a:cxn>
                <a:cxn ang="0">
                  <a:pos x="490" y="460"/>
                </a:cxn>
                <a:cxn ang="0">
                  <a:pos x="442" y="460"/>
                </a:cxn>
                <a:cxn ang="0">
                  <a:pos x="409" y="479"/>
                </a:cxn>
                <a:cxn ang="0">
                  <a:pos x="376" y="497"/>
                </a:cxn>
                <a:cxn ang="0">
                  <a:pos x="343" y="516"/>
                </a:cxn>
                <a:cxn ang="0">
                  <a:pos x="327" y="534"/>
                </a:cxn>
                <a:cxn ang="0">
                  <a:pos x="311" y="497"/>
                </a:cxn>
                <a:cxn ang="0">
                  <a:pos x="294" y="497"/>
                </a:cxn>
                <a:cxn ang="0">
                  <a:pos x="245" y="497"/>
                </a:cxn>
                <a:cxn ang="0">
                  <a:pos x="213" y="479"/>
                </a:cxn>
                <a:cxn ang="0">
                  <a:pos x="196" y="479"/>
                </a:cxn>
                <a:cxn ang="0">
                  <a:pos x="164" y="497"/>
                </a:cxn>
                <a:cxn ang="0">
                  <a:pos x="115" y="516"/>
                </a:cxn>
                <a:cxn ang="0">
                  <a:pos x="98" y="479"/>
                </a:cxn>
                <a:cxn ang="0">
                  <a:pos x="82" y="445"/>
                </a:cxn>
                <a:cxn ang="0">
                  <a:pos x="98" y="408"/>
                </a:cxn>
                <a:cxn ang="0">
                  <a:pos x="115" y="371"/>
                </a:cxn>
                <a:cxn ang="0">
                  <a:pos x="115" y="315"/>
                </a:cxn>
                <a:cxn ang="0">
                  <a:pos x="115" y="297"/>
                </a:cxn>
                <a:cxn ang="0">
                  <a:pos x="82" y="278"/>
                </a:cxn>
                <a:cxn ang="0">
                  <a:pos x="66" y="241"/>
                </a:cxn>
                <a:cxn ang="0">
                  <a:pos x="33" y="260"/>
                </a:cxn>
                <a:cxn ang="0">
                  <a:pos x="17" y="223"/>
                </a:cxn>
                <a:cxn ang="0">
                  <a:pos x="0" y="185"/>
                </a:cxn>
                <a:cxn ang="0">
                  <a:pos x="17" y="148"/>
                </a:cxn>
                <a:cxn ang="0">
                  <a:pos x="49" y="130"/>
                </a:cxn>
                <a:cxn ang="0">
                  <a:pos x="66" y="167"/>
                </a:cxn>
                <a:cxn ang="0">
                  <a:pos x="82" y="167"/>
                </a:cxn>
                <a:cxn ang="0">
                  <a:pos x="115" y="148"/>
                </a:cxn>
                <a:cxn ang="0">
                  <a:pos x="147" y="130"/>
                </a:cxn>
              </a:cxnLst>
              <a:rect l="0" t="0" r="r" b="b"/>
              <a:pathLst>
                <a:path w="700" h="534">
                  <a:moveTo>
                    <a:pt x="147" y="130"/>
                  </a:moveTo>
                  <a:lnTo>
                    <a:pt x="164" y="130"/>
                  </a:lnTo>
                  <a:lnTo>
                    <a:pt x="147" y="130"/>
                  </a:lnTo>
                  <a:lnTo>
                    <a:pt x="164" y="130"/>
                  </a:lnTo>
                  <a:lnTo>
                    <a:pt x="164" y="111"/>
                  </a:lnTo>
                  <a:lnTo>
                    <a:pt x="164" y="130"/>
                  </a:lnTo>
                  <a:lnTo>
                    <a:pt x="180" y="130"/>
                  </a:lnTo>
                  <a:lnTo>
                    <a:pt x="180" y="111"/>
                  </a:lnTo>
                  <a:lnTo>
                    <a:pt x="180" y="93"/>
                  </a:lnTo>
                  <a:lnTo>
                    <a:pt x="196" y="93"/>
                  </a:lnTo>
                  <a:lnTo>
                    <a:pt x="196" y="111"/>
                  </a:lnTo>
                  <a:lnTo>
                    <a:pt x="213" y="111"/>
                  </a:lnTo>
                  <a:lnTo>
                    <a:pt x="213" y="93"/>
                  </a:lnTo>
                  <a:lnTo>
                    <a:pt x="229" y="93"/>
                  </a:lnTo>
                  <a:lnTo>
                    <a:pt x="262" y="74"/>
                  </a:lnTo>
                  <a:lnTo>
                    <a:pt x="343" y="37"/>
                  </a:lnTo>
                  <a:lnTo>
                    <a:pt x="360" y="37"/>
                  </a:lnTo>
                  <a:lnTo>
                    <a:pt x="360" y="19"/>
                  </a:lnTo>
                  <a:lnTo>
                    <a:pt x="376" y="19"/>
                  </a:lnTo>
                  <a:lnTo>
                    <a:pt x="392" y="19"/>
                  </a:lnTo>
                  <a:lnTo>
                    <a:pt x="409" y="19"/>
                  </a:lnTo>
                  <a:lnTo>
                    <a:pt x="425" y="19"/>
                  </a:lnTo>
                  <a:lnTo>
                    <a:pt x="425" y="0"/>
                  </a:lnTo>
                  <a:lnTo>
                    <a:pt x="425" y="19"/>
                  </a:lnTo>
                  <a:lnTo>
                    <a:pt x="442" y="19"/>
                  </a:lnTo>
                  <a:lnTo>
                    <a:pt x="442" y="0"/>
                  </a:lnTo>
                  <a:lnTo>
                    <a:pt x="442" y="19"/>
                  </a:lnTo>
                  <a:lnTo>
                    <a:pt x="458" y="19"/>
                  </a:lnTo>
                  <a:lnTo>
                    <a:pt x="458" y="0"/>
                  </a:lnTo>
                  <a:lnTo>
                    <a:pt x="474" y="0"/>
                  </a:lnTo>
                  <a:lnTo>
                    <a:pt x="490" y="0"/>
                  </a:lnTo>
                  <a:lnTo>
                    <a:pt x="507" y="0"/>
                  </a:lnTo>
                  <a:lnTo>
                    <a:pt x="523" y="0"/>
                  </a:lnTo>
                  <a:lnTo>
                    <a:pt x="540" y="19"/>
                  </a:lnTo>
                  <a:lnTo>
                    <a:pt x="540" y="37"/>
                  </a:lnTo>
                  <a:lnTo>
                    <a:pt x="540" y="56"/>
                  </a:lnTo>
                  <a:lnTo>
                    <a:pt x="540" y="74"/>
                  </a:lnTo>
                  <a:lnTo>
                    <a:pt x="540" y="93"/>
                  </a:lnTo>
                  <a:lnTo>
                    <a:pt x="556" y="93"/>
                  </a:lnTo>
                  <a:lnTo>
                    <a:pt x="556" y="111"/>
                  </a:lnTo>
                  <a:lnTo>
                    <a:pt x="572" y="111"/>
                  </a:lnTo>
                  <a:lnTo>
                    <a:pt x="572" y="130"/>
                  </a:lnTo>
                  <a:lnTo>
                    <a:pt x="589" y="130"/>
                  </a:lnTo>
                  <a:lnTo>
                    <a:pt x="605" y="130"/>
                  </a:lnTo>
                  <a:lnTo>
                    <a:pt x="605" y="148"/>
                  </a:lnTo>
                  <a:lnTo>
                    <a:pt x="605" y="167"/>
                  </a:lnTo>
                  <a:lnTo>
                    <a:pt x="589" y="167"/>
                  </a:lnTo>
                  <a:lnTo>
                    <a:pt x="589" y="185"/>
                  </a:lnTo>
                  <a:lnTo>
                    <a:pt x="589" y="204"/>
                  </a:lnTo>
                  <a:lnTo>
                    <a:pt x="589" y="223"/>
                  </a:lnTo>
                  <a:lnTo>
                    <a:pt x="589" y="241"/>
                  </a:lnTo>
                  <a:lnTo>
                    <a:pt x="605" y="241"/>
                  </a:lnTo>
                  <a:lnTo>
                    <a:pt x="605" y="260"/>
                  </a:lnTo>
                  <a:lnTo>
                    <a:pt x="605" y="278"/>
                  </a:lnTo>
                  <a:lnTo>
                    <a:pt x="589" y="278"/>
                  </a:lnTo>
                  <a:lnTo>
                    <a:pt x="589" y="297"/>
                  </a:lnTo>
                  <a:lnTo>
                    <a:pt x="572" y="297"/>
                  </a:lnTo>
                  <a:lnTo>
                    <a:pt x="589" y="297"/>
                  </a:lnTo>
                  <a:lnTo>
                    <a:pt x="589" y="315"/>
                  </a:lnTo>
                  <a:lnTo>
                    <a:pt x="605" y="334"/>
                  </a:lnTo>
                  <a:lnTo>
                    <a:pt x="621" y="352"/>
                  </a:lnTo>
                  <a:lnTo>
                    <a:pt x="651" y="371"/>
                  </a:lnTo>
                  <a:lnTo>
                    <a:pt x="700" y="408"/>
                  </a:lnTo>
                  <a:lnTo>
                    <a:pt x="684" y="408"/>
                  </a:lnTo>
                  <a:lnTo>
                    <a:pt x="668" y="408"/>
                  </a:lnTo>
                  <a:lnTo>
                    <a:pt x="651" y="408"/>
                  </a:lnTo>
                  <a:lnTo>
                    <a:pt x="635" y="408"/>
                  </a:lnTo>
                  <a:lnTo>
                    <a:pt x="635" y="426"/>
                  </a:lnTo>
                  <a:lnTo>
                    <a:pt x="635" y="445"/>
                  </a:lnTo>
                  <a:lnTo>
                    <a:pt x="621" y="479"/>
                  </a:lnTo>
                  <a:lnTo>
                    <a:pt x="605" y="479"/>
                  </a:lnTo>
                  <a:lnTo>
                    <a:pt x="540" y="426"/>
                  </a:lnTo>
                  <a:lnTo>
                    <a:pt x="523" y="426"/>
                  </a:lnTo>
                  <a:lnTo>
                    <a:pt x="523" y="445"/>
                  </a:lnTo>
                  <a:lnTo>
                    <a:pt x="507" y="445"/>
                  </a:lnTo>
                  <a:lnTo>
                    <a:pt x="507" y="460"/>
                  </a:lnTo>
                  <a:lnTo>
                    <a:pt x="490" y="460"/>
                  </a:lnTo>
                  <a:lnTo>
                    <a:pt x="507" y="460"/>
                  </a:lnTo>
                  <a:lnTo>
                    <a:pt x="507" y="479"/>
                  </a:lnTo>
                  <a:lnTo>
                    <a:pt x="490" y="479"/>
                  </a:lnTo>
                  <a:lnTo>
                    <a:pt x="490" y="460"/>
                  </a:lnTo>
                  <a:lnTo>
                    <a:pt x="474" y="460"/>
                  </a:lnTo>
                  <a:lnTo>
                    <a:pt x="458" y="460"/>
                  </a:lnTo>
                  <a:lnTo>
                    <a:pt x="442" y="460"/>
                  </a:lnTo>
                  <a:lnTo>
                    <a:pt x="442" y="479"/>
                  </a:lnTo>
                  <a:lnTo>
                    <a:pt x="425" y="479"/>
                  </a:lnTo>
                  <a:lnTo>
                    <a:pt x="409" y="479"/>
                  </a:lnTo>
                  <a:lnTo>
                    <a:pt x="409" y="497"/>
                  </a:lnTo>
                  <a:lnTo>
                    <a:pt x="392" y="497"/>
                  </a:lnTo>
                  <a:lnTo>
                    <a:pt x="376" y="497"/>
                  </a:lnTo>
                  <a:lnTo>
                    <a:pt x="360" y="497"/>
                  </a:lnTo>
                  <a:lnTo>
                    <a:pt x="343" y="497"/>
                  </a:lnTo>
                  <a:lnTo>
                    <a:pt x="343" y="516"/>
                  </a:lnTo>
                  <a:lnTo>
                    <a:pt x="343" y="534"/>
                  </a:lnTo>
                  <a:lnTo>
                    <a:pt x="343" y="516"/>
                  </a:lnTo>
                  <a:lnTo>
                    <a:pt x="327" y="534"/>
                  </a:lnTo>
                  <a:lnTo>
                    <a:pt x="327" y="516"/>
                  </a:lnTo>
                  <a:lnTo>
                    <a:pt x="327" y="497"/>
                  </a:lnTo>
                  <a:lnTo>
                    <a:pt x="311" y="497"/>
                  </a:lnTo>
                  <a:lnTo>
                    <a:pt x="311" y="516"/>
                  </a:lnTo>
                  <a:lnTo>
                    <a:pt x="294" y="516"/>
                  </a:lnTo>
                  <a:lnTo>
                    <a:pt x="294" y="497"/>
                  </a:lnTo>
                  <a:lnTo>
                    <a:pt x="278" y="497"/>
                  </a:lnTo>
                  <a:lnTo>
                    <a:pt x="262" y="497"/>
                  </a:lnTo>
                  <a:lnTo>
                    <a:pt x="245" y="497"/>
                  </a:lnTo>
                  <a:lnTo>
                    <a:pt x="229" y="497"/>
                  </a:lnTo>
                  <a:lnTo>
                    <a:pt x="229" y="479"/>
                  </a:lnTo>
                  <a:lnTo>
                    <a:pt x="213" y="479"/>
                  </a:lnTo>
                  <a:lnTo>
                    <a:pt x="213" y="460"/>
                  </a:lnTo>
                  <a:lnTo>
                    <a:pt x="196" y="460"/>
                  </a:lnTo>
                  <a:lnTo>
                    <a:pt x="196" y="479"/>
                  </a:lnTo>
                  <a:lnTo>
                    <a:pt x="180" y="479"/>
                  </a:lnTo>
                  <a:lnTo>
                    <a:pt x="164" y="479"/>
                  </a:lnTo>
                  <a:lnTo>
                    <a:pt x="164" y="497"/>
                  </a:lnTo>
                  <a:lnTo>
                    <a:pt x="147" y="497"/>
                  </a:lnTo>
                  <a:lnTo>
                    <a:pt x="131" y="516"/>
                  </a:lnTo>
                  <a:lnTo>
                    <a:pt x="115" y="516"/>
                  </a:lnTo>
                  <a:lnTo>
                    <a:pt x="115" y="497"/>
                  </a:lnTo>
                  <a:lnTo>
                    <a:pt x="98" y="497"/>
                  </a:lnTo>
                  <a:lnTo>
                    <a:pt x="98" y="479"/>
                  </a:lnTo>
                  <a:lnTo>
                    <a:pt x="98" y="460"/>
                  </a:lnTo>
                  <a:lnTo>
                    <a:pt x="82" y="460"/>
                  </a:lnTo>
                  <a:lnTo>
                    <a:pt x="82" y="445"/>
                  </a:lnTo>
                  <a:lnTo>
                    <a:pt x="82" y="426"/>
                  </a:lnTo>
                  <a:lnTo>
                    <a:pt x="98" y="426"/>
                  </a:lnTo>
                  <a:lnTo>
                    <a:pt x="98" y="408"/>
                  </a:lnTo>
                  <a:lnTo>
                    <a:pt x="98" y="389"/>
                  </a:lnTo>
                  <a:lnTo>
                    <a:pt x="98" y="371"/>
                  </a:lnTo>
                  <a:lnTo>
                    <a:pt x="115" y="371"/>
                  </a:lnTo>
                  <a:lnTo>
                    <a:pt x="115" y="352"/>
                  </a:lnTo>
                  <a:lnTo>
                    <a:pt x="115" y="334"/>
                  </a:lnTo>
                  <a:lnTo>
                    <a:pt x="115" y="315"/>
                  </a:lnTo>
                  <a:lnTo>
                    <a:pt x="115" y="297"/>
                  </a:lnTo>
                  <a:lnTo>
                    <a:pt x="98" y="297"/>
                  </a:lnTo>
                  <a:lnTo>
                    <a:pt x="115" y="297"/>
                  </a:lnTo>
                  <a:lnTo>
                    <a:pt x="98" y="297"/>
                  </a:lnTo>
                  <a:lnTo>
                    <a:pt x="98" y="278"/>
                  </a:lnTo>
                  <a:lnTo>
                    <a:pt x="82" y="278"/>
                  </a:lnTo>
                  <a:lnTo>
                    <a:pt x="82" y="260"/>
                  </a:lnTo>
                  <a:lnTo>
                    <a:pt x="82" y="241"/>
                  </a:lnTo>
                  <a:lnTo>
                    <a:pt x="66" y="241"/>
                  </a:lnTo>
                  <a:lnTo>
                    <a:pt x="49" y="241"/>
                  </a:lnTo>
                  <a:lnTo>
                    <a:pt x="49" y="260"/>
                  </a:lnTo>
                  <a:lnTo>
                    <a:pt x="33" y="260"/>
                  </a:lnTo>
                  <a:lnTo>
                    <a:pt x="33" y="241"/>
                  </a:lnTo>
                  <a:lnTo>
                    <a:pt x="33" y="223"/>
                  </a:lnTo>
                  <a:lnTo>
                    <a:pt x="17" y="223"/>
                  </a:lnTo>
                  <a:lnTo>
                    <a:pt x="17" y="204"/>
                  </a:lnTo>
                  <a:lnTo>
                    <a:pt x="17" y="185"/>
                  </a:lnTo>
                  <a:lnTo>
                    <a:pt x="0" y="185"/>
                  </a:lnTo>
                  <a:lnTo>
                    <a:pt x="0" y="167"/>
                  </a:lnTo>
                  <a:lnTo>
                    <a:pt x="17" y="167"/>
                  </a:lnTo>
                  <a:lnTo>
                    <a:pt x="17" y="148"/>
                  </a:lnTo>
                  <a:lnTo>
                    <a:pt x="33" y="148"/>
                  </a:lnTo>
                  <a:lnTo>
                    <a:pt x="49" y="148"/>
                  </a:lnTo>
                  <a:lnTo>
                    <a:pt x="49" y="130"/>
                  </a:lnTo>
                  <a:lnTo>
                    <a:pt x="49" y="148"/>
                  </a:lnTo>
                  <a:lnTo>
                    <a:pt x="66" y="148"/>
                  </a:lnTo>
                  <a:lnTo>
                    <a:pt x="66" y="167"/>
                  </a:lnTo>
                  <a:lnTo>
                    <a:pt x="82" y="167"/>
                  </a:lnTo>
                  <a:lnTo>
                    <a:pt x="82" y="148"/>
                  </a:lnTo>
                  <a:lnTo>
                    <a:pt x="82" y="167"/>
                  </a:lnTo>
                  <a:lnTo>
                    <a:pt x="98" y="167"/>
                  </a:lnTo>
                  <a:lnTo>
                    <a:pt x="98" y="148"/>
                  </a:lnTo>
                  <a:lnTo>
                    <a:pt x="115" y="148"/>
                  </a:lnTo>
                  <a:lnTo>
                    <a:pt x="131" y="148"/>
                  </a:lnTo>
                  <a:lnTo>
                    <a:pt x="131" y="130"/>
                  </a:lnTo>
                  <a:lnTo>
                    <a:pt x="147" y="13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0" name="Group 443"/>
          <p:cNvGrpSpPr>
            <a:grpSpLocks/>
          </p:cNvGrpSpPr>
          <p:nvPr/>
        </p:nvGrpSpPr>
        <p:grpSpPr bwMode="auto">
          <a:xfrm>
            <a:off x="2748049" y="2295830"/>
            <a:ext cx="486634" cy="682523"/>
            <a:chOff x="1083" y="1038"/>
            <a:chExt cx="472" cy="662"/>
          </a:xfrm>
          <a:solidFill>
            <a:schemeClr val="accent5">
              <a:lumMod val="60000"/>
              <a:lumOff val="40000"/>
            </a:schemeClr>
          </a:solidFill>
        </p:grpSpPr>
        <p:sp>
          <p:nvSpPr>
            <p:cNvPr id="161" name="Freeform 445"/>
            <p:cNvSpPr>
              <a:spLocks/>
            </p:cNvSpPr>
            <p:nvPr/>
          </p:nvSpPr>
          <p:spPr bwMode="auto">
            <a:xfrm>
              <a:off x="1083" y="1038"/>
              <a:ext cx="472" cy="662"/>
            </a:xfrm>
            <a:custGeom>
              <a:avLst/>
              <a:gdLst/>
              <a:ahLst/>
              <a:cxnLst>
                <a:cxn ang="0">
                  <a:pos x="259" y="0"/>
                </a:cxn>
                <a:cxn ang="0">
                  <a:pos x="275" y="0"/>
                </a:cxn>
                <a:cxn ang="0">
                  <a:pos x="292" y="37"/>
                </a:cxn>
                <a:cxn ang="0">
                  <a:pos x="275" y="55"/>
                </a:cxn>
                <a:cxn ang="0">
                  <a:pos x="292" y="55"/>
                </a:cxn>
                <a:cxn ang="0">
                  <a:pos x="325" y="74"/>
                </a:cxn>
                <a:cxn ang="0">
                  <a:pos x="341" y="110"/>
                </a:cxn>
                <a:cxn ang="0">
                  <a:pos x="357" y="147"/>
                </a:cxn>
                <a:cxn ang="0">
                  <a:pos x="357" y="166"/>
                </a:cxn>
                <a:cxn ang="0">
                  <a:pos x="374" y="203"/>
                </a:cxn>
                <a:cxn ang="0">
                  <a:pos x="390" y="240"/>
                </a:cxn>
                <a:cxn ang="0">
                  <a:pos x="423" y="221"/>
                </a:cxn>
                <a:cxn ang="0">
                  <a:pos x="439" y="258"/>
                </a:cxn>
                <a:cxn ang="0">
                  <a:pos x="439" y="277"/>
                </a:cxn>
                <a:cxn ang="0">
                  <a:pos x="456" y="314"/>
                </a:cxn>
                <a:cxn ang="0">
                  <a:pos x="439" y="351"/>
                </a:cxn>
                <a:cxn ang="0">
                  <a:pos x="439" y="406"/>
                </a:cxn>
                <a:cxn ang="0">
                  <a:pos x="423" y="440"/>
                </a:cxn>
                <a:cxn ang="0">
                  <a:pos x="439" y="477"/>
                </a:cxn>
                <a:cxn ang="0">
                  <a:pos x="472" y="495"/>
                </a:cxn>
                <a:cxn ang="0">
                  <a:pos x="456" y="532"/>
                </a:cxn>
                <a:cxn ang="0">
                  <a:pos x="423" y="551"/>
                </a:cxn>
                <a:cxn ang="0">
                  <a:pos x="406" y="588"/>
                </a:cxn>
                <a:cxn ang="0">
                  <a:pos x="390" y="625"/>
                </a:cxn>
                <a:cxn ang="0">
                  <a:pos x="357" y="643"/>
                </a:cxn>
                <a:cxn ang="0">
                  <a:pos x="341" y="643"/>
                </a:cxn>
                <a:cxn ang="0">
                  <a:pos x="308" y="662"/>
                </a:cxn>
                <a:cxn ang="0">
                  <a:pos x="275" y="643"/>
                </a:cxn>
                <a:cxn ang="0">
                  <a:pos x="259" y="606"/>
                </a:cxn>
                <a:cxn ang="0">
                  <a:pos x="229" y="569"/>
                </a:cxn>
                <a:cxn ang="0">
                  <a:pos x="213" y="532"/>
                </a:cxn>
                <a:cxn ang="0">
                  <a:pos x="196" y="514"/>
                </a:cxn>
                <a:cxn ang="0">
                  <a:pos x="180" y="477"/>
                </a:cxn>
                <a:cxn ang="0">
                  <a:pos x="147" y="458"/>
                </a:cxn>
                <a:cxn ang="0">
                  <a:pos x="131" y="425"/>
                </a:cxn>
                <a:cxn ang="0">
                  <a:pos x="98" y="406"/>
                </a:cxn>
                <a:cxn ang="0">
                  <a:pos x="82" y="369"/>
                </a:cxn>
                <a:cxn ang="0">
                  <a:pos x="49" y="351"/>
                </a:cxn>
                <a:cxn ang="0">
                  <a:pos x="82" y="314"/>
                </a:cxn>
                <a:cxn ang="0">
                  <a:pos x="82" y="295"/>
                </a:cxn>
                <a:cxn ang="0">
                  <a:pos x="65" y="258"/>
                </a:cxn>
                <a:cxn ang="0">
                  <a:pos x="65" y="240"/>
                </a:cxn>
                <a:cxn ang="0">
                  <a:pos x="65" y="221"/>
                </a:cxn>
                <a:cxn ang="0">
                  <a:pos x="49" y="184"/>
                </a:cxn>
                <a:cxn ang="0">
                  <a:pos x="49" y="166"/>
                </a:cxn>
                <a:cxn ang="0">
                  <a:pos x="49" y="147"/>
                </a:cxn>
                <a:cxn ang="0">
                  <a:pos x="33" y="110"/>
                </a:cxn>
                <a:cxn ang="0">
                  <a:pos x="0" y="92"/>
                </a:cxn>
                <a:cxn ang="0">
                  <a:pos x="33" y="74"/>
                </a:cxn>
                <a:cxn ang="0">
                  <a:pos x="65" y="55"/>
                </a:cxn>
                <a:cxn ang="0">
                  <a:pos x="82" y="18"/>
                </a:cxn>
                <a:cxn ang="0">
                  <a:pos x="131" y="18"/>
                </a:cxn>
                <a:cxn ang="0">
                  <a:pos x="164" y="0"/>
                </a:cxn>
                <a:cxn ang="0">
                  <a:pos x="213" y="0"/>
                </a:cxn>
                <a:cxn ang="0">
                  <a:pos x="243" y="18"/>
                </a:cxn>
              </a:cxnLst>
              <a:rect l="0" t="0" r="r" b="b"/>
              <a:pathLst>
                <a:path w="472" h="662">
                  <a:moveTo>
                    <a:pt x="243" y="18"/>
                  </a:moveTo>
                  <a:lnTo>
                    <a:pt x="259" y="18"/>
                  </a:lnTo>
                  <a:lnTo>
                    <a:pt x="259" y="0"/>
                  </a:lnTo>
                  <a:lnTo>
                    <a:pt x="275" y="0"/>
                  </a:lnTo>
                  <a:lnTo>
                    <a:pt x="292" y="0"/>
                  </a:lnTo>
                  <a:lnTo>
                    <a:pt x="275" y="0"/>
                  </a:lnTo>
                  <a:lnTo>
                    <a:pt x="292" y="0"/>
                  </a:lnTo>
                  <a:lnTo>
                    <a:pt x="292" y="18"/>
                  </a:lnTo>
                  <a:lnTo>
                    <a:pt x="292" y="37"/>
                  </a:lnTo>
                  <a:lnTo>
                    <a:pt x="275" y="37"/>
                  </a:lnTo>
                  <a:lnTo>
                    <a:pt x="292" y="55"/>
                  </a:lnTo>
                  <a:lnTo>
                    <a:pt x="275" y="55"/>
                  </a:lnTo>
                  <a:lnTo>
                    <a:pt x="292" y="55"/>
                  </a:lnTo>
                  <a:lnTo>
                    <a:pt x="292" y="74"/>
                  </a:lnTo>
                  <a:lnTo>
                    <a:pt x="292" y="55"/>
                  </a:lnTo>
                  <a:lnTo>
                    <a:pt x="308" y="55"/>
                  </a:lnTo>
                  <a:lnTo>
                    <a:pt x="325" y="55"/>
                  </a:lnTo>
                  <a:lnTo>
                    <a:pt x="325" y="74"/>
                  </a:lnTo>
                  <a:lnTo>
                    <a:pt x="325" y="92"/>
                  </a:lnTo>
                  <a:lnTo>
                    <a:pt x="325" y="110"/>
                  </a:lnTo>
                  <a:lnTo>
                    <a:pt x="341" y="110"/>
                  </a:lnTo>
                  <a:lnTo>
                    <a:pt x="341" y="129"/>
                  </a:lnTo>
                  <a:lnTo>
                    <a:pt x="341" y="147"/>
                  </a:lnTo>
                  <a:lnTo>
                    <a:pt x="357" y="147"/>
                  </a:lnTo>
                  <a:lnTo>
                    <a:pt x="341" y="147"/>
                  </a:lnTo>
                  <a:lnTo>
                    <a:pt x="341" y="166"/>
                  </a:lnTo>
                  <a:lnTo>
                    <a:pt x="357" y="166"/>
                  </a:lnTo>
                  <a:lnTo>
                    <a:pt x="357" y="184"/>
                  </a:lnTo>
                  <a:lnTo>
                    <a:pt x="357" y="203"/>
                  </a:lnTo>
                  <a:lnTo>
                    <a:pt x="374" y="203"/>
                  </a:lnTo>
                  <a:lnTo>
                    <a:pt x="374" y="221"/>
                  </a:lnTo>
                  <a:lnTo>
                    <a:pt x="374" y="240"/>
                  </a:lnTo>
                  <a:lnTo>
                    <a:pt x="390" y="240"/>
                  </a:lnTo>
                  <a:lnTo>
                    <a:pt x="390" y="221"/>
                  </a:lnTo>
                  <a:lnTo>
                    <a:pt x="406" y="221"/>
                  </a:lnTo>
                  <a:lnTo>
                    <a:pt x="423" y="221"/>
                  </a:lnTo>
                  <a:lnTo>
                    <a:pt x="423" y="240"/>
                  </a:lnTo>
                  <a:lnTo>
                    <a:pt x="423" y="258"/>
                  </a:lnTo>
                  <a:lnTo>
                    <a:pt x="439" y="258"/>
                  </a:lnTo>
                  <a:lnTo>
                    <a:pt x="439" y="277"/>
                  </a:lnTo>
                  <a:lnTo>
                    <a:pt x="456" y="277"/>
                  </a:lnTo>
                  <a:lnTo>
                    <a:pt x="439" y="277"/>
                  </a:lnTo>
                  <a:lnTo>
                    <a:pt x="456" y="277"/>
                  </a:lnTo>
                  <a:lnTo>
                    <a:pt x="456" y="295"/>
                  </a:lnTo>
                  <a:lnTo>
                    <a:pt x="456" y="314"/>
                  </a:lnTo>
                  <a:lnTo>
                    <a:pt x="456" y="332"/>
                  </a:lnTo>
                  <a:lnTo>
                    <a:pt x="456" y="351"/>
                  </a:lnTo>
                  <a:lnTo>
                    <a:pt x="439" y="351"/>
                  </a:lnTo>
                  <a:lnTo>
                    <a:pt x="439" y="369"/>
                  </a:lnTo>
                  <a:lnTo>
                    <a:pt x="439" y="388"/>
                  </a:lnTo>
                  <a:lnTo>
                    <a:pt x="439" y="406"/>
                  </a:lnTo>
                  <a:lnTo>
                    <a:pt x="423" y="406"/>
                  </a:lnTo>
                  <a:lnTo>
                    <a:pt x="423" y="425"/>
                  </a:lnTo>
                  <a:lnTo>
                    <a:pt x="423" y="440"/>
                  </a:lnTo>
                  <a:lnTo>
                    <a:pt x="439" y="440"/>
                  </a:lnTo>
                  <a:lnTo>
                    <a:pt x="439" y="458"/>
                  </a:lnTo>
                  <a:lnTo>
                    <a:pt x="439" y="477"/>
                  </a:lnTo>
                  <a:lnTo>
                    <a:pt x="456" y="477"/>
                  </a:lnTo>
                  <a:lnTo>
                    <a:pt x="456" y="495"/>
                  </a:lnTo>
                  <a:lnTo>
                    <a:pt x="472" y="495"/>
                  </a:lnTo>
                  <a:lnTo>
                    <a:pt x="472" y="514"/>
                  </a:lnTo>
                  <a:lnTo>
                    <a:pt x="456" y="514"/>
                  </a:lnTo>
                  <a:lnTo>
                    <a:pt x="456" y="532"/>
                  </a:lnTo>
                  <a:lnTo>
                    <a:pt x="439" y="532"/>
                  </a:lnTo>
                  <a:lnTo>
                    <a:pt x="439" y="551"/>
                  </a:lnTo>
                  <a:lnTo>
                    <a:pt x="423" y="551"/>
                  </a:lnTo>
                  <a:lnTo>
                    <a:pt x="423" y="569"/>
                  </a:lnTo>
                  <a:lnTo>
                    <a:pt x="423" y="588"/>
                  </a:lnTo>
                  <a:lnTo>
                    <a:pt x="406" y="588"/>
                  </a:lnTo>
                  <a:lnTo>
                    <a:pt x="406" y="606"/>
                  </a:lnTo>
                  <a:lnTo>
                    <a:pt x="390" y="606"/>
                  </a:lnTo>
                  <a:lnTo>
                    <a:pt x="390" y="625"/>
                  </a:lnTo>
                  <a:lnTo>
                    <a:pt x="374" y="625"/>
                  </a:lnTo>
                  <a:lnTo>
                    <a:pt x="357" y="625"/>
                  </a:lnTo>
                  <a:lnTo>
                    <a:pt x="357" y="643"/>
                  </a:lnTo>
                  <a:lnTo>
                    <a:pt x="357" y="625"/>
                  </a:lnTo>
                  <a:lnTo>
                    <a:pt x="341" y="625"/>
                  </a:lnTo>
                  <a:lnTo>
                    <a:pt x="341" y="643"/>
                  </a:lnTo>
                  <a:lnTo>
                    <a:pt x="325" y="643"/>
                  </a:lnTo>
                  <a:lnTo>
                    <a:pt x="308" y="643"/>
                  </a:lnTo>
                  <a:lnTo>
                    <a:pt x="308" y="662"/>
                  </a:lnTo>
                  <a:lnTo>
                    <a:pt x="292" y="662"/>
                  </a:lnTo>
                  <a:lnTo>
                    <a:pt x="292" y="643"/>
                  </a:lnTo>
                  <a:lnTo>
                    <a:pt x="275" y="643"/>
                  </a:lnTo>
                  <a:lnTo>
                    <a:pt x="275" y="625"/>
                  </a:lnTo>
                  <a:lnTo>
                    <a:pt x="259" y="625"/>
                  </a:lnTo>
                  <a:lnTo>
                    <a:pt x="259" y="606"/>
                  </a:lnTo>
                  <a:lnTo>
                    <a:pt x="243" y="588"/>
                  </a:lnTo>
                  <a:lnTo>
                    <a:pt x="243" y="569"/>
                  </a:lnTo>
                  <a:lnTo>
                    <a:pt x="229" y="569"/>
                  </a:lnTo>
                  <a:lnTo>
                    <a:pt x="229" y="551"/>
                  </a:lnTo>
                  <a:lnTo>
                    <a:pt x="213" y="551"/>
                  </a:lnTo>
                  <a:lnTo>
                    <a:pt x="213" y="532"/>
                  </a:lnTo>
                  <a:lnTo>
                    <a:pt x="213" y="551"/>
                  </a:lnTo>
                  <a:lnTo>
                    <a:pt x="196" y="532"/>
                  </a:lnTo>
                  <a:lnTo>
                    <a:pt x="196" y="514"/>
                  </a:lnTo>
                  <a:lnTo>
                    <a:pt x="180" y="514"/>
                  </a:lnTo>
                  <a:lnTo>
                    <a:pt x="180" y="495"/>
                  </a:lnTo>
                  <a:lnTo>
                    <a:pt x="180" y="477"/>
                  </a:lnTo>
                  <a:lnTo>
                    <a:pt x="164" y="477"/>
                  </a:lnTo>
                  <a:lnTo>
                    <a:pt x="147" y="477"/>
                  </a:lnTo>
                  <a:lnTo>
                    <a:pt x="147" y="458"/>
                  </a:lnTo>
                  <a:lnTo>
                    <a:pt x="147" y="440"/>
                  </a:lnTo>
                  <a:lnTo>
                    <a:pt x="131" y="440"/>
                  </a:lnTo>
                  <a:lnTo>
                    <a:pt x="131" y="425"/>
                  </a:lnTo>
                  <a:lnTo>
                    <a:pt x="115" y="425"/>
                  </a:lnTo>
                  <a:lnTo>
                    <a:pt x="98" y="425"/>
                  </a:lnTo>
                  <a:lnTo>
                    <a:pt x="98" y="406"/>
                  </a:lnTo>
                  <a:lnTo>
                    <a:pt x="98" y="388"/>
                  </a:lnTo>
                  <a:lnTo>
                    <a:pt x="82" y="388"/>
                  </a:lnTo>
                  <a:lnTo>
                    <a:pt x="82" y="369"/>
                  </a:lnTo>
                  <a:lnTo>
                    <a:pt x="65" y="369"/>
                  </a:lnTo>
                  <a:lnTo>
                    <a:pt x="49" y="369"/>
                  </a:lnTo>
                  <a:lnTo>
                    <a:pt x="49" y="351"/>
                  </a:lnTo>
                  <a:lnTo>
                    <a:pt x="65" y="351"/>
                  </a:lnTo>
                  <a:lnTo>
                    <a:pt x="65" y="332"/>
                  </a:lnTo>
                  <a:lnTo>
                    <a:pt x="82" y="314"/>
                  </a:lnTo>
                  <a:lnTo>
                    <a:pt x="65" y="314"/>
                  </a:lnTo>
                  <a:lnTo>
                    <a:pt x="82" y="314"/>
                  </a:lnTo>
                  <a:lnTo>
                    <a:pt x="82" y="295"/>
                  </a:lnTo>
                  <a:lnTo>
                    <a:pt x="82" y="277"/>
                  </a:lnTo>
                  <a:lnTo>
                    <a:pt x="65" y="277"/>
                  </a:lnTo>
                  <a:lnTo>
                    <a:pt x="65" y="258"/>
                  </a:lnTo>
                  <a:lnTo>
                    <a:pt x="49" y="258"/>
                  </a:lnTo>
                  <a:lnTo>
                    <a:pt x="65" y="258"/>
                  </a:lnTo>
                  <a:lnTo>
                    <a:pt x="65" y="240"/>
                  </a:lnTo>
                  <a:lnTo>
                    <a:pt x="49" y="240"/>
                  </a:lnTo>
                  <a:lnTo>
                    <a:pt x="65" y="240"/>
                  </a:lnTo>
                  <a:lnTo>
                    <a:pt x="65" y="221"/>
                  </a:lnTo>
                  <a:lnTo>
                    <a:pt x="65" y="203"/>
                  </a:lnTo>
                  <a:lnTo>
                    <a:pt x="65" y="184"/>
                  </a:lnTo>
                  <a:lnTo>
                    <a:pt x="49" y="184"/>
                  </a:lnTo>
                  <a:lnTo>
                    <a:pt x="65" y="184"/>
                  </a:lnTo>
                  <a:lnTo>
                    <a:pt x="49" y="184"/>
                  </a:lnTo>
                  <a:lnTo>
                    <a:pt x="49" y="166"/>
                  </a:lnTo>
                  <a:lnTo>
                    <a:pt x="49" y="147"/>
                  </a:lnTo>
                  <a:lnTo>
                    <a:pt x="65" y="147"/>
                  </a:lnTo>
                  <a:lnTo>
                    <a:pt x="49" y="147"/>
                  </a:lnTo>
                  <a:lnTo>
                    <a:pt x="49" y="129"/>
                  </a:lnTo>
                  <a:lnTo>
                    <a:pt x="33" y="129"/>
                  </a:lnTo>
                  <a:lnTo>
                    <a:pt x="33" y="110"/>
                  </a:lnTo>
                  <a:lnTo>
                    <a:pt x="16" y="110"/>
                  </a:lnTo>
                  <a:lnTo>
                    <a:pt x="0" y="110"/>
                  </a:lnTo>
                  <a:lnTo>
                    <a:pt x="0" y="92"/>
                  </a:lnTo>
                  <a:lnTo>
                    <a:pt x="0" y="74"/>
                  </a:lnTo>
                  <a:lnTo>
                    <a:pt x="16" y="74"/>
                  </a:lnTo>
                  <a:lnTo>
                    <a:pt x="33" y="74"/>
                  </a:lnTo>
                  <a:lnTo>
                    <a:pt x="49" y="74"/>
                  </a:lnTo>
                  <a:lnTo>
                    <a:pt x="65" y="74"/>
                  </a:lnTo>
                  <a:lnTo>
                    <a:pt x="65" y="55"/>
                  </a:lnTo>
                  <a:lnTo>
                    <a:pt x="82" y="55"/>
                  </a:lnTo>
                  <a:lnTo>
                    <a:pt x="82" y="37"/>
                  </a:lnTo>
                  <a:lnTo>
                    <a:pt x="82" y="18"/>
                  </a:lnTo>
                  <a:lnTo>
                    <a:pt x="98" y="18"/>
                  </a:lnTo>
                  <a:lnTo>
                    <a:pt x="115" y="18"/>
                  </a:lnTo>
                  <a:lnTo>
                    <a:pt x="131" y="18"/>
                  </a:lnTo>
                  <a:lnTo>
                    <a:pt x="147" y="18"/>
                  </a:lnTo>
                  <a:lnTo>
                    <a:pt x="147" y="0"/>
                  </a:lnTo>
                  <a:lnTo>
                    <a:pt x="164" y="0"/>
                  </a:lnTo>
                  <a:lnTo>
                    <a:pt x="180" y="0"/>
                  </a:lnTo>
                  <a:lnTo>
                    <a:pt x="196" y="0"/>
                  </a:lnTo>
                  <a:lnTo>
                    <a:pt x="213" y="0"/>
                  </a:lnTo>
                  <a:lnTo>
                    <a:pt x="229" y="0"/>
                  </a:lnTo>
                  <a:lnTo>
                    <a:pt x="243" y="0"/>
                  </a:lnTo>
                  <a:lnTo>
                    <a:pt x="243"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444"/>
            <p:cNvSpPr>
              <a:spLocks/>
            </p:cNvSpPr>
            <p:nvPr/>
          </p:nvSpPr>
          <p:spPr bwMode="auto">
            <a:xfrm>
              <a:off x="1083" y="1038"/>
              <a:ext cx="472" cy="662"/>
            </a:xfrm>
            <a:custGeom>
              <a:avLst/>
              <a:gdLst/>
              <a:ahLst/>
              <a:cxnLst>
                <a:cxn ang="0">
                  <a:pos x="259" y="0"/>
                </a:cxn>
                <a:cxn ang="0">
                  <a:pos x="275" y="0"/>
                </a:cxn>
                <a:cxn ang="0">
                  <a:pos x="292" y="37"/>
                </a:cxn>
                <a:cxn ang="0">
                  <a:pos x="275" y="55"/>
                </a:cxn>
                <a:cxn ang="0">
                  <a:pos x="292" y="55"/>
                </a:cxn>
                <a:cxn ang="0">
                  <a:pos x="325" y="74"/>
                </a:cxn>
                <a:cxn ang="0">
                  <a:pos x="341" y="110"/>
                </a:cxn>
                <a:cxn ang="0">
                  <a:pos x="357" y="147"/>
                </a:cxn>
                <a:cxn ang="0">
                  <a:pos x="357" y="166"/>
                </a:cxn>
                <a:cxn ang="0">
                  <a:pos x="374" y="203"/>
                </a:cxn>
                <a:cxn ang="0">
                  <a:pos x="390" y="240"/>
                </a:cxn>
                <a:cxn ang="0">
                  <a:pos x="423" y="221"/>
                </a:cxn>
                <a:cxn ang="0">
                  <a:pos x="439" y="258"/>
                </a:cxn>
                <a:cxn ang="0">
                  <a:pos x="439" y="277"/>
                </a:cxn>
                <a:cxn ang="0">
                  <a:pos x="456" y="314"/>
                </a:cxn>
                <a:cxn ang="0">
                  <a:pos x="439" y="351"/>
                </a:cxn>
                <a:cxn ang="0">
                  <a:pos x="439" y="406"/>
                </a:cxn>
                <a:cxn ang="0">
                  <a:pos x="423" y="440"/>
                </a:cxn>
                <a:cxn ang="0">
                  <a:pos x="439" y="477"/>
                </a:cxn>
                <a:cxn ang="0">
                  <a:pos x="472" y="495"/>
                </a:cxn>
                <a:cxn ang="0">
                  <a:pos x="456" y="532"/>
                </a:cxn>
                <a:cxn ang="0">
                  <a:pos x="423" y="551"/>
                </a:cxn>
                <a:cxn ang="0">
                  <a:pos x="406" y="588"/>
                </a:cxn>
                <a:cxn ang="0">
                  <a:pos x="390" y="625"/>
                </a:cxn>
                <a:cxn ang="0">
                  <a:pos x="357" y="643"/>
                </a:cxn>
                <a:cxn ang="0">
                  <a:pos x="341" y="643"/>
                </a:cxn>
                <a:cxn ang="0">
                  <a:pos x="308" y="662"/>
                </a:cxn>
                <a:cxn ang="0">
                  <a:pos x="275" y="643"/>
                </a:cxn>
                <a:cxn ang="0">
                  <a:pos x="259" y="606"/>
                </a:cxn>
                <a:cxn ang="0">
                  <a:pos x="229" y="569"/>
                </a:cxn>
                <a:cxn ang="0">
                  <a:pos x="213" y="532"/>
                </a:cxn>
                <a:cxn ang="0">
                  <a:pos x="196" y="514"/>
                </a:cxn>
                <a:cxn ang="0">
                  <a:pos x="180" y="477"/>
                </a:cxn>
                <a:cxn ang="0">
                  <a:pos x="147" y="458"/>
                </a:cxn>
                <a:cxn ang="0">
                  <a:pos x="131" y="425"/>
                </a:cxn>
                <a:cxn ang="0">
                  <a:pos x="98" y="406"/>
                </a:cxn>
                <a:cxn ang="0">
                  <a:pos x="82" y="369"/>
                </a:cxn>
                <a:cxn ang="0">
                  <a:pos x="49" y="351"/>
                </a:cxn>
                <a:cxn ang="0">
                  <a:pos x="82" y="314"/>
                </a:cxn>
                <a:cxn ang="0">
                  <a:pos x="82" y="295"/>
                </a:cxn>
                <a:cxn ang="0">
                  <a:pos x="65" y="258"/>
                </a:cxn>
                <a:cxn ang="0">
                  <a:pos x="65" y="240"/>
                </a:cxn>
                <a:cxn ang="0">
                  <a:pos x="65" y="221"/>
                </a:cxn>
                <a:cxn ang="0">
                  <a:pos x="49" y="184"/>
                </a:cxn>
                <a:cxn ang="0">
                  <a:pos x="49" y="166"/>
                </a:cxn>
                <a:cxn ang="0">
                  <a:pos x="49" y="147"/>
                </a:cxn>
                <a:cxn ang="0">
                  <a:pos x="33" y="110"/>
                </a:cxn>
                <a:cxn ang="0">
                  <a:pos x="0" y="92"/>
                </a:cxn>
                <a:cxn ang="0">
                  <a:pos x="33" y="74"/>
                </a:cxn>
                <a:cxn ang="0">
                  <a:pos x="65" y="55"/>
                </a:cxn>
                <a:cxn ang="0">
                  <a:pos x="82" y="18"/>
                </a:cxn>
                <a:cxn ang="0">
                  <a:pos x="131" y="18"/>
                </a:cxn>
                <a:cxn ang="0">
                  <a:pos x="164" y="0"/>
                </a:cxn>
                <a:cxn ang="0">
                  <a:pos x="213" y="0"/>
                </a:cxn>
                <a:cxn ang="0">
                  <a:pos x="243" y="18"/>
                </a:cxn>
              </a:cxnLst>
              <a:rect l="0" t="0" r="r" b="b"/>
              <a:pathLst>
                <a:path w="472" h="662">
                  <a:moveTo>
                    <a:pt x="243" y="18"/>
                  </a:moveTo>
                  <a:lnTo>
                    <a:pt x="259" y="18"/>
                  </a:lnTo>
                  <a:lnTo>
                    <a:pt x="259" y="0"/>
                  </a:lnTo>
                  <a:lnTo>
                    <a:pt x="275" y="0"/>
                  </a:lnTo>
                  <a:lnTo>
                    <a:pt x="292" y="0"/>
                  </a:lnTo>
                  <a:lnTo>
                    <a:pt x="275" y="0"/>
                  </a:lnTo>
                  <a:lnTo>
                    <a:pt x="292" y="0"/>
                  </a:lnTo>
                  <a:lnTo>
                    <a:pt x="292" y="18"/>
                  </a:lnTo>
                  <a:lnTo>
                    <a:pt x="292" y="37"/>
                  </a:lnTo>
                  <a:lnTo>
                    <a:pt x="275" y="37"/>
                  </a:lnTo>
                  <a:lnTo>
                    <a:pt x="292" y="55"/>
                  </a:lnTo>
                  <a:lnTo>
                    <a:pt x="275" y="55"/>
                  </a:lnTo>
                  <a:lnTo>
                    <a:pt x="292" y="55"/>
                  </a:lnTo>
                  <a:lnTo>
                    <a:pt x="292" y="74"/>
                  </a:lnTo>
                  <a:lnTo>
                    <a:pt x="292" y="55"/>
                  </a:lnTo>
                  <a:lnTo>
                    <a:pt x="308" y="55"/>
                  </a:lnTo>
                  <a:lnTo>
                    <a:pt x="325" y="55"/>
                  </a:lnTo>
                  <a:lnTo>
                    <a:pt x="325" y="74"/>
                  </a:lnTo>
                  <a:lnTo>
                    <a:pt x="325" y="92"/>
                  </a:lnTo>
                  <a:lnTo>
                    <a:pt x="325" y="110"/>
                  </a:lnTo>
                  <a:lnTo>
                    <a:pt x="341" y="110"/>
                  </a:lnTo>
                  <a:lnTo>
                    <a:pt x="341" y="129"/>
                  </a:lnTo>
                  <a:lnTo>
                    <a:pt x="341" y="147"/>
                  </a:lnTo>
                  <a:lnTo>
                    <a:pt x="357" y="147"/>
                  </a:lnTo>
                  <a:lnTo>
                    <a:pt x="341" y="147"/>
                  </a:lnTo>
                  <a:lnTo>
                    <a:pt x="341" y="166"/>
                  </a:lnTo>
                  <a:lnTo>
                    <a:pt x="357" y="166"/>
                  </a:lnTo>
                  <a:lnTo>
                    <a:pt x="357" y="184"/>
                  </a:lnTo>
                  <a:lnTo>
                    <a:pt x="357" y="203"/>
                  </a:lnTo>
                  <a:lnTo>
                    <a:pt x="374" y="203"/>
                  </a:lnTo>
                  <a:lnTo>
                    <a:pt x="374" y="221"/>
                  </a:lnTo>
                  <a:lnTo>
                    <a:pt x="374" y="240"/>
                  </a:lnTo>
                  <a:lnTo>
                    <a:pt x="390" y="240"/>
                  </a:lnTo>
                  <a:lnTo>
                    <a:pt x="390" y="221"/>
                  </a:lnTo>
                  <a:lnTo>
                    <a:pt x="406" y="221"/>
                  </a:lnTo>
                  <a:lnTo>
                    <a:pt x="423" y="221"/>
                  </a:lnTo>
                  <a:lnTo>
                    <a:pt x="423" y="240"/>
                  </a:lnTo>
                  <a:lnTo>
                    <a:pt x="423" y="258"/>
                  </a:lnTo>
                  <a:lnTo>
                    <a:pt x="439" y="258"/>
                  </a:lnTo>
                  <a:lnTo>
                    <a:pt x="439" y="277"/>
                  </a:lnTo>
                  <a:lnTo>
                    <a:pt x="456" y="277"/>
                  </a:lnTo>
                  <a:lnTo>
                    <a:pt x="439" y="277"/>
                  </a:lnTo>
                  <a:lnTo>
                    <a:pt x="456" y="277"/>
                  </a:lnTo>
                  <a:lnTo>
                    <a:pt x="456" y="295"/>
                  </a:lnTo>
                  <a:lnTo>
                    <a:pt x="456" y="314"/>
                  </a:lnTo>
                  <a:lnTo>
                    <a:pt x="456" y="332"/>
                  </a:lnTo>
                  <a:lnTo>
                    <a:pt x="456" y="351"/>
                  </a:lnTo>
                  <a:lnTo>
                    <a:pt x="439" y="351"/>
                  </a:lnTo>
                  <a:lnTo>
                    <a:pt x="439" y="369"/>
                  </a:lnTo>
                  <a:lnTo>
                    <a:pt x="439" y="388"/>
                  </a:lnTo>
                  <a:lnTo>
                    <a:pt x="439" y="406"/>
                  </a:lnTo>
                  <a:lnTo>
                    <a:pt x="423" y="406"/>
                  </a:lnTo>
                  <a:lnTo>
                    <a:pt x="423" y="425"/>
                  </a:lnTo>
                  <a:lnTo>
                    <a:pt x="423" y="440"/>
                  </a:lnTo>
                  <a:lnTo>
                    <a:pt x="439" y="440"/>
                  </a:lnTo>
                  <a:lnTo>
                    <a:pt x="439" y="458"/>
                  </a:lnTo>
                  <a:lnTo>
                    <a:pt x="439" y="477"/>
                  </a:lnTo>
                  <a:lnTo>
                    <a:pt x="456" y="477"/>
                  </a:lnTo>
                  <a:lnTo>
                    <a:pt x="456" y="495"/>
                  </a:lnTo>
                  <a:lnTo>
                    <a:pt x="472" y="495"/>
                  </a:lnTo>
                  <a:lnTo>
                    <a:pt x="472" y="514"/>
                  </a:lnTo>
                  <a:lnTo>
                    <a:pt x="456" y="514"/>
                  </a:lnTo>
                  <a:lnTo>
                    <a:pt x="456" y="532"/>
                  </a:lnTo>
                  <a:lnTo>
                    <a:pt x="439" y="532"/>
                  </a:lnTo>
                  <a:lnTo>
                    <a:pt x="439" y="551"/>
                  </a:lnTo>
                  <a:lnTo>
                    <a:pt x="423" y="551"/>
                  </a:lnTo>
                  <a:lnTo>
                    <a:pt x="423" y="569"/>
                  </a:lnTo>
                  <a:lnTo>
                    <a:pt x="423" y="588"/>
                  </a:lnTo>
                  <a:lnTo>
                    <a:pt x="406" y="588"/>
                  </a:lnTo>
                  <a:lnTo>
                    <a:pt x="406" y="606"/>
                  </a:lnTo>
                  <a:lnTo>
                    <a:pt x="390" y="606"/>
                  </a:lnTo>
                  <a:lnTo>
                    <a:pt x="390" y="625"/>
                  </a:lnTo>
                  <a:lnTo>
                    <a:pt x="374" y="625"/>
                  </a:lnTo>
                  <a:lnTo>
                    <a:pt x="357" y="625"/>
                  </a:lnTo>
                  <a:lnTo>
                    <a:pt x="357" y="643"/>
                  </a:lnTo>
                  <a:lnTo>
                    <a:pt x="357" y="625"/>
                  </a:lnTo>
                  <a:lnTo>
                    <a:pt x="341" y="625"/>
                  </a:lnTo>
                  <a:lnTo>
                    <a:pt x="341" y="643"/>
                  </a:lnTo>
                  <a:lnTo>
                    <a:pt x="325" y="643"/>
                  </a:lnTo>
                  <a:lnTo>
                    <a:pt x="308" y="643"/>
                  </a:lnTo>
                  <a:lnTo>
                    <a:pt x="308" y="662"/>
                  </a:lnTo>
                  <a:lnTo>
                    <a:pt x="292" y="662"/>
                  </a:lnTo>
                  <a:lnTo>
                    <a:pt x="292" y="643"/>
                  </a:lnTo>
                  <a:lnTo>
                    <a:pt x="275" y="643"/>
                  </a:lnTo>
                  <a:lnTo>
                    <a:pt x="275" y="625"/>
                  </a:lnTo>
                  <a:lnTo>
                    <a:pt x="259" y="625"/>
                  </a:lnTo>
                  <a:lnTo>
                    <a:pt x="259" y="606"/>
                  </a:lnTo>
                  <a:lnTo>
                    <a:pt x="243" y="588"/>
                  </a:lnTo>
                  <a:lnTo>
                    <a:pt x="243" y="569"/>
                  </a:lnTo>
                  <a:lnTo>
                    <a:pt x="229" y="569"/>
                  </a:lnTo>
                  <a:lnTo>
                    <a:pt x="229" y="551"/>
                  </a:lnTo>
                  <a:lnTo>
                    <a:pt x="213" y="551"/>
                  </a:lnTo>
                  <a:lnTo>
                    <a:pt x="213" y="532"/>
                  </a:lnTo>
                  <a:lnTo>
                    <a:pt x="213" y="551"/>
                  </a:lnTo>
                  <a:lnTo>
                    <a:pt x="196" y="532"/>
                  </a:lnTo>
                  <a:lnTo>
                    <a:pt x="196" y="514"/>
                  </a:lnTo>
                  <a:lnTo>
                    <a:pt x="180" y="514"/>
                  </a:lnTo>
                  <a:lnTo>
                    <a:pt x="180" y="495"/>
                  </a:lnTo>
                  <a:lnTo>
                    <a:pt x="180" y="477"/>
                  </a:lnTo>
                  <a:lnTo>
                    <a:pt x="164" y="477"/>
                  </a:lnTo>
                  <a:lnTo>
                    <a:pt x="147" y="477"/>
                  </a:lnTo>
                  <a:lnTo>
                    <a:pt x="147" y="458"/>
                  </a:lnTo>
                  <a:lnTo>
                    <a:pt x="147" y="440"/>
                  </a:lnTo>
                  <a:lnTo>
                    <a:pt x="131" y="440"/>
                  </a:lnTo>
                  <a:lnTo>
                    <a:pt x="131" y="425"/>
                  </a:lnTo>
                  <a:lnTo>
                    <a:pt x="115" y="425"/>
                  </a:lnTo>
                  <a:lnTo>
                    <a:pt x="98" y="425"/>
                  </a:lnTo>
                  <a:lnTo>
                    <a:pt x="98" y="406"/>
                  </a:lnTo>
                  <a:lnTo>
                    <a:pt x="98" y="388"/>
                  </a:lnTo>
                  <a:lnTo>
                    <a:pt x="82" y="388"/>
                  </a:lnTo>
                  <a:lnTo>
                    <a:pt x="82" y="369"/>
                  </a:lnTo>
                  <a:lnTo>
                    <a:pt x="65" y="369"/>
                  </a:lnTo>
                  <a:lnTo>
                    <a:pt x="49" y="369"/>
                  </a:lnTo>
                  <a:lnTo>
                    <a:pt x="49" y="351"/>
                  </a:lnTo>
                  <a:lnTo>
                    <a:pt x="65" y="351"/>
                  </a:lnTo>
                  <a:lnTo>
                    <a:pt x="65" y="332"/>
                  </a:lnTo>
                  <a:lnTo>
                    <a:pt x="82" y="314"/>
                  </a:lnTo>
                  <a:lnTo>
                    <a:pt x="65" y="314"/>
                  </a:lnTo>
                  <a:lnTo>
                    <a:pt x="82" y="314"/>
                  </a:lnTo>
                  <a:lnTo>
                    <a:pt x="82" y="295"/>
                  </a:lnTo>
                  <a:lnTo>
                    <a:pt x="82" y="277"/>
                  </a:lnTo>
                  <a:lnTo>
                    <a:pt x="65" y="277"/>
                  </a:lnTo>
                  <a:lnTo>
                    <a:pt x="65" y="258"/>
                  </a:lnTo>
                  <a:lnTo>
                    <a:pt x="49" y="258"/>
                  </a:lnTo>
                  <a:lnTo>
                    <a:pt x="65" y="258"/>
                  </a:lnTo>
                  <a:lnTo>
                    <a:pt x="65" y="240"/>
                  </a:lnTo>
                  <a:lnTo>
                    <a:pt x="49" y="240"/>
                  </a:lnTo>
                  <a:lnTo>
                    <a:pt x="65" y="240"/>
                  </a:lnTo>
                  <a:lnTo>
                    <a:pt x="65" y="221"/>
                  </a:lnTo>
                  <a:lnTo>
                    <a:pt x="65" y="203"/>
                  </a:lnTo>
                  <a:lnTo>
                    <a:pt x="65" y="184"/>
                  </a:lnTo>
                  <a:lnTo>
                    <a:pt x="49" y="184"/>
                  </a:lnTo>
                  <a:lnTo>
                    <a:pt x="65" y="184"/>
                  </a:lnTo>
                  <a:lnTo>
                    <a:pt x="49" y="184"/>
                  </a:lnTo>
                  <a:lnTo>
                    <a:pt x="49" y="166"/>
                  </a:lnTo>
                  <a:lnTo>
                    <a:pt x="49" y="147"/>
                  </a:lnTo>
                  <a:lnTo>
                    <a:pt x="65" y="147"/>
                  </a:lnTo>
                  <a:lnTo>
                    <a:pt x="49" y="147"/>
                  </a:lnTo>
                  <a:lnTo>
                    <a:pt x="49" y="129"/>
                  </a:lnTo>
                  <a:lnTo>
                    <a:pt x="33" y="129"/>
                  </a:lnTo>
                  <a:lnTo>
                    <a:pt x="33" y="110"/>
                  </a:lnTo>
                  <a:lnTo>
                    <a:pt x="16" y="110"/>
                  </a:lnTo>
                  <a:lnTo>
                    <a:pt x="0" y="110"/>
                  </a:lnTo>
                  <a:lnTo>
                    <a:pt x="0" y="92"/>
                  </a:lnTo>
                  <a:lnTo>
                    <a:pt x="0" y="74"/>
                  </a:lnTo>
                  <a:lnTo>
                    <a:pt x="16" y="74"/>
                  </a:lnTo>
                  <a:lnTo>
                    <a:pt x="33" y="74"/>
                  </a:lnTo>
                  <a:lnTo>
                    <a:pt x="49" y="74"/>
                  </a:lnTo>
                  <a:lnTo>
                    <a:pt x="65" y="74"/>
                  </a:lnTo>
                  <a:lnTo>
                    <a:pt x="65" y="55"/>
                  </a:lnTo>
                  <a:lnTo>
                    <a:pt x="82" y="55"/>
                  </a:lnTo>
                  <a:lnTo>
                    <a:pt x="82" y="37"/>
                  </a:lnTo>
                  <a:lnTo>
                    <a:pt x="82" y="18"/>
                  </a:lnTo>
                  <a:lnTo>
                    <a:pt x="98" y="18"/>
                  </a:lnTo>
                  <a:lnTo>
                    <a:pt x="115" y="18"/>
                  </a:lnTo>
                  <a:lnTo>
                    <a:pt x="131" y="18"/>
                  </a:lnTo>
                  <a:lnTo>
                    <a:pt x="147" y="18"/>
                  </a:lnTo>
                  <a:lnTo>
                    <a:pt x="147" y="0"/>
                  </a:lnTo>
                  <a:lnTo>
                    <a:pt x="164" y="0"/>
                  </a:lnTo>
                  <a:lnTo>
                    <a:pt x="180" y="0"/>
                  </a:lnTo>
                  <a:lnTo>
                    <a:pt x="196" y="0"/>
                  </a:lnTo>
                  <a:lnTo>
                    <a:pt x="213" y="0"/>
                  </a:lnTo>
                  <a:lnTo>
                    <a:pt x="229" y="0"/>
                  </a:lnTo>
                  <a:lnTo>
                    <a:pt x="243" y="0"/>
                  </a:lnTo>
                  <a:lnTo>
                    <a:pt x="243"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3" name="Group 440"/>
          <p:cNvGrpSpPr>
            <a:grpSpLocks/>
          </p:cNvGrpSpPr>
          <p:nvPr/>
        </p:nvGrpSpPr>
        <p:grpSpPr bwMode="auto">
          <a:xfrm>
            <a:off x="4446113" y="2295830"/>
            <a:ext cx="621696" cy="400029"/>
            <a:chOff x="2730" y="1038"/>
            <a:chExt cx="603" cy="388"/>
          </a:xfrm>
          <a:solidFill>
            <a:schemeClr val="accent5">
              <a:lumMod val="60000"/>
              <a:lumOff val="40000"/>
            </a:schemeClr>
          </a:solidFill>
        </p:grpSpPr>
        <p:sp>
          <p:nvSpPr>
            <p:cNvPr id="164" name="Freeform 442"/>
            <p:cNvSpPr>
              <a:spLocks/>
            </p:cNvSpPr>
            <p:nvPr/>
          </p:nvSpPr>
          <p:spPr bwMode="auto">
            <a:xfrm>
              <a:off x="2730" y="1038"/>
              <a:ext cx="603" cy="388"/>
            </a:xfrm>
            <a:custGeom>
              <a:avLst/>
              <a:gdLst/>
              <a:ahLst/>
              <a:cxnLst>
                <a:cxn ang="0">
                  <a:pos x="227" y="37"/>
                </a:cxn>
                <a:cxn ang="0">
                  <a:pos x="260" y="37"/>
                </a:cxn>
                <a:cxn ang="0">
                  <a:pos x="292" y="37"/>
                </a:cxn>
                <a:cxn ang="0">
                  <a:pos x="309" y="18"/>
                </a:cxn>
                <a:cxn ang="0">
                  <a:pos x="309" y="18"/>
                </a:cxn>
                <a:cxn ang="0">
                  <a:pos x="341" y="18"/>
                </a:cxn>
                <a:cxn ang="0">
                  <a:pos x="374" y="0"/>
                </a:cxn>
                <a:cxn ang="0">
                  <a:pos x="374" y="0"/>
                </a:cxn>
                <a:cxn ang="0">
                  <a:pos x="391" y="18"/>
                </a:cxn>
                <a:cxn ang="0">
                  <a:pos x="407" y="37"/>
                </a:cxn>
                <a:cxn ang="0">
                  <a:pos x="407" y="74"/>
                </a:cxn>
                <a:cxn ang="0">
                  <a:pos x="423" y="92"/>
                </a:cxn>
                <a:cxn ang="0">
                  <a:pos x="439" y="111"/>
                </a:cxn>
                <a:cxn ang="0">
                  <a:pos x="456" y="129"/>
                </a:cxn>
                <a:cxn ang="0">
                  <a:pos x="472" y="148"/>
                </a:cxn>
                <a:cxn ang="0">
                  <a:pos x="489" y="166"/>
                </a:cxn>
                <a:cxn ang="0">
                  <a:pos x="521" y="166"/>
                </a:cxn>
                <a:cxn ang="0">
                  <a:pos x="538" y="185"/>
                </a:cxn>
                <a:cxn ang="0">
                  <a:pos x="554" y="203"/>
                </a:cxn>
                <a:cxn ang="0">
                  <a:pos x="554" y="240"/>
                </a:cxn>
                <a:cxn ang="0">
                  <a:pos x="570" y="259"/>
                </a:cxn>
                <a:cxn ang="0">
                  <a:pos x="587" y="277"/>
                </a:cxn>
                <a:cxn ang="0">
                  <a:pos x="603" y="296"/>
                </a:cxn>
                <a:cxn ang="0">
                  <a:pos x="587" y="314"/>
                </a:cxn>
                <a:cxn ang="0">
                  <a:pos x="570" y="333"/>
                </a:cxn>
                <a:cxn ang="0">
                  <a:pos x="570" y="370"/>
                </a:cxn>
                <a:cxn ang="0">
                  <a:pos x="521" y="388"/>
                </a:cxn>
                <a:cxn ang="0">
                  <a:pos x="0" y="351"/>
                </a:cxn>
                <a:cxn ang="0">
                  <a:pos x="80" y="240"/>
                </a:cxn>
                <a:cxn ang="0">
                  <a:pos x="145" y="129"/>
                </a:cxn>
                <a:cxn ang="0">
                  <a:pos x="178" y="92"/>
                </a:cxn>
                <a:cxn ang="0">
                  <a:pos x="194" y="74"/>
                </a:cxn>
                <a:cxn ang="0">
                  <a:pos x="178" y="55"/>
                </a:cxn>
                <a:cxn ang="0">
                  <a:pos x="194" y="37"/>
                </a:cxn>
              </a:cxnLst>
              <a:rect l="0" t="0" r="r" b="b"/>
              <a:pathLst>
                <a:path w="603" h="388">
                  <a:moveTo>
                    <a:pt x="211" y="37"/>
                  </a:moveTo>
                  <a:lnTo>
                    <a:pt x="227" y="37"/>
                  </a:lnTo>
                  <a:lnTo>
                    <a:pt x="243" y="37"/>
                  </a:lnTo>
                  <a:lnTo>
                    <a:pt x="260" y="37"/>
                  </a:lnTo>
                  <a:lnTo>
                    <a:pt x="276" y="37"/>
                  </a:lnTo>
                  <a:lnTo>
                    <a:pt x="292" y="37"/>
                  </a:lnTo>
                  <a:lnTo>
                    <a:pt x="292" y="18"/>
                  </a:lnTo>
                  <a:lnTo>
                    <a:pt x="309" y="18"/>
                  </a:lnTo>
                  <a:lnTo>
                    <a:pt x="309" y="37"/>
                  </a:lnTo>
                  <a:lnTo>
                    <a:pt x="309" y="18"/>
                  </a:lnTo>
                  <a:lnTo>
                    <a:pt x="325" y="18"/>
                  </a:lnTo>
                  <a:lnTo>
                    <a:pt x="341" y="18"/>
                  </a:lnTo>
                  <a:lnTo>
                    <a:pt x="358" y="18"/>
                  </a:lnTo>
                  <a:lnTo>
                    <a:pt x="374" y="0"/>
                  </a:lnTo>
                  <a:lnTo>
                    <a:pt x="374" y="18"/>
                  </a:lnTo>
                  <a:lnTo>
                    <a:pt x="374" y="0"/>
                  </a:lnTo>
                  <a:lnTo>
                    <a:pt x="391" y="0"/>
                  </a:lnTo>
                  <a:lnTo>
                    <a:pt x="391" y="18"/>
                  </a:lnTo>
                  <a:lnTo>
                    <a:pt x="391" y="37"/>
                  </a:lnTo>
                  <a:lnTo>
                    <a:pt x="407" y="37"/>
                  </a:lnTo>
                  <a:lnTo>
                    <a:pt x="407" y="55"/>
                  </a:lnTo>
                  <a:lnTo>
                    <a:pt x="407" y="74"/>
                  </a:lnTo>
                  <a:lnTo>
                    <a:pt x="423" y="74"/>
                  </a:lnTo>
                  <a:lnTo>
                    <a:pt x="423" y="92"/>
                  </a:lnTo>
                  <a:lnTo>
                    <a:pt x="439" y="92"/>
                  </a:lnTo>
                  <a:lnTo>
                    <a:pt x="439" y="111"/>
                  </a:lnTo>
                  <a:lnTo>
                    <a:pt x="456" y="111"/>
                  </a:lnTo>
                  <a:lnTo>
                    <a:pt x="456" y="129"/>
                  </a:lnTo>
                  <a:lnTo>
                    <a:pt x="472" y="129"/>
                  </a:lnTo>
                  <a:lnTo>
                    <a:pt x="472" y="148"/>
                  </a:lnTo>
                  <a:lnTo>
                    <a:pt x="472" y="166"/>
                  </a:lnTo>
                  <a:lnTo>
                    <a:pt x="489" y="166"/>
                  </a:lnTo>
                  <a:lnTo>
                    <a:pt x="505" y="166"/>
                  </a:lnTo>
                  <a:lnTo>
                    <a:pt x="521" y="166"/>
                  </a:lnTo>
                  <a:lnTo>
                    <a:pt x="538" y="166"/>
                  </a:lnTo>
                  <a:lnTo>
                    <a:pt x="538" y="185"/>
                  </a:lnTo>
                  <a:lnTo>
                    <a:pt x="538" y="203"/>
                  </a:lnTo>
                  <a:lnTo>
                    <a:pt x="554" y="203"/>
                  </a:lnTo>
                  <a:lnTo>
                    <a:pt x="554" y="222"/>
                  </a:lnTo>
                  <a:lnTo>
                    <a:pt x="554" y="240"/>
                  </a:lnTo>
                  <a:lnTo>
                    <a:pt x="570" y="240"/>
                  </a:lnTo>
                  <a:lnTo>
                    <a:pt x="570" y="259"/>
                  </a:lnTo>
                  <a:lnTo>
                    <a:pt x="587" y="259"/>
                  </a:lnTo>
                  <a:lnTo>
                    <a:pt x="587" y="277"/>
                  </a:lnTo>
                  <a:lnTo>
                    <a:pt x="603" y="277"/>
                  </a:lnTo>
                  <a:lnTo>
                    <a:pt x="603" y="296"/>
                  </a:lnTo>
                  <a:lnTo>
                    <a:pt x="587" y="296"/>
                  </a:lnTo>
                  <a:lnTo>
                    <a:pt x="587" y="314"/>
                  </a:lnTo>
                  <a:lnTo>
                    <a:pt x="587" y="333"/>
                  </a:lnTo>
                  <a:lnTo>
                    <a:pt x="570" y="333"/>
                  </a:lnTo>
                  <a:lnTo>
                    <a:pt x="570" y="351"/>
                  </a:lnTo>
                  <a:lnTo>
                    <a:pt x="570" y="370"/>
                  </a:lnTo>
                  <a:lnTo>
                    <a:pt x="570" y="388"/>
                  </a:lnTo>
                  <a:lnTo>
                    <a:pt x="521" y="388"/>
                  </a:lnTo>
                  <a:lnTo>
                    <a:pt x="276" y="370"/>
                  </a:lnTo>
                  <a:lnTo>
                    <a:pt x="0" y="351"/>
                  </a:lnTo>
                  <a:lnTo>
                    <a:pt x="33" y="296"/>
                  </a:lnTo>
                  <a:lnTo>
                    <a:pt x="80" y="240"/>
                  </a:lnTo>
                  <a:lnTo>
                    <a:pt x="112" y="185"/>
                  </a:lnTo>
                  <a:lnTo>
                    <a:pt x="145" y="129"/>
                  </a:lnTo>
                  <a:lnTo>
                    <a:pt x="178" y="74"/>
                  </a:lnTo>
                  <a:lnTo>
                    <a:pt x="178" y="92"/>
                  </a:lnTo>
                  <a:lnTo>
                    <a:pt x="178" y="74"/>
                  </a:lnTo>
                  <a:lnTo>
                    <a:pt x="194" y="74"/>
                  </a:lnTo>
                  <a:lnTo>
                    <a:pt x="178" y="74"/>
                  </a:lnTo>
                  <a:lnTo>
                    <a:pt x="178" y="55"/>
                  </a:lnTo>
                  <a:lnTo>
                    <a:pt x="194" y="55"/>
                  </a:lnTo>
                  <a:lnTo>
                    <a:pt x="194" y="37"/>
                  </a:lnTo>
                  <a:lnTo>
                    <a:pt x="211"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441"/>
            <p:cNvSpPr>
              <a:spLocks/>
            </p:cNvSpPr>
            <p:nvPr/>
          </p:nvSpPr>
          <p:spPr bwMode="auto">
            <a:xfrm>
              <a:off x="2730" y="1038"/>
              <a:ext cx="603" cy="388"/>
            </a:xfrm>
            <a:custGeom>
              <a:avLst/>
              <a:gdLst/>
              <a:ahLst/>
              <a:cxnLst>
                <a:cxn ang="0">
                  <a:pos x="227" y="37"/>
                </a:cxn>
                <a:cxn ang="0">
                  <a:pos x="260" y="37"/>
                </a:cxn>
                <a:cxn ang="0">
                  <a:pos x="292" y="37"/>
                </a:cxn>
                <a:cxn ang="0">
                  <a:pos x="309" y="18"/>
                </a:cxn>
                <a:cxn ang="0">
                  <a:pos x="309" y="18"/>
                </a:cxn>
                <a:cxn ang="0">
                  <a:pos x="341" y="18"/>
                </a:cxn>
                <a:cxn ang="0">
                  <a:pos x="374" y="0"/>
                </a:cxn>
                <a:cxn ang="0">
                  <a:pos x="374" y="0"/>
                </a:cxn>
                <a:cxn ang="0">
                  <a:pos x="391" y="18"/>
                </a:cxn>
                <a:cxn ang="0">
                  <a:pos x="407" y="37"/>
                </a:cxn>
                <a:cxn ang="0">
                  <a:pos x="407" y="74"/>
                </a:cxn>
                <a:cxn ang="0">
                  <a:pos x="423" y="92"/>
                </a:cxn>
                <a:cxn ang="0">
                  <a:pos x="439" y="111"/>
                </a:cxn>
                <a:cxn ang="0">
                  <a:pos x="456" y="129"/>
                </a:cxn>
                <a:cxn ang="0">
                  <a:pos x="472" y="148"/>
                </a:cxn>
                <a:cxn ang="0">
                  <a:pos x="489" y="166"/>
                </a:cxn>
                <a:cxn ang="0">
                  <a:pos x="521" y="166"/>
                </a:cxn>
                <a:cxn ang="0">
                  <a:pos x="538" y="185"/>
                </a:cxn>
                <a:cxn ang="0">
                  <a:pos x="554" y="203"/>
                </a:cxn>
                <a:cxn ang="0">
                  <a:pos x="554" y="240"/>
                </a:cxn>
                <a:cxn ang="0">
                  <a:pos x="570" y="259"/>
                </a:cxn>
                <a:cxn ang="0">
                  <a:pos x="587" y="277"/>
                </a:cxn>
                <a:cxn ang="0">
                  <a:pos x="603" y="296"/>
                </a:cxn>
                <a:cxn ang="0">
                  <a:pos x="587" y="314"/>
                </a:cxn>
                <a:cxn ang="0">
                  <a:pos x="570" y="333"/>
                </a:cxn>
                <a:cxn ang="0">
                  <a:pos x="570" y="370"/>
                </a:cxn>
                <a:cxn ang="0">
                  <a:pos x="521" y="388"/>
                </a:cxn>
                <a:cxn ang="0">
                  <a:pos x="0" y="351"/>
                </a:cxn>
                <a:cxn ang="0">
                  <a:pos x="80" y="240"/>
                </a:cxn>
                <a:cxn ang="0">
                  <a:pos x="145" y="129"/>
                </a:cxn>
                <a:cxn ang="0">
                  <a:pos x="178" y="92"/>
                </a:cxn>
                <a:cxn ang="0">
                  <a:pos x="194" y="74"/>
                </a:cxn>
                <a:cxn ang="0">
                  <a:pos x="178" y="55"/>
                </a:cxn>
                <a:cxn ang="0">
                  <a:pos x="194" y="37"/>
                </a:cxn>
              </a:cxnLst>
              <a:rect l="0" t="0" r="r" b="b"/>
              <a:pathLst>
                <a:path w="603" h="388">
                  <a:moveTo>
                    <a:pt x="211" y="37"/>
                  </a:moveTo>
                  <a:lnTo>
                    <a:pt x="227" y="37"/>
                  </a:lnTo>
                  <a:lnTo>
                    <a:pt x="243" y="37"/>
                  </a:lnTo>
                  <a:lnTo>
                    <a:pt x="260" y="37"/>
                  </a:lnTo>
                  <a:lnTo>
                    <a:pt x="276" y="37"/>
                  </a:lnTo>
                  <a:lnTo>
                    <a:pt x="292" y="37"/>
                  </a:lnTo>
                  <a:lnTo>
                    <a:pt x="292" y="18"/>
                  </a:lnTo>
                  <a:lnTo>
                    <a:pt x="309" y="18"/>
                  </a:lnTo>
                  <a:lnTo>
                    <a:pt x="309" y="37"/>
                  </a:lnTo>
                  <a:lnTo>
                    <a:pt x="309" y="18"/>
                  </a:lnTo>
                  <a:lnTo>
                    <a:pt x="325" y="18"/>
                  </a:lnTo>
                  <a:lnTo>
                    <a:pt x="341" y="18"/>
                  </a:lnTo>
                  <a:lnTo>
                    <a:pt x="358" y="18"/>
                  </a:lnTo>
                  <a:lnTo>
                    <a:pt x="374" y="0"/>
                  </a:lnTo>
                  <a:lnTo>
                    <a:pt x="374" y="18"/>
                  </a:lnTo>
                  <a:lnTo>
                    <a:pt x="374" y="0"/>
                  </a:lnTo>
                  <a:lnTo>
                    <a:pt x="391" y="0"/>
                  </a:lnTo>
                  <a:lnTo>
                    <a:pt x="391" y="18"/>
                  </a:lnTo>
                  <a:lnTo>
                    <a:pt x="391" y="37"/>
                  </a:lnTo>
                  <a:lnTo>
                    <a:pt x="407" y="37"/>
                  </a:lnTo>
                  <a:lnTo>
                    <a:pt x="407" y="55"/>
                  </a:lnTo>
                  <a:lnTo>
                    <a:pt x="407" y="74"/>
                  </a:lnTo>
                  <a:lnTo>
                    <a:pt x="423" y="74"/>
                  </a:lnTo>
                  <a:lnTo>
                    <a:pt x="423" y="92"/>
                  </a:lnTo>
                  <a:lnTo>
                    <a:pt x="439" y="92"/>
                  </a:lnTo>
                  <a:lnTo>
                    <a:pt x="439" y="111"/>
                  </a:lnTo>
                  <a:lnTo>
                    <a:pt x="456" y="111"/>
                  </a:lnTo>
                  <a:lnTo>
                    <a:pt x="456" y="129"/>
                  </a:lnTo>
                  <a:lnTo>
                    <a:pt x="472" y="129"/>
                  </a:lnTo>
                  <a:lnTo>
                    <a:pt x="472" y="148"/>
                  </a:lnTo>
                  <a:lnTo>
                    <a:pt x="472" y="166"/>
                  </a:lnTo>
                  <a:lnTo>
                    <a:pt x="489" y="166"/>
                  </a:lnTo>
                  <a:lnTo>
                    <a:pt x="505" y="166"/>
                  </a:lnTo>
                  <a:lnTo>
                    <a:pt x="521" y="166"/>
                  </a:lnTo>
                  <a:lnTo>
                    <a:pt x="538" y="166"/>
                  </a:lnTo>
                  <a:lnTo>
                    <a:pt x="538" y="185"/>
                  </a:lnTo>
                  <a:lnTo>
                    <a:pt x="538" y="203"/>
                  </a:lnTo>
                  <a:lnTo>
                    <a:pt x="554" y="203"/>
                  </a:lnTo>
                  <a:lnTo>
                    <a:pt x="554" y="222"/>
                  </a:lnTo>
                  <a:lnTo>
                    <a:pt x="554" y="240"/>
                  </a:lnTo>
                  <a:lnTo>
                    <a:pt x="570" y="240"/>
                  </a:lnTo>
                  <a:lnTo>
                    <a:pt x="570" y="259"/>
                  </a:lnTo>
                  <a:lnTo>
                    <a:pt x="587" y="259"/>
                  </a:lnTo>
                  <a:lnTo>
                    <a:pt x="587" y="277"/>
                  </a:lnTo>
                  <a:lnTo>
                    <a:pt x="603" y="277"/>
                  </a:lnTo>
                  <a:lnTo>
                    <a:pt x="603" y="296"/>
                  </a:lnTo>
                  <a:lnTo>
                    <a:pt x="587" y="296"/>
                  </a:lnTo>
                  <a:lnTo>
                    <a:pt x="587" y="314"/>
                  </a:lnTo>
                  <a:lnTo>
                    <a:pt x="587" y="333"/>
                  </a:lnTo>
                  <a:lnTo>
                    <a:pt x="570" y="333"/>
                  </a:lnTo>
                  <a:lnTo>
                    <a:pt x="570" y="351"/>
                  </a:lnTo>
                  <a:lnTo>
                    <a:pt x="570" y="370"/>
                  </a:lnTo>
                  <a:lnTo>
                    <a:pt x="570" y="388"/>
                  </a:lnTo>
                  <a:lnTo>
                    <a:pt x="521" y="388"/>
                  </a:lnTo>
                  <a:lnTo>
                    <a:pt x="276" y="370"/>
                  </a:lnTo>
                  <a:lnTo>
                    <a:pt x="0" y="351"/>
                  </a:lnTo>
                  <a:lnTo>
                    <a:pt x="33" y="296"/>
                  </a:lnTo>
                  <a:lnTo>
                    <a:pt x="80" y="240"/>
                  </a:lnTo>
                  <a:lnTo>
                    <a:pt x="112" y="185"/>
                  </a:lnTo>
                  <a:lnTo>
                    <a:pt x="145" y="129"/>
                  </a:lnTo>
                  <a:lnTo>
                    <a:pt x="178" y="74"/>
                  </a:lnTo>
                  <a:lnTo>
                    <a:pt x="178" y="92"/>
                  </a:lnTo>
                  <a:lnTo>
                    <a:pt x="178" y="74"/>
                  </a:lnTo>
                  <a:lnTo>
                    <a:pt x="194" y="74"/>
                  </a:lnTo>
                  <a:lnTo>
                    <a:pt x="178" y="74"/>
                  </a:lnTo>
                  <a:lnTo>
                    <a:pt x="178" y="55"/>
                  </a:lnTo>
                  <a:lnTo>
                    <a:pt x="194" y="55"/>
                  </a:lnTo>
                  <a:lnTo>
                    <a:pt x="194" y="37"/>
                  </a:lnTo>
                  <a:lnTo>
                    <a:pt x="211"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6" name="Group 437"/>
          <p:cNvGrpSpPr>
            <a:grpSpLocks/>
          </p:cNvGrpSpPr>
          <p:nvPr/>
        </p:nvGrpSpPr>
        <p:grpSpPr bwMode="auto">
          <a:xfrm>
            <a:off x="8280420" y="2313357"/>
            <a:ext cx="620665" cy="682523"/>
            <a:chOff x="6449" y="1055"/>
            <a:chExt cx="602" cy="662"/>
          </a:xfrm>
          <a:solidFill>
            <a:schemeClr val="accent5">
              <a:lumMod val="60000"/>
              <a:lumOff val="40000"/>
            </a:schemeClr>
          </a:solidFill>
        </p:grpSpPr>
        <p:sp>
          <p:nvSpPr>
            <p:cNvPr id="167" name="Freeform 439"/>
            <p:cNvSpPr>
              <a:spLocks/>
            </p:cNvSpPr>
            <p:nvPr/>
          </p:nvSpPr>
          <p:spPr bwMode="auto">
            <a:xfrm>
              <a:off x="6449" y="1055"/>
              <a:ext cx="602" cy="662"/>
            </a:xfrm>
            <a:custGeom>
              <a:avLst/>
              <a:gdLst/>
              <a:ahLst/>
              <a:cxnLst>
                <a:cxn ang="0">
                  <a:pos x="422" y="56"/>
                </a:cxn>
                <a:cxn ang="0">
                  <a:pos x="455" y="93"/>
                </a:cxn>
                <a:cxn ang="0">
                  <a:pos x="488" y="111"/>
                </a:cxn>
                <a:cxn ang="0">
                  <a:pos x="521" y="130"/>
                </a:cxn>
                <a:cxn ang="0">
                  <a:pos x="488" y="148"/>
                </a:cxn>
                <a:cxn ang="0">
                  <a:pos x="488" y="167"/>
                </a:cxn>
                <a:cxn ang="0">
                  <a:pos x="521" y="185"/>
                </a:cxn>
                <a:cxn ang="0">
                  <a:pos x="521" y="203"/>
                </a:cxn>
                <a:cxn ang="0">
                  <a:pos x="504" y="240"/>
                </a:cxn>
                <a:cxn ang="0">
                  <a:pos x="521" y="240"/>
                </a:cxn>
                <a:cxn ang="0">
                  <a:pos x="521" y="259"/>
                </a:cxn>
                <a:cxn ang="0">
                  <a:pos x="537" y="296"/>
                </a:cxn>
                <a:cxn ang="0">
                  <a:pos x="553" y="296"/>
                </a:cxn>
                <a:cxn ang="0">
                  <a:pos x="553" y="314"/>
                </a:cxn>
                <a:cxn ang="0">
                  <a:pos x="570" y="314"/>
                </a:cxn>
                <a:cxn ang="0">
                  <a:pos x="553" y="314"/>
                </a:cxn>
                <a:cxn ang="0">
                  <a:pos x="570" y="314"/>
                </a:cxn>
                <a:cxn ang="0">
                  <a:pos x="570" y="333"/>
                </a:cxn>
                <a:cxn ang="0">
                  <a:pos x="586" y="333"/>
                </a:cxn>
                <a:cxn ang="0">
                  <a:pos x="602" y="370"/>
                </a:cxn>
                <a:cxn ang="0">
                  <a:pos x="553" y="370"/>
                </a:cxn>
                <a:cxn ang="0">
                  <a:pos x="504" y="407"/>
                </a:cxn>
                <a:cxn ang="0">
                  <a:pos x="521" y="459"/>
                </a:cxn>
                <a:cxn ang="0">
                  <a:pos x="504" y="496"/>
                </a:cxn>
                <a:cxn ang="0">
                  <a:pos x="504" y="552"/>
                </a:cxn>
                <a:cxn ang="0">
                  <a:pos x="471" y="570"/>
                </a:cxn>
                <a:cxn ang="0">
                  <a:pos x="455" y="607"/>
                </a:cxn>
                <a:cxn ang="0">
                  <a:pos x="422" y="626"/>
                </a:cxn>
                <a:cxn ang="0">
                  <a:pos x="406" y="588"/>
                </a:cxn>
                <a:cxn ang="0">
                  <a:pos x="390" y="626"/>
                </a:cxn>
                <a:cxn ang="0">
                  <a:pos x="357" y="662"/>
                </a:cxn>
                <a:cxn ang="0">
                  <a:pos x="308" y="662"/>
                </a:cxn>
                <a:cxn ang="0">
                  <a:pos x="292" y="626"/>
                </a:cxn>
                <a:cxn ang="0">
                  <a:pos x="275" y="626"/>
                </a:cxn>
                <a:cxn ang="0">
                  <a:pos x="259" y="626"/>
                </a:cxn>
                <a:cxn ang="0">
                  <a:pos x="259" y="607"/>
                </a:cxn>
                <a:cxn ang="0">
                  <a:pos x="243" y="570"/>
                </a:cxn>
                <a:cxn ang="0">
                  <a:pos x="226" y="570"/>
                </a:cxn>
                <a:cxn ang="0">
                  <a:pos x="226" y="515"/>
                </a:cxn>
                <a:cxn ang="0">
                  <a:pos x="210" y="515"/>
                </a:cxn>
                <a:cxn ang="0">
                  <a:pos x="210" y="459"/>
                </a:cxn>
                <a:cxn ang="0">
                  <a:pos x="194" y="459"/>
                </a:cxn>
                <a:cxn ang="0">
                  <a:pos x="194" y="407"/>
                </a:cxn>
                <a:cxn ang="0">
                  <a:pos x="194" y="422"/>
                </a:cxn>
                <a:cxn ang="0">
                  <a:pos x="161" y="407"/>
                </a:cxn>
                <a:cxn ang="0">
                  <a:pos x="128" y="388"/>
                </a:cxn>
                <a:cxn ang="0">
                  <a:pos x="112" y="351"/>
                </a:cxn>
                <a:cxn ang="0">
                  <a:pos x="82" y="333"/>
                </a:cxn>
                <a:cxn ang="0">
                  <a:pos x="49" y="296"/>
                </a:cxn>
                <a:cxn ang="0">
                  <a:pos x="16" y="259"/>
                </a:cxn>
                <a:cxn ang="0">
                  <a:pos x="16" y="222"/>
                </a:cxn>
                <a:cxn ang="0">
                  <a:pos x="49" y="203"/>
                </a:cxn>
                <a:cxn ang="0">
                  <a:pos x="128" y="130"/>
                </a:cxn>
                <a:cxn ang="0">
                  <a:pos x="177" y="93"/>
                </a:cxn>
                <a:cxn ang="0">
                  <a:pos x="226" y="37"/>
                </a:cxn>
                <a:cxn ang="0">
                  <a:pos x="243" y="37"/>
                </a:cxn>
                <a:cxn ang="0">
                  <a:pos x="275" y="19"/>
                </a:cxn>
                <a:cxn ang="0">
                  <a:pos x="325" y="0"/>
                </a:cxn>
              </a:cxnLst>
              <a:rect l="0" t="0" r="r" b="b"/>
              <a:pathLst>
                <a:path w="602" h="662">
                  <a:moveTo>
                    <a:pt x="341" y="19"/>
                  </a:moveTo>
                  <a:lnTo>
                    <a:pt x="373" y="37"/>
                  </a:lnTo>
                  <a:lnTo>
                    <a:pt x="422" y="56"/>
                  </a:lnTo>
                  <a:lnTo>
                    <a:pt x="422" y="74"/>
                  </a:lnTo>
                  <a:lnTo>
                    <a:pt x="439" y="93"/>
                  </a:lnTo>
                  <a:lnTo>
                    <a:pt x="455" y="93"/>
                  </a:lnTo>
                  <a:lnTo>
                    <a:pt x="471" y="93"/>
                  </a:lnTo>
                  <a:lnTo>
                    <a:pt x="488" y="93"/>
                  </a:lnTo>
                  <a:lnTo>
                    <a:pt x="488" y="111"/>
                  </a:lnTo>
                  <a:lnTo>
                    <a:pt x="504" y="111"/>
                  </a:lnTo>
                  <a:lnTo>
                    <a:pt x="504" y="130"/>
                  </a:lnTo>
                  <a:lnTo>
                    <a:pt x="521" y="130"/>
                  </a:lnTo>
                  <a:lnTo>
                    <a:pt x="521" y="148"/>
                  </a:lnTo>
                  <a:lnTo>
                    <a:pt x="504" y="148"/>
                  </a:lnTo>
                  <a:lnTo>
                    <a:pt x="488" y="148"/>
                  </a:lnTo>
                  <a:lnTo>
                    <a:pt x="488" y="167"/>
                  </a:lnTo>
                  <a:lnTo>
                    <a:pt x="488" y="185"/>
                  </a:lnTo>
                  <a:lnTo>
                    <a:pt x="488" y="167"/>
                  </a:lnTo>
                  <a:lnTo>
                    <a:pt x="504" y="167"/>
                  </a:lnTo>
                  <a:lnTo>
                    <a:pt x="504" y="185"/>
                  </a:lnTo>
                  <a:lnTo>
                    <a:pt x="521" y="185"/>
                  </a:lnTo>
                  <a:lnTo>
                    <a:pt x="521" y="203"/>
                  </a:lnTo>
                  <a:lnTo>
                    <a:pt x="504" y="203"/>
                  </a:lnTo>
                  <a:lnTo>
                    <a:pt x="521" y="203"/>
                  </a:lnTo>
                  <a:lnTo>
                    <a:pt x="504" y="203"/>
                  </a:lnTo>
                  <a:lnTo>
                    <a:pt x="504" y="222"/>
                  </a:lnTo>
                  <a:lnTo>
                    <a:pt x="504" y="240"/>
                  </a:lnTo>
                  <a:lnTo>
                    <a:pt x="521" y="240"/>
                  </a:lnTo>
                  <a:lnTo>
                    <a:pt x="504" y="240"/>
                  </a:lnTo>
                  <a:lnTo>
                    <a:pt x="521" y="240"/>
                  </a:lnTo>
                  <a:lnTo>
                    <a:pt x="521" y="259"/>
                  </a:lnTo>
                  <a:lnTo>
                    <a:pt x="504" y="259"/>
                  </a:lnTo>
                  <a:lnTo>
                    <a:pt x="521" y="259"/>
                  </a:lnTo>
                  <a:lnTo>
                    <a:pt x="537" y="259"/>
                  </a:lnTo>
                  <a:lnTo>
                    <a:pt x="537" y="278"/>
                  </a:lnTo>
                  <a:lnTo>
                    <a:pt x="537" y="296"/>
                  </a:lnTo>
                  <a:lnTo>
                    <a:pt x="553" y="296"/>
                  </a:lnTo>
                  <a:lnTo>
                    <a:pt x="537" y="296"/>
                  </a:lnTo>
                  <a:lnTo>
                    <a:pt x="553" y="296"/>
                  </a:lnTo>
                  <a:lnTo>
                    <a:pt x="553" y="314"/>
                  </a:lnTo>
                  <a:lnTo>
                    <a:pt x="553" y="296"/>
                  </a:lnTo>
                  <a:lnTo>
                    <a:pt x="553" y="314"/>
                  </a:lnTo>
                  <a:lnTo>
                    <a:pt x="570" y="314"/>
                  </a:lnTo>
                  <a:lnTo>
                    <a:pt x="553" y="314"/>
                  </a:lnTo>
                  <a:lnTo>
                    <a:pt x="570" y="314"/>
                  </a:lnTo>
                  <a:lnTo>
                    <a:pt x="553" y="314"/>
                  </a:lnTo>
                  <a:lnTo>
                    <a:pt x="570" y="314"/>
                  </a:lnTo>
                  <a:lnTo>
                    <a:pt x="553" y="314"/>
                  </a:lnTo>
                  <a:lnTo>
                    <a:pt x="570" y="314"/>
                  </a:lnTo>
                  <a:lnTo>
                    <a:pt x="570" y="333"/>
                  </a:lnTo>
                  <a:lnTo>
                    <a:pt x="570" y="314"/>
                  </a:lnTo>
                  <a:lnTo>
                    <a:pt x="570" y="333"/>
                  </a:lnTo>
                  <a:lnTo>
                    <a:pt x="586" y="333"/>
                  </a:lnTo>
                  <a:lnTo>
                    <a:pt x="570" y="333"/>
                  </a:lnTo>
                  <a:lnTo>
                    <a:pt x="586" y="333"/>
                  </a:lnTo>
                  <a:lnTo>
                    <a:pt x="586" y="351"/>
                  </a:lnTo>
                  <a:lnTo>
                    <a:pt x="586" y="333"/>
                  </a:lnTo>
                  <a:lnTo>
                    <a:pt x="602" y="333"/>
                  </a:lnTo>
                  <a:lnTo>
                    <a:pt x="602" y="351"/>
                  </a:lnTo>
                  <a:lnTo>
                    <a:pt x="602" y="370"/>
                  </a:lnTo>
                  <a:lnTo>
                    <a:pt x="586" y="370"/>
                  </a:lnTo>
                  <a:lnTo>
                    <a:pt x="570" y="370"/>
                  </a:lnTo>
                  <a:lnTo>
                    <a:pt x="553" y="370"/>
                  </a:lnTo>
                  <a:lnTo>
                    <a:pt x="537" y="388"/>
                  </a:lnTo>
                  <a:lnTo>
                    <a:pt x="521" y="407"/>
                  </a:lnTo>
                  <a:lnTo>
                    <a:pt x="504" y="407"/>
                  </a:lnTo>
                  <a:lnTo>
                    <a:pt x="504" y="422"/>
                  </a:lnTo>
                  <a:lnTo>
                    <a:pt x="521" y="441"/>
                  </a:lnTo>
                  <a:lnTo>
                    <a:pt x="521" y="459"/>
                  </a:lnTo>
                  <a:lnTo>
                    <a:pt x="521" y="477"/>
                  </a:lnTo>
                  <a:lnTo>
                    <a:pt x="521" y="496"/>
                  </a:lnTo>
                  <a:lnTo>
                    <a:pt x="504" y="496"/>
                  </a:lnTo>
                  <a:lnTo>
                    <a:pt x="504" y="515"/>
                  </a:lnTo>
                  <a:lnTo>
                    <a:pt x="504" y="533"/>
                  </a:lnTo>
                  <a:lnTo>
                    <a:pt x="504" y="552"/>
                  </a:lnTo>
                  <a:lnTo>
                    <a:pt x="488" y="552"/>
                  </a:lnTo>
                  <a:lnTo>
                    <a:pt x="488" y="570"/>
                  </a:lnTo>
                  <a:lnTo>
                    <a:pt x="471" y="570"/>
                  </a:lnTo>
                  <a:lnTo>
                    <a:pt x="455" y="570"/>
                  </a:lnTo>
                  <a:lnTo>
                    <a:pt x="455" y="588"/>
                  </a:lnTo>
                  <a:lnTo>
                    <a:pt x="455" y="607"/>
                  </a:lnTo>
                  <a:lnTo>
                    <a:pt x="455" y="626"/>
                  </a:lnTo>
                  <a:lnTo>
                    <a:pt x="439" y="626"/>
                  </a:lnTo>
                  <a:lnTo>
                    <a:pt x="422" y="626"/>
                  </a:lnTo>
                  <a:lnTo>
                    <a:pt x="422" y="607"/>
                  </a:lnTo>
                  <a:lnTo>
                    <a:pt x="406" y="607"/>
                  </a:lnTo>
                  <a:lnTo>
                    <a:pt x="406" y="588"/>
                  </a:lnTo>
                  <a:lnTo>
                    <a:pt x="406" y="607"/>
                  </a:lnTo>
                  <a:lnTo>
                    <a:pt x="390" y="607"/>
                  </a:lnTo>
                  <a:lnTo>
                    <a:pt x="390" y="626"/>
                  </a:lnTo>
                  <a:lnTo>
                    <a:pt x="373" y="626"/>
                  </a:lnTo>
                  <a:lnTo>
                    <a:pt x="357" y="644"/>
                  </a:lnTo>
                  <a:lnTo>
                    <a:pt x="357" y="662"/>
                  </a:lnTo>
                  <a:lnTo>
                    <a:pt x="341" y="662"/>
                  </a:lnTo>
                  <a:lnTo>
                    <a:pt x="325" y="662"/>
                  </a:lnTo>
                  <a:lnTo>
                    <a:pt x="308" y="662"/>
                  </a:lnTo>
                  <a:lnTo>
                    <a:pt x="308" y="644"/>
                  </a:lnTo>
                  <a:lnTo>
                    <a:pt x="292" y="644"/>
                  </a:lnTo>
                  <a:lnTo>
                    <a:pt x="292" y="626"/>
                  </a:lnTo>
                  <a:lnTo>
                    <a:pt x="292" y="644"/>
                  </a:lnTo>
                  <a:lnTo>
                    <a:pt x="275" y="644"/>
                  </a:lnTo>
                  <a:lnTo>
                    <a:pt x="275" y="626"/>
                  </a:lnTo>
                  <a:lnTo>
                    <a:pt x="259" y="626"/>
                  </a:lnTo>
                  <a:lnTo>
                    <a:pt x="259" y="607"/>
                  </a:lnTo>
                  <a:lnTo>
                    <a:pt x="259" y="626"/>
                  </a:lnTo>
                  <a:lnTo>
                    <a:pt x="259" y="607"/>
                  </a:lnTo>
                  <a:lnTo>
                    <a:pt x="243" y="607"/>
                  </a:lnTo>
                  <a:lnTo>
                    <a:pt x="259" y="607"/>
                  </a:lnTo>
                  <a:lnTo>
                    <a:pt x="259" y="588"/>
                  </a:lnTo>
                  <a:lnTo>
                    <a:pt x="243" y="588"/>
                  </a:lnTo>
                  <a:lnTo>
                    <a:pt x="243" y="570"/>
                  </a:lnTo>
                  <a:lnTo>
                    <a:pt x="226" y="570"/>
                  </a:lnTo>
                  <a:lnTo>
                    <a:pt x="243" y="570"/>
                  </a:lnTo>
                  <a:lnTo>
                    <a:pt x="226" y="570"/>
                  </a:lnTo>
                  <a:lnTo>
                    <a:pt x="226" y="552"/>
                  </a:lnTo>
                  <a:lnTo>
                    <a:pt x="226" y="533"/>
                  </a:lnTo>
                  <a:lnTo>
                    <a:pt x="226" y="515"/>
                  </a:lnTo>
                  <a:lnTo>
                    <a:pt x="210" y="515"/>
                  </a:lnTo>
                  <a:lnTo>
                    <a:pt x="226" y="515"/>
                  </a:lnTo>
                  <a:lnTo>
                    <a:pt x="210" y="515"/>
                  </a:lnTo>
                  <a:lnTo>
                    <a:pt x="210" y="496"/>
                  </a:lnTo>
                  <a:lnTo>
                    <a:pt x="210" y="477"/>
                  </a:lnTo>
                  <a:lnTo>
                    <a:pt x="210" y="459"/>
                  </a:lnTo>
                  <a:lnTo>
                    <a:pt x="194" y="459"/>
                  </a:lnTo>
                  <a:lnTo>
                    <a:pt x="194" y="441"/>
                  </a:lnTo>
                  <a:lnTo>
                    <a:pt x="194" y="459"/>
                  </a:lnTo>
                  <a:lnTo>
                    <a:pt x="194" y="441"/>
                  </a:lnTo>
                  <a:lnTo>
                    <a:pt x="194" y="422"/>
                  </a:lnTo>
                  <a:lnTo>
                    <a:pt x="194" y="407"/>
                  </a:lnTo>
                  <a:lnTo>
                    <a:pt x="194" y="422"/>
                  </a:lnTo>
                  <a:lnTo>
                    <a:pt x="194" y="407"/>
                  </a:lnTo>
                  <a:lnTo>
                    <a:pt x="194" y="422"/>
                  </a:lnTo>
                  <a:lnTo>
                    <a:pt x="177" y="422"/>
                  </a:lnTo>
                  <a:lnTo>
                    <a:pt x="177" y="407"/>
                  </a:lnTo>
                  <a:lnTo>
                    <a:pt x="161" y="407"/>
                  </a:lnTo>
                  <a:lnTo>
                    <a:pt x="144" y="407"/>
                  </a:lnTo>
                  <a:lnTo>
                    <a:pt x="144" y="388"/>
                  </a:lnTo>
                  <a:lnTo>
                    <a:pt x="128" y="388"/>
                  </a:lnTo>
                  <a:lnTo>
                    <a:pt x="128" y="370"/>
                  </a:lnTo>
                  <a:lnTo>
                    <a:pt x="112" y="370"/>
                  </a:lnTo>
                  <a:lnTo>
                    <a:pt x="112" y="351"/>
                  </a:lnTo>
                  <a:lnTo>
                    <a:pt x="98" y="351"/>
                  </a:lnTo>
                  <a:lnTo>
                    <a:pt x="82" y="351"/>
                  </a:lnTo>
                  <a:lnTo>
                    <a:pt x="82" y="333"/>
                  </a:lnTo>
                  <a:lnTo>
                    <a:pt x="65" y="333"/>
                  </a:lnTo>
                  <a:lnTo>
                    <a:pt x="65" y="314"/>
                  </a:lnTo>
                  <a:lnTo>
                    <a:pt x="49" y="296"/>
                  </a:lnTo>
                  <a:lnTo>
                    <a:pt x="33" y="278"/>
                  </a:lnTo>
                  <a:lnTo>
                    <a:pt x="16" y="278"/>
                  </a:lnTo>
                  <a:lnTo>
                    <a:pt x="16" y="259"/>
                  </a:lnTo>
                  <a:lnTo>
                    <a:pt x="16" y="240"/>
                  </a:lnTo>
                  <a:lnTo>
                    <a:pt x="0" y="240"/>
                  </a:lnTo>
                  <a:lnTo>
                    <a:pt x="16" y="222"/>
                  </a:lnTo>
                  <a:lnTo>
                    <a:pt x="33" y="222"/>
                  </a:lnTo>
                  <a:lnTo>
                    <a:pt x="33" y="203"/>
                  </a:lnTo>
                  <a:lnTo>
                    <a:pt x="49" y="203"/>
                  </a:lnTo>
                  <a:lnTo>
                    <a:pt x="65" y="185"/>
                  </a:lnTo>
                  <a:lnTo>
                    <a:pt x="98" y="148"/>
                  </a:lnTo>
                  <a:lnTo>
                    <a:pt x="128" y="130"/>
                  </a:lnTo>
                  <a:lnTo>
                    <a:pt x="144" y="111"/>
                  </a:lnTo>
                  <a:lnTo>
                    <a:pt x="161" y="93"/>
                  </a:lnTo>
                  <a:lnTo>
                    <a:pt x="177" y="93"/>
                  </a:lnTo>
                  <a:lnTo>
                    <a:pt x="194" y="74"/>
                  </a:lnTo>
                  <a:lnTo>
                    <a:pt x="210" y="56"/>
                  </a:lnTo>
                  <a:lnTo>
                    <a:pt x="226" y="37"/>
                  </a:lnTo>
                  <a:lnTo>
                    <a:pt x="243" y="37"/>
                  </a:lnTo>
                  <a:lnTo>
                    <a:pt x="243" y="19"/>
                  </a:lnTo>
                  <a:lnTo>
                    <a:pt x="243" y="37"/>
                  </a:lnTo>
                  <a:lnTo>
                    <a:pt x="259" y="37"/>
                  </a:lnTo>
                  <a:lnTo>
                    <a:pt x="259" y="19"/>
                  </a:lnTo>
                  <a:lnTo>
                    <a:pt x="275" y="19"/>
                  </a:lnTo>
                  <a:lnTo>
                    <a:pt x="275" y="0"/>
                  </a:lnTo>
                  <a:lnTo>
                    <a:pt x="292" y="0"/>
                  </a:lnTo>
                  <a:lnTo>
                    <a:pt x="325" y="0"/>
                  </a:lnTo>
                  <a:lnTo>
                    <a:pt x="341"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438"/>
            <p:cNvSpPr>
              <a:spLocks/>
            </p:cNvSpPr>
            <p:nvPr/>
          </p:nvSpPr>
          <p:spPr bwMode="auto">
            <a:xfrm>
              <a:off x="6449" y="1055"/>
              <a:ext cx="602" cy="662"/>
            </a:xfrm>
            <a:custGeom>
              <a:avLst/>
              <a:gdLst/>
              <a:ahLst/>
              <a:cxnLst>
                <a:cxn ang="0">
                  <a:pos x="422" y="56"/>
                </a:cxn>
                <a:cxn ang="0">
                  <a:pos x="455" y="93"/>
                </a:cxn>
                <a:cxn ang="0">
                  <a:pos x="488" y="111"/>
                </a:cxn>
                <a:cxn ang="0">
                  <a:pos x="521" y="130"/>
                </a:cxn>
                <a:cxn ang="0">
                  <a:pos x="488" y="148"/>
                </a:cxn>
                <a:cxn ang="0">
                  <a:pos x="488" y="167"/>
                </a:cxn>
                <a:cxn ang="0">
                  <a:pos x="521" y="185"/>
                </a:cxn>
                <a:cxn ang="0">
                  <a:pos x="521" y="203"/>
                </a:cxn>
                <a:cxn ang="0">
                  <a:pos x="504" y="240"/>
                </a:cxn>
                <a:cxn ang="0">
                  <a:pos x="521" y="240"/>
                </a:cxn>
                <a:cxn ang="0">
                  <a:pos x="521" y="259"/>
                </a:cxn>
                <a:cxn ang="0">
                  <a:pos x="537" y="296"/>
                </a:cxn>
                <a:cxn ang="0">
                  <a:pos x="553" y="296"/>
                </a:cxn>
                <a:cxn ang="0">
                  <a:pos x="553" y="314"/>
                </a:cxn>
                <a:cxn ang="0">
                  <a:pos x="570" y="314"/>
                </a:cxn>
                <a:cxn ang="0">
                  <a:pos x="553" y="314"/>
                </a:cxn>
                <a:cxn ang="0">
                  <a:pos x="570" y="314"/>
                </a:cxn>
                <a:cxn ang="0">
                  <a:pos x="570" y="333"/>
                </a:cxn>
                <a:cxn ang="0">
                  <a:pos x="586" y="333"/>
                </a:cxn>
                <a:cxn ang="0">
                  <a:pos x="602" y="370"/>
                </a:cxn>
                <a:cxn ang="0">
                  <a:pos x="553" y="370"/>
                </a:cxn>
                <a:cxn ang="0">
                  <a:pos x="504" y="407"/>
                </a:cxn>
                <a:cxn ang="0">
                  <a:pos x="521" y="459"/>
                </a:cxn>
                <a:cxn ang="0">
                  <a:pos x="504" y="496"/>
                </a:cxn>
                <a:cxn ang="0">
                  <a:pos x="504" y="552"/>
                </a:cxn>
                <a:cxn ang="0">
                  <a:pos x="471" y="570"/>
                </a:cxn>
                <a:cxn ang="0">
                  <a:pos x="455" y="607"/>
                </a:cxn>
                <a:cxn ang="0">
                  <a:pos x="422" y="626"/>
                </a:cxn>
                <a:cxn ang="0">
                  <a:pos x="406" y="588"/>
                </a:cxn>
                <a:cxn ang="0">
                  <a:pos x="390" y="626"/>
                </a:cxn>
                <a:cxn ang="0">
                  <a:pos x="357" y="662"/>
                </a:cxn>
                <a:cxn ang="0">
                  <a:pos x="308" y="662"/>
                </a:cxn>
                <a:cxn ang="0">
                  <a:pos x="292" y="626"/>
                </a:cxn>
                <a:cxn ang="0">
                  <a:pos x="275" y="626"/>
                </a:cxn>
                <a:cxn ang="0">
                  <a:pos x="259" y="626"/>
                </a:cxn>
                <a:cxn ang="0">
                  <a:pos x="259" y="607"/>
                </a:cxn>
                <a:cxn ang="0">
                  <a:pos x="243" y="570"/>
                </a:cxn>
                <a:cxn ang="0">
                  <a:pos x="226" y="570"/>
                </a:cxn>
                <a:cxn ang="0">
                  <a:pos x="226" y="515"/>
                </a:cxn>
                <a:cxn ang="0">
                  <a:pos x="210" y="515"/>
                </a:cxn>
                <a:cxn ang="0">
                  <a:pos x="210" y="459"/>
                </a:cxn>
                <a:cxn ang="0">
                  <a:pos x="194" y="459"/>
                </a:cxn>
                <a:cxn ang="0">
                  <a:pos x="194" y="407"/>
                </a:cxn>
                <a:cxn ang="0">
                  <a:pos x="194" y="422"/>
                </a:cxn>
                <a:cxn ang="0">
                  <a:pos x="161" y="407"/>
                </a:cxn>
                <a:cxn ang="0">
                  <a:pos x="128" y="388"/>
                </a:cxn>
                <a:cxn ang="0">
                  <a:pos x="112" y="351"/>
                </a:cxn>
                <a:cxn ang="0">
                  <a:pos x="82" y="333"/>
                </a:cxn>
                <a:cxn ang="0">
                  <a:pos x="49" y="296"/>
                </a:cxn>
                <a:cxn ang="0">
                  <a:pos x="16" y="259"/>
                </a:cxn>
                <a:cxn ang="0">
                  <a:pos x="16" y="222"/>
                </a:cxn>
                <a:cxn ang="0">
                  <a:pos x="49" y="203"/>
                </a:cxn>
                <a:cxn ang="0">
                  <a:pos x="128" y="130"/>
                </a:cxn>
                <a:cxn ang="0">
                  <a:pos x="177" y="93"/>
                </a:cxn>
                <a:cxn ang="0">
                  <a:pos x="226" y="37"/>
                </a:cxn>
                <a:cxn ang="0">
                  <a:pos x="243" y="37"/>
                </a:cxn>
                <a:cxn ang="0">
                  <a:pos x="275" y="19"/>
                </a:cxn>
                <a:cxn ang="0">
                  <a:pos x="325" y="0"/>
                </a:cxn>
              </a:cxnLst>
              <a:rect l="0" t="0" r="r" b="b"/>
              <a:pathLst>
                <a:path w="602" h="662">
                  <a:moveTo>
                    <a:pt x="341" y="19"/>
                  </a:moveTo>
                  <a:lnTo>
                    <a:pt x="373" y="37"/>
                  </a:lnTo>
                  <a:lnTo>
                    <a:pt x="422" y="56"/>
                  </a:lnTo>
                  <a:lnTo>
                    <a:pt x="422" y="74"/>
                  </a:lnTo>
                  <a:lnTo>
                    <a:pt x="439" y="93"/>
                  </a:lnTo>
                  <a:lnTo>
                    <a:pt x="455" y="93"/>
                  </a:lnTo>
                  <a:lnTo>
                    <a:pt x="471" y="93"/>
                  </a:lnTo>
                  <a:lnTo>
                    <a:pt x="488" y="93"/>
                  </a:lnTo>
                  <a:lnTo>
                    <a:pt x="488" y="111"/>
                  </a:lnTo>
                  <a:lnTo>
                    <a:pt x="504" y="111"/>
                  </a:lnTo>
                  <a:lnTo>
                    <a:pt x="504" y="130"/>
                  </a:lnTo>
                  <a:lnTo>
                    <a:pt x="521" y="130"/>
                  </a:lnTo>
                  <a:lnTo>
                    <a:pt x="521" y="148"/>
                  </a:lnTo>
                  <a:lnTo>
                    <a:pt x="504" y="148"/>
                  </a:lnTo>
                  <a:lnTo>
                    <a:pt x="488" y="148"/>
                  </a:lnTo>
                  <a:lnTo>
                    <a:pt x="488" y="167"/>
                  </a:lnTo>
                  <a:lnTo>
                    <a:pt x="488" y="185"/>
                  </a:lnTo>
                  <a:lnTo>
                    <a:pt x="488" y="167"/>
                  </a:lnTo>
                  <a:lnTo>
                    <a:pt x="504" y="167"/>
                  </a:lnTo>
                  <a:lnTo>
                    <a:pt x="504" y="185"/>
                  </a:lnTo>
                  <a:lnTo>
                    <a:pt x="521" y="185"/>
                  </a:lnTo>
                  <a:lnTo>
                    <a:pt x="521" y="203"/>
                  </a:lnTo>
                  <a:lnTo>
                    <a:pt x="504" y="203"/>
                  </a:lnTo>
                  <a:lnTo>
                    <a:pt x="521" y="203"/>
                  </a:lnTo>
                  <a:lnTo>
                    <a:pt x="504" y="203"/>
                  </a:lnTo>
                  <a:lnTo>
                    <a:pt x="504" y="222"/>
                  </a:lnTo>
                  <a:lnTo>
                    <a:pt x="504" y="240"/>
                  </a:lnTo>
                  <a:lnTo>
                    <a:pt x="521" y="240"/>
                  </a:lnTo>
                  <a:lnTo>
                    <a:pt x="504" y="240"/>
                  </a:lnTo>
                  <a:lnTo>
                    <a:pt x="521" y="240"/>
                  </a:lnTo>
                  <a:lnTo>
                    <a:pt x="521" y="259"/>
                  </a:lnTo>
                  <a:lnTo>
                    <a:pt x="504" y="259"/>
                  </a:lnTo>
                  <a:lnTo>
                    <a:pt x="521" y="259"/>
                  </a:lnTo>
                  <a:lnTo>
                    <a:pt x="537" y="259"/>
                  </a:lnTo>
                  <a:lnTo>
                    <a:pt x="537" y="278"/>
                  </a:lnTo>
                  <a:lnTo>
                    <a:pt x="537" y="296"/>
                  </a:lnTo>
                  <a:lnTo>
                    <a:pt x="553" y="296"/>
                  </a:lnTo>
                  <a:lnTo>
                    <a:pt x="537" y="296"/>
                  </a:lnTo>
                  <a:lnTo>
                    <a:pt x="553" y="296"/>
                  </a:lnTo>
                  <a:lnTo>
                    <a:pt x="553" y="314"/>
                  </a:lnTo>
                  <a:lnTo>
                    <a:pt x="553" y="296"/>
                  </a:lnTo>
                  <a:lnTo>
                    <a:pt x="553" y="314"/>
                  </a:lnTo>
                  <a:lnTo>
                    <a:pt x="570" y="314"/>
                  </a:lnTo>
                  <a:lnTo>
                    <a:pt x="553" y="314"/>
                  </a:lnTo>
                  <a:lnTo>
                    <a:pt x="570" y="314"/>
                  </a:lnTo>
                  <a:lnTo>
                    <a:pt x="553" y="314"/>
                  </a:lnTo>
                  <a:lnTo>
                    <a:pt x="570" y="314"/>
                  </a:lnTo>
                  <a:lnTo>
                    <a:pt x="553" y="314"/>
                  </a:lnTo>
                  <a:lnTo>
                    <a:pt x="570" y="314"/>
                  </a:lnTo>
                  <a:lnTo>
                    <a:pt x="570" y="333"/>
                  </a:lnTo>
                  <a:lnTo>
                    <a:pt x="570" y="314"/>
                  </a:lnTo>
                  <a:lnTo>
                    <a:pt x="570" y="333"/>
                  </a:lnTo>
                  <a:lnTo>
                    <a:pt x="586" y="333"/>
                  </a:lnTo>
                  <a:lnTo>
                    <a:pt x="570" y="333"/>
                  </a:lnTo>
                  <a:lnTo>
                    <a:pt x="586" y="333"/>
                  </a:lnTo>
                  <a:lnTo>
                    <a:pt x="586" y="351"/>
                  </a:lnTo>
                  <a:lnTo>
                    <a:pt x="586" y="333"/>
                  </a:lnTo>
                  <a:lnTo>
                    <a:pt x="602" y="333"/>
                  </a:lnTo>
                  <a:lnTo>
                    <a:pt x="602" y="351"/>
                  </a:lnTo>
                  <a:lnTo>
                    <a:pt x="602" y="370"/>
                  </a:lnTo>
                  <a:lnTo>
                    <a:pt x="586" y="370"/>
                  </a:lnTo>
                  <a:lnTo>
                    <a:pt x="570" y="370"/>
                  </a:lnTo>
                  <a:lnTo>
                    <a:pt x="553" y="370"/>
                  </a:lnTo>
                  <a:lnTo>
                    <a:pt x="537" y="388"/>
                  </a:lnTo>
                  <a:lnTo>
                    <a:pt x="521" y="407"/>
                  </a:lnTo>
                  <a:lnTo>
                    <a:pt x="504" y="407"/>
                  </a:lnTo>
                  <a:lnTo>
                    <a:pt x="504" y="422"/>
                  </a:lnTo>
                  <a:lnTo>
                    <a:pt x="521" y="441"/>
                  </a:lnTo>
                  <a:lnTo>
                    <a:pt x="521" y="459"/>
                  </a:lnTo>
                  <a:lnTo>
                    <a:pt x="521" y="477"/>
                  </a:lnTo>
                  <a:lnTo>
                    <a:pt x="521" y="496"/>
                  </a:lnTo>
                  <a:lnTo>
                    <a:pt x="504" y="496"/>
                  </a:lnTo>
                  <a:lnTo>
                    <a:pt x="504" y="515"/>
                  </a:lnTo>
                  <a:lnTo>
                    <a:pt x="504" y="533"/>
                  </a:lnTo>
                  <a:lnTo>
                    <a:pt x="504" y="552"/>
                  </a:lnTo>
                  <a:lnTo>
                    <a:pt x="488" y="552"/>
                  </a:lnTo>
                  <a:lnTo>
                    <a:pt x="488" y="570"/>
                  </a:lnTo>
                  <a:lnTo>
                    <a:pt x="471" y="570"/>
                  </a:lnTo>
                  <a:lnTo>
                    <a:pt x="455" y="570"/>
                  </a:lnTo>
                  <a:lnTo>
                    <a:pt x="455" y="588"/>
                  </a:lnTo>
                  <a:lnTo>
                    <a:pt x="455" y="607"/>
                  </a:lnTo>
                  <a:lnTo>
                    <a:pt x="455" y="626"/>
                  </a:lnTo>
                  <a:lnTo>
                    <a:pt x="439" y="626"/>
                  </a:lnTo>
                  <a:lnTo>
                    <a:pt x="422" y="626"/>
                  </a:lnTo>
                  <a:lnTo>
                    <a:pt x="422" y="607"/>
                  </a:lnTo>
                  <a:lnTo>
                    <a:pt x="406" y="607"/>
                  </a:lnTo>
                  <a:lnTo>
                    <a:pt x="406" y="588"/>
                  </a:lnTo>
                  <a:lnTo>
                    <a:pt x="406" y="607"/>
                  </a:lnTo>
                  <a:lnTo>
                    <a:pt x="390" y="607"/>
                  </a:lnTo>
                  <a:lnTo>
                    <a:pt x="390" y="626"/>
                  </a:lnTo>
                  <a:lnTo>
                    <a:pt x="373" y="626"/>
                  </a:lnTo>
                  <a:lnTo>
                    <a:pt x="357" y="644"/>
                  </a:lnTo>
                  <a:lnTo>
                    <a:pt x="357" y="662"/>
                  </a:lnTo>
                  <a:lnTo>
                    <a:pt x="341" y="662"/>
                  </a:lnTo>
                  <a:lnTo>
                    <a:pt x="325" y="662"/>
                  </a:lnTo>
                  <a:lnTo>
                    <a:pt x="308" y="662"/>
                  </a:lnTo>
                  <a:lnTo>
                    <a:pt x="308" y="644"/>
                  </a:lnTo>
                  <a:lnTo>
                    <a:pt x="292" y="644"/>
                  </a:lnTo>
                  <a:lnTo>
                    <a:pt x="292" y="626"/>
                  </a:lnTo>
                  <a:lnTo>
                    <a:pt x="292" y="644"/>
                  </a:lnTo>
                  <a:lnTo>
                    <a:pt x="275" y="644"/>
                  </a:lnTo>
                  <a:lnTo>
                    <a:pt x="275" y="626"/>
                  </a:lnTo>
                  <a:lnTo>
                    <a:pt x="259" y="626"/>
                  </a:lnTo>
                  <a:lnTo>
                    <a:pt x="259" y="607"/>
                  </a:lnTo>
                  <a:lnTo>
                    <a:pt x="259" y="626"/>
                  </a:lnTo>
                  <a:lnTo>
                    <a:pt x="259" y="607"/>
                  </a:lnTo>
                  <a:lnTo>
                    <a:pt x="243" y="607"/>
                  </a:lnTo>
                  <a:lnTo>
                    <a:pt x="259" y="607"/>
                  </a:lnTo>
                  <a:lnTo>
                    <a:pt x="259" y="588"/>
                  </a:lnTo>
                  <a:lnTo>
                    <a:pt x="243" y="588"/>
                  </a:lnTo>
                  <a:lnTo>
                    <a:pt x="243" y="570"/>
                  </a:lnTo>
                  <a:lnTo>
                    <a:pt x="226" y="570"/>
                  </a:lnTo>
                  <a:lnTo>
                    <a:pt x="243" y="570"/>
                  </a:lnTo>
                  <a:lnTo>
                    <a:pt x="226" y="570"/>
                  </a:lnTo>
                  <a:lnTo>
                    <a:pt x="226" y="552"/>
                  </a:lnTo>
                  <a:lnTo>
                    <a:pt x="226" y="533"/>
                  </a:lnTo>
                  <a:lnTo>
                    <a:pt x="226" y="515"/>
                  </a:lnTo>
                  <a:lnTo>
                    <a:pt x="210" y="515"/>
                  </a:lnTo>
                  <a:lnTo>
                    <a:pt x="226" y="515"/>
                  </a:lnTo>
                  <a:lnTo>
                    <a:pt x="210" y="515"/>
                  </a:lnTo>
                  <a:lnTo>
                    <a:pt x="210" y="496"/>
                  </a:lnTo>
                  <a:lnTo>
                    <a:pt x="210" y="477"/>
                  </a:lnTo>
                  <a:lnTo>
                    <a:pt x="210" y="459"/>
                  </a:lnTo>
                  <a:lnTo>
                    <a:pt x="194" y="459"/>
                  </a:lnTo>
                  <a:lnTo>
                    <a:pt x="194" y="441"/>
                  </a:lnTo>
                  <a:lnTo>
                    <a:pt x="194" y="459"/>
                  </a:lnTo>
                  <a:lnTo>
                    <a:pt x="194" y="441"/>
                  </a:lnTo>
                  <a:lnTo>
                    <a:pt x="194" y="422"/>
                  </a:lnTo>
                  <a:lnTo>
                    <a:pt x="194" y="407"/>
                  </a:lnTo>
                  <a:lnTo>
                    <a:pt x="194" y="422"/>
                  </a:lnTo>
                  <a:lnTo>
                    <a:pt x="194" y="407"/>
                  </a:lnTo>
                  <a:lnTo>
                    <a:pt x="194" y="422"/>
                  </a:lnTo>
                  <a:lnTo>
                    <a:pt x="177" y="422"/>
                  </a:lnTo>
                  <a:lnTo>
                    <a:pt x="177" y="407"/>
                  </a:lnTo>
                  <a:lnTo>
                    <a:pt x="161" y="407"/>
                  </a:lnTo>
                  <a:lnTo>
                    <a:pt x="144" y="407"/>
                  </a:lnTo>
                  <a:lnTo>
                    <a:pt x="144" y="388"/>
                  </a:lnTo>
                  <a:lnTo>
                    <a:pt x="128" y="388"/>
                  </a:lnTo>
                  <a:lnTo>
                    <a:pt x="128" y="370"/>
                  </a:lnTo>
                  <a:lnTo>
                    <a:pt x="112" y="370"/>
                  </a:lnTo>
                  <a:lnTo>
                    <a:pt x="112" y="351"/>
                  </a:lnTo>
                  <a:lnTo>
                    <a:pt x="98" y="351"/>
                  </a:lnTo>
                  <a:lnTo>
                    <a:pt x="82" y="351"/>
                  </a:lnTo>
                  <a:lnTo>
                    <a:pt x="82" y="333"/>
                  </a:lnTo>
                  <a:lnTo>
                    <a:pt x="65" y="333"/>
                  </a:lnTo>
                  <a:lnTo>
                    <a:pt x="65" y="314"/>
                  </a:lnTo>
                  <a:lnTo>
                    <a:pt x="49" y="296"/>
                  </a:lnTo>
                  <a:lnTo>
                    <a:pt x="33" y="278"/>
                  </a:lnTo>
                  <a:lnTo>
                    <a:pt x="16" y="278"/>
                  </a:lnTo>
                  <a:lnTo>
                    <a:pt x="16" y="259"/>
                  </a:lnTo>
                  <a:lnTo>
                    <a:pt x="16" y="240"/>
                  </a:lnTo>
                  <a:lnTo>
                    <a:pt x="0" y="240"/>
                  </a:lnTo>
                  <a:lnTo>
                    <a:pt x="16" y="222"/>
                  </a:lnTo>
                  <a:lnTo>
                    <a:pt x="33" y="222"/>
                  </a:lnTo>
                  <a:lnTo>
                    <a:pt x="33" y="203"/>
                  </a:lnTo>
                  <a:lnTo>
                    <a:pt x="49" y="203"/>
                  </a:lnTo>
                  <a:lnTo>
                    <a:pt x="65" y="185"/>
                  </a:lnTo>
                  <a:lnTo>
                    <a:pt x="98" y="148"/>
                  </a:lnTo>
                  <a:lnTo>
                    <a:pt x="128" y="130"/>
                  </a:lnTo>
                  <a:lnTo>
                    <a:pt x="144" y="111"/>
                  </a:lnTo>
                  <a:lnTo>
                    <a:pt x="161" y="93"/>
                  </a:lnTo>
                  <a:lnTo>
                    <a:pt x="177" y="93"/>
                  </a:lnTo>
                  <a:lnTo>
                    <a:pt x="194" y="74"/>
                  </a:lnTo>
                  <a:lnTo>
                    <a:pt x="210" y="56"/>
                  </a:lnTo>
                  <a:lnTo>
                    <a:pt x="226" y="37"/>
                  </a:lnTo>
                  <a:lnTo>
                    <a:pt x="243" y="37"/>
                  </a:lnTo>
                  <a:lnTo>
                    <a:pt x="243" y="19"/>
                  </a:lnTo>
                  <a:lnTo>
                    <a:pt x="243" y="37"/>
                  </a:lnTo>
                  <a:lnTo>
                    <a:pt x="259" y="37"/>
                  </a:lnTo>
                  <a:lnTo>
                    <a:pt x="259" y="19"/>
                  </a:lnTo>
                  <a:lnTo>
                    <a:pt x="275" y="19"/>
                  </a:lnTo>
                  <a:lnTo>
                    <a:pt x="275" y="0"/>
                  </a:lnTo>
                  <a:lnTo>
                    <a:pt x="292" y="0"/>
                  </a:lnTo>
                  <a:lnTo>
                    <a:pt x="325" y="0"/>
                  </a:lnTo>
                  <a:lnTo>
                    <a:pt x="341"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9" name="Group 434"/>
          <p:cNvGrpSpPr>
            <a:grpSpLocks/>
          </p:cNvGrpSpPr>
          <p:nvPr/>
        </p:nvGrpSpPr>
        <p:grpSpPr bwMode="auto">
          <a:xfrm>
            <a:off x="7269005" y="2333976"/>
            <a:ext cx="655719" cy="776344"/>
            <a:chOff x="5468" y="1075"/>
            <a:chExt cx="636" cy="753"/>
          </a:xfrm>
          <a:solidFill>
            <a:schemeClr val="accent5">
              <a:lumMod val="60000"/>
              <a:lumOff val="40000"/>
            </a:schemeClr>
          </a:solidFill>
        </p:grpSpPr>
        <p:sp>
          <p:nvSpPr>
            <p:cNvPr id="170" name="Freeform 436"/>
            <p:cNvSpPr>
              <a:spLocks/>
            </p:cNvSpPr>
            <p:nvPr/>
          </p:nvSpPr>
          <p:spPr bwMode="auto">
            <a:xfrm>
              <a:off x="5468" y="1075"/>
              <a:ext cx="636" cy="753"/>
            </a:xfrm>
            <a:custGeom>
              <a:avLst/>
              <a:gdLst/>
              <a:ahLst/>
              <a:cxnLst>
                <a:cxn ang="0">
                  <a:pos x="439" y="18"/>
                </a:cxn>
                <a:cxn ang="0">
                  <a:pos x="456" y="37"/>
                </a:cxn>
                <a:cxn ang="0">
                  <a:pos x="456" y="37"/>
                </a:cxn>
                <a:cxn ang="0">
                  <a:pos x="439" y="55"/>
                </a:cxn>
                <a:cxn ang="0">
                  <a:pos x="456" y="73"/>
                </a:cxn>
                <a:cxn ang="0">
                  <a:pos x="472" y="92"/>
                </a:cxn>
                <a:cxn ang="0">
                  <a:pos x="488" y="110"/>
                </a:cxn>
                <a:cxn ang="0">
                  <a:pos x="488" y="110"/>
                </a:cxn>
                <a:cxn ang="0">
                  <a:pos x="505" y="129"/>
                </a:cxn>
                <a:cxn ang="0">
                  <a:pos x="521" y="147"/>
                </a:cxn>
                <a:cxn ang="0">
                  <a:pos x="521" y="147"/>
                </a:cxn>
                <a:cxn ang="0">
                  <a:pos x="538" y="166"/>
                </a:cxn>
                <a:cxn ang="0">
                  <a:pos x="554" y="203"/>
                </a:cxn>
                <a:cxn ang="0">
                  <a:pos x="554" y="258"/>
                </a:cxn>
                <a:cxn ang="0">
                  <a:pos x="570" y="277"/>
                </a:cxn>
                <a:cxn ang="0">
                  <a:pos x="603" y="295"/>
                </a:cxn>
                <a:cxn ang="0">
                  <a:pos x="636" y="313"/>
                </a:cxn>
                <a:cxn ang="0">
                  <a:pos x="603" y="368"/>
                </a:cxn>
                <a:cxn ang="0">
                  <a:pos x="587" y="421"/>
                </a:cxn>
                <a:cxn ang="0">
                  <a:pos x="570" y="495"/>
                </a:cxn>
                <a:cxn ang="0">
                  <a:pos x="538" y="532"/>
                </a:cxn>
                <a:cxn ang="0">
                  <a:pos x="554" y="568"/>
                </a:cxn>
                <a:cxn ang="0">
                  <a:pos x="538" y="587"/>
                </a:cxn>
                <a:cxn ang="0">
                  <a:pos x="538" y="624"/>
                </a:cxn>
                <a:cxn ang="0">
                  <a:pos x="538" y="624"/>
                </a:cxn>
                <a:cxn ang="0">
                  <a:pos x="521" y="642"/>
                </a:cxn>
                <a:cxn ang="0">
                  <a:pos x="521" y="642"/>
                </a:cxn>
                <a:cxn ang="0">
                  <a:pos x="488" y="642"/>
                </a:cxn>
                <a:cxn ang="0">
                  <a:pos x="472" y="661"/>
                </a:cxn>
                <a:cxn ang="0">
                  <a:pos x="439" y="661"/>
                </a:cxn>
                <a:cxn ang="0">
                  <a:pos x="423" y="679"/>
                </a:cxn>
                <a:cxn ang="0">
                  <a:pos x="407" y="698"/>
                </a:cxn>
                <a:cxn ang="0">
                  <a:pos x="390" y="716"/>
                </a:cxn>
                <a:cxn ang="0">
                  <a:pos x="357" y="735"/>
                </a:cxn>
                <a:cxn ang="0">
                  <a:pos x="328" y="735"/>
                </a:cxn>
                <a:cxn ang="0">
                  <a:pos x="295" y="753"/>
                </a:cxn>
                <a:cxn ang="0">
                  <a:pos x="246" y="753"/>
                </a:cxn>
                <a:cxn ang="0">
                  <a:pos x="213" y="753"/>
                </a:cxn>
                <a:cxn ang="0">
                  <a:pos x="180" y="698"/>
                </a:cxn>
                <a:cxn ang="0">
                  <a:pos x="164" y="679"/>
                </a:cxn>
                <a:cxn ang="0">
                  <a:pos x="180" y="661"/>
                </a:cxn>
                <a:cxn ang="0">
                  <a:pos x="164" y="642"/>
                </a:cxn>
                <a:cxn ang="0">
                  <a:pos x="147" y="624"/>
                </a:cxn>
                <a:cxn ang="0">
                  <a:pos x="147" y="587"/>
                </a:cxn>
                <a:cxn ang="0">
                  <a:pos x="131" y="568"/>
                </a:cxn>
                <a:cxn ang="0">
                  <a:pos x="115" y="550"/>
                </a:cxn>
                <a:cxn ang="0">
                  <a:pos x="98" y="532"/>
                </a:cxn>
                <a:cxn ang="0">
                  <a:pos x="98" y="495"/>
                </a:cxn>
                <a:cxn ang="0">
                  <a:pos x="82" y="476"/>
                </a:cxn>
                <a:cxn ang="0">
                  <a:pos x="65" y="458"/>
                </a:cxn>
                <a:cxn ang="0">
                  <a:pos x="49" y="439"/>
                </a:cxn>
                <a:cxn ang="0">
                  <a:pos x="33" y="421"/>
                </a:cxn>
                <a:cxn ang="0">
                  <a:pos x="16" y="402"/>
                </a:cxn>
                <a:cxn ang="0">
                  <a:pos x="16" y="387"/>
                </a:cxn>
                <a:cxn ang="0">
                  <a:pos x="65" y="350"/>
                </a:cxn>
                <a:cxn ang="0">
                  <a:pos x="131" y="277"/>
                </a:cxn>
                <a:cxn ang="0">
                  <a:pos x="197" y="203"/>
                </a:cxn>
                <a:cxn ang="0">
                  <a:pos x="229" y="166"/>
                </a:cxn>
                <a:cxn ang="0">
                  <a:pos x="246" y="166"/>
                </a:cxn>
                <a:cxn ang="0">
                  <a:pos x="295" y="129"/>
                </a:cxn>
                <a:cxn ang="0">
                  <a:pos x="357" y="73"/>
                </a:cxn>
                <a:cxn ang="0">
                  <a:pos x="407" y="37"/>
                </a:cxn>
                <a:cxn ang="0">
                  <a:pos x="439" y="0"/>
                </a:cxn>
              </a:cxnLst>
              <a:rect l="0" t="0" r="r" b="b"/>
              <a:pathLst>
                <a:path w="636" h="753">
                  <a:moveTo>
                    <a:pt x="439" y="0"/>
                  </a:moveTo>
                  <a:lnTo>
                    <a:pt x="439" y="18"/>
                  </a:lnTo>
                  <a:lnTo>
                    <a:pt x="456" y="18"/>
                  </a:lnTo>
                  <a:lnTo>
                    <a:pt x="456" y="37"/>
                  </a:lnTo>
                  <a:lnTo>
                    <a:pt x="439" y="37"/>
                  </a:lnTo>
                  <a:lnTo>
                    <a:pt x="456" y="37"/>
                  </a:lnTo>
                  <a:lnTo>
                    <a:pt x="456" y="55"/>
                  </a:lnTo>
                  <a:lnTo>
                    <a:pt x="439" y="55"/>
                  </a:lnTo>
                  <a:lnTo>
                    <a:pt x="439" y="73"/>
                  </a:lnTo>
                  <a:lnTo>
                    <a:pt x="456" y="73"/>
                  </a:lnTo>
                  <a:lnTo>
                    <a:pt x="456" y="92"/>
                  </a:lnTo>
                  <a:lnTo>
                    <a:pt x="472" y="92"/>
                  </a:lnTo>
                  <a:lnTo>
                    <a:pt x="488" y="92"/>
                  </a:lnTo>
                  <a:lnTo>
                    <a:pt x="488" y="110"/>
                  </a:lnTo>
                  <a:lnTo>
                    <a:pt x="472" y="110"/>
                  </a:lnTo>
                  <a:lnTo>
                    <a:pt x="488" y="110"/>
                  </a:lnTo>
                  <a:lnTo>
                    <a:pt x="488" y="129"/>
                  </a:lnTo>
                  <a:lnTo>
                    <a:pt x="505" y="129"/>
                  </a:lnTo>
                  <a:lnTo>
                    <a:pt x="521" y="129"/>
                  </a:lnTo>
                  <a:lnTo>
                    <a:pt x="521" y="147"/>
                  </a:lnTo>
                  <a:lnTo>
                    <a:pt x="521" y="129"/>
                  </a:lnTo>
                  <a:lnTo>
                    <a:pt x="521" y="147"/>
                  </a:lnTo>
                  <a:lnTo>
                    <a:pt x="538" y="147"/>
                  </a:lnTo>
                  <a:lnTo>
                    <a:pt x="538" y="166"/>
                  </a:lnTo>
                  <a:lnTo>
                    <a:pt x="538" y="203"/>
                  </a:lnTo>
                  <a:lnTo>
                    <a:pt x="554" y="203"/>
                  </a:lnTo>
                  <a:lnTo>
                    <a:pt x="554" y="221"/>
                  </a:lnTo>
                  <a:lnTo>
                    <a:pt x="554" y="258"/>
                  </a:lnTo>
                  <a:lnTo>
                    <a:pt x="570" y="258"/>
                  </a:lnTo>
                  <a:lnTo>
                    <a:pt x="570" y="277"/>
                  </a:lnTo>
                  <a:lnTo>
                    <a:pt x="570" y="295"/>
                  </a:lnTo>
                  <a:lnTo>
                    <a:pt x="603" y="295"/>
                  </a:lnTo>
                  <a:lnTo>
                    <a:pt x="620" y="313"/>
                  </a:lnTo>
                  <a:lnTo>
                    <a:pt x="636" y="313"/>
                  </a:lnTo>
                  <a:lnTo>
                    <a:pt x="620" y="332"/>
                  </a:lnTo>
                  <a:lnTo>
                    <a:pt x="603" y="368"/>
                  </a:lnTo>
                  <a:lnTo>
                    <a:pt x="603" y="402"/>
                  </a:lnTo>
                  <a:lnTo>
                    <a:pt x="587" y="421"/>
                  </a:lnTo>
                  <a:lnTo>
                    <a:pt x="570" y="458"/>
                  </a:lnTo>
                  <a:lnTo>
                    <a:pt x="570" y="495"/>
                  </a:lnTo>
                  <a:lnTo>
                    <a:pt x="554" y="513"/>
                  </a:lnTo>
                  <a:lnTo>
                    <a:pt x="538" y="532"/>
                  </a:lnTo>
                  <a:lnTo>
                    <a:pt x="538" y="568"/>
                  </a:lnTo>
                  <a:lnTo>
                    <a:pt x="554" y="568"/>
                  </a:lnTo>
                  <a:lnTo>
                    <a:pt x="554" y="587"/>
                  </a:lnTo>
                  <a:lnTo>
                    <a:pt x="538" y="587"/>
                  </a:lnTo>
                  <a:lnTo>
                    <a:pt x="538" y="606"/>
                  </a:lnTo>
                  <a:lnTo>
                    <a:pt x="538" y="624"/>
                  </a:lnTo>
                  <a:lnTo>
                    <a:pt x="538" y="642"/>
                  </a:lnTo>
                  <a:lnTo>
                    <a:pt x="538" y="624"/>
                  </a:lnTo>
                  <a:lnTo>
                    <a:pt x="538" y="642"/>
                  </a:lnTo>
                  <a:lnTo>
                    <a:pt x="521" y="642"/>
                  </a:lnTo>
                  <a:lnTo>
                    <a:pt x="521" y="624"/>
                  </a:lnTo>
                  <a:lnTo>
                    <a:pt x="521" y="642"/>
                  </a:lnTo>
                  <a:lnTo>
                    <a:pt x="505" y="642"/>
                  </a:lnTo>
                  <a:lnTo>
                    <a:pt x="488" y="642"/>
                  </a:lnTo>
                  <a:lnTo>
                    <a:pt x="488" y="661"/>
                  </a:lnTo>
                  <a:lnTo>
                    <a:pt x="472" y="661"/>
                  </a:lnTo>
                  <a:lnTo>
                    <a:pt x="456" y="661"/>
                  </a:lnTo>
                  <a:lnTo>
                    <a:pt x="439" y="661"/>
                  </a:lnTo>
                  <a:lnTo>
                    <a:pt x="423" y="661"/>
                  </a:lnTo>
                  <a:lnTo>
                    <a:pt x="423" y="679"/>
                  </a:lnTo>
                  <a:lnTo>
                    <a:pt x="407" y="679"/>
                  </a:lnTo>
                  <a:lnTo>
                    <a:pt x="407" y="698"/>
                  </a:lnTo>
                  <a:lnTo>
                    <a:pt x="407" y="716"/>
                  </a:lnTo>
                  <a:lnTo>
                    <a:pt x="390" y="716"/>
                  </a:lnTo>
                  <a:lnTo>
                    <a:pt x="374" y="716"/>
                  </a:lnTo>
                  <a:lnTo>
                    <a:pt x="357" y="735"/>
                  </a:lnTo>
                  <a:lnTo>
                    <a:pt x="341" y="735"/>
                  </a:lnTo>
                  <a:lnTo>
                    <a:pt x="328" y="735"/>
                  </a:lnTo>
                  <a:lnTo>
                    <a:pt x="311" y="753"/>
                  </a:lnTo>
                  <a:lnTo>
                    <a:pt x="295" y="753"/>
                  </a:lnTo>
                  <a:lnTo>
                    <a:pt x="262" y="753"/>
                  </a:lnTo>
                  <a:lnTo>
                    <a:pt x="246" y="753"/>
                  </a:lnTo>
                  <a:lnTo>
                    <a:pt x="229" y="753"/>
                  </a:lnTo>
                  <a:lnTo>
                    <a:pt x="213" y="753"/>
                  </a:lnTo>
                  <a:lnTo>
                    <a:pt x="197" y="716"/>
                  </a:lnTo>
                  <a:lnTo>
                    <a:pt x="180" y="698"/>
                  </a:lnTo>
                  <a:lnTo>
                    <a:pt x="180" y="679"/>
                  </a:lnTo>
                  <a:lnTo>
                    <a:pt x="164" y="679"/>
                  </a:lnTo>
                  <a:lnTo>
                    <a:pt x="180" y="679"/>
                  </a:lnTo>
                  <a:lnTo>
                    <a:pt x="180" y="661"/>
                  </a:lnTo>
                  <a:lnTo>
                    <a:pt x="180" y="642"/>
                  </a:lnTo>
                  <a:lnTo>
                    <a:pt x="164" y="642"/>
                  </a:lnTo>
                  <a:lnTo>
                    <a:pt x="164" y="624"/>
                  </a:lnTo>
                  <a:lnTo>
                    <a:pt x="147" y="624"/>
                  </a:lnTo>
                  <a:lnTo>
                    <a:pt x="147" y="606"/>
                  </a:lnTo>
                  <a:lnTo>
                    <a:pt x="147" y="587"/>
                  </a:lnTo>
                  <a:lnTo>
                    <a:pt x="131" y="587"/>
                  </a:lnTo>
                  <a:lnTo>
                    <a:pt x="131" y="568"/>
                  </a:lnTo>
                  <a:lnTo>
                    <a:pt x="115" y="568"/>
                  </a:lnTo>
                  <a:lnTo>
                    <a:pt x="115" y="550"/>
                  </a:lnTo>
                  <a:lnTo>
                    <a:pt x="115" y="532"/>
                  </a:lnTo>
                  <a:lnTo>
                    <a:pt x="98" y="532"/>
                  </a:lnTo>
                  <a:lnTo>
                    <a:pt x="98" y="513"/>
                  </a:lnTo>
                  <a:lnTo>
                    <a:pt x="98" y="495"/>
                  </a:lnTo>
                  <a:lnTo>
                    <a:pt x="82" y="495"/>
                  </a:lnTo>
                  <a:lnTo>
                    <a:pt x="82" y="476"/>
                  </a:lnTo>
                  <a:lnTo>
                    <a:pt x="65" y="476"/>
                  </a:lnTo>
                  <a:lnTo>
                    <a:pt x="65" y="458"/>
                  </a:lnTo>
                  <a:lnTo>
                    <a:pt x="65" y="439"/>
                  </a:lnTo>
                  <a:lnTo>
                    <a:pt x="49" y="439"/>
                  </a:lnTo>
                  <a:lnTo>
                    <a:pt x="33" y="439"/>
                  </a:lnTo>
                  <a:lnTo>
                    <a:pt x="33" y="421"/>
                  </a:lnTo>
                  <a:lnTo>
                    <a:pt x="33" y="402"/>
                  </a:lnTo>
                  <a:lnTo>
                    <a:pt x="16" y="402"/>
                  </a:lnTo>
                  <a:lnTo>
                    <a:pt x="0" y="402"/>
                  </a:lnTo>
                  <a:lnTo>
                    <a:pt x="16" y="387"/>
                  </a:lnTo>
                  <a:lnTo>
                    <a:pt x="33" y="368"/>
                  </a:lnTo>
                  <a:lnTo>
                    <a:pt x="65" y="350"/>
                  </a:lnTo>
                  <a:lnTo>
                    <a:pt x="98" y="313"/>
                  </a:lnTo>
                  <a:lnTo>
                    <a:pt x="131" y="277"/>
                  </a:lnTo>
                  <a:lnTo>
                    <a:pt x="164" y="239"/>
                  </a:lnTo>
                  <a:lnTo>
                    <a:pt x="197" y="203"/>
                  </a:lnTo>
                  <a:lnTo>
                    <a:pt x="213" y="184"/>
                  </a:lnTo>
                  <a:lnTo>
                    <a:pt x="229" y="166"/>
                  </a:lnTo>
                  <a:lnTo>
                    <a:pt x="246" y="147"/>
                  </a:lnTo>
                  <a:lnTo>
                    <a:pt x="246" y="166"/>
                  </a:lnTo>
                  <a:lnTo>
                    <a:pt x="262" y="147"/>
                  </a:lnTo>
                  <a:lnTo>
                    <a:pt x="295" y="129"/>
                  </a:lnTo>
                  <a:lnTo>
                    <a:pt x="328" y="92"/>
                  </a:lnTo>
                  <a:lnTo>
                    <a:pt x="357" y="73"/>
                  </a:lnTo>
                  <a:lnTo>
                    <a:pt x="390" y="55"/>
                  </a:lnTo>
                  <a:lnTo>
                    <a:pt x="407" y="37"/>
                  </a:lnTo>
                  <a:lnTo>
                    <a:pt x="423" y="18"/>
                  </a:lnTo>
                  <a:lnTo>
                    <a:pt x="43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435"/>
            <p:cNvSpPr>
              <a:spLocks/>
            </p:cNvSpPr>
            <p:nvPr/>
          </p:nvSpPr>
          <p:spPr bwMode="auto">
            <a:xfrm>
              <a:off x="5468" y="1075"/>
              <a:ext cx="636" cy="753"/>
            </a:xfrm>
            <a:custGeom>
              <a:avLst/>
              <a:gdLst/>
              <a:ahLst/>
              <a:cxnLst>
                <a:cxn ang="0">
                  <a:pos x="439" y="18"/>
                </a:cxn>
                <a:cxn ang="0">
                  <a:pos x="456" y="37"/>
                </a:cxn>
                <a:cxn ang="0">
                  <a:pos x="456" y="37"/>
                </a:cxn>
                <a:cxn ang="0">
                  <a:pos x="439" y="55"/>
                </a:cxn>
                <a:cxn ang="0">
                  <a:pos x="456" y="73"/>
                </a:cxn>
                <a:cxn ang="0">
                  <a:pos x="472" y="92"/>
                </a:cxn>
                <a:cxn ang="0">
                  <a:pos x="488" y="110"/>
                </a:cxn>
                <a:cxn ang="0">
                  <a:pos x="488" y="110"/>
                </a:cxn>
                <a:cxn ang="0">
                  <a:pos x="505" y="129"/>
                </a:cxn>
                <a:cxn ang="0">
                  <a:pos x="521" y="147"/>
                </a:cxn>
                <a:cxn ang="0">
                  <a:pos x="521" y="147"/>
                </a:cxn>
                <a:cxn ang="0">
                  <a:pos x="538" y="166"/>
                </a:cxn>
                <a:cxn ang="0">
                  <a:pos x="554" y="203"/>
                </a:cxn>
                <a:cxn ang="0">
                  <a:pos x="554" y="258"/>
                </a:cxn>
                <a:cxn ang="0">
                  <a:pos x="570" y="277"/>
                </a:cxn>
                <a:cxn ang="0">
                  <a:pos x="603" y="295"/>
                </a:cxn>
                <a:cxn ang="0">
                  <a:pos x="636" y="313"/>
                </a:cxn>
                <a:cxn ang="0">
                  <a:pos x="603" y="368"/>
                </a:cxn>
                <a:cxn ang="0">
                  <a:pos x="587" y="421"/>
                </a:cxn>
                <a:cxn ang="0">
                  <a:pos x="570" y="495"/>
                </a:cxn>
                <a:cxn ang="0">
                  <a:pos x="538" y="532"/>
                </a:cxn>
                <a:cxn ang="0">
                  <a:pos x="554" y="568"/>
                </a:cxn>
                <a:cxn ang="0">
                  <a:pos x="538" y="587"/>
                </a:cxn>
                <a:cxn ang="0">
                  <a:pos x="538" y="624"/>
                </a:cxn>
                <a:cxn ang="0">
                  <a:pos x="538" y="624"/>
                </a:cxn>
                <a:cxn ang="0">
                  <a:pos x="521" y="642"/>
                </a:cxn>
                <a:cxn ang="0">
                  <a:pos x="521" y="642"/>
                </a:cxn>
                <a:cxn ang="0">
                  <a:pos x="488" y="642"/>
                </a:cxn>
                <a:cxn ang="0">
                  <a:pos x="472" y="661"/>
                </a:cxn>
                <a:cxn ang="0">
                  <a:pos x="439" y="661"/>
                </a:cxn>
                <a:cxn ang="0">
                  <a:pos x="423" y="679"/>
                </a:cxn>
                <a:cxn ang="0">
                  <a:pos x="407" y="698"/>
                </a:cxn>
                <a:cxn ang="0">
                  <a:pos x="390" y="716"/>
                </a:cxn>
                <a:cxn ang="0">
                  <a:pos x="357" y="735"/>
                </a:cxn>
                <a:cxn ang="0">
                  <a:pos x="328" y="735"/>
                </a:cxn>
                <a:cxn ang="0">
                  <a:pos x="295" y="753"/>
                </a:cxn>
                <a:cxn ang="0">
                  <a:pos x="246" y="753"/>
                </a:cxn>
                <a:cxn ang="0">
                  <a:pos x="213" y="753"/>
                </a:cxn>
                <a:cxn ang="0">
                  <a:pos x="180" y="698"/>
                </a:cxn>
                <a:cxn ang="0">
                  <a:pos x="164" y="679"/>
                </a:cxn>
                <a:cxn ang="0">
                  <a:pos x="180" y="661"/>
                </a:cxn>
                <a:cxn ang="0">
                  <a:pos x="164" y="642"/>
                </a:cxn>
                <a:cxn ang="0">
                  <a:pos x="147" y="624"/>
                </a:cxn>
                <a:cxn ang="0">
                  <a:pos x="147" y="587"/>
                </a:cxn>
                <a:cxn ang="0">
                  <a:pos x="131" y="568"/>
                </a:cxn>
                <a:cxn ang="0">
                  <a:pos x="115" y="550"/>
                </a:cxn>
                <a:cxn ang="0">
                  <a:pos x="98" y="532"/>
                </a:cxn>
                <a:cxn ang="0">
                  <a:pos x="98" y="495"/>
                </a:cxn>
                <a:cxn ang="0">
                  <a:pos x="82" y="476"/>
                </a:cxn>
                <a:cxn ang="0">
                  <a:pos x="65" y="458"/>
                </a:cxn>
                <a:cxn ang="0">
                  <a:pos x="49" y="439"/>
                </a:cxn>
                <a:cxn ang="0">
                  <a:pos x="33" y="421"/>
                </a:cxn>
                <a:cxn ang="0">
                  <a:pos x="16" y="402"/>
                </a:cxn>
                <a:cxn ang="0">
                  <a:pos x="16" y="387"/>
                </a:cxn>
                <a:cxn ang="0">
                  <a:pos x="65" y="350"/>
                </a:cxn>
                <a:cxn ang="0">
                  <a:pos x="131" y="277"/>
                </a:cxn>
                <a:cxn ang="0">
                  <a:pos x="197" y="203"/>
                </a:cxn>
                <a:cxn ang="0">
                  <a:pos x="229" y="166"/>
                </a:cxn>
                <a:cxn ang="0">
                  <a:pos x="246" y="166"/>
                </a:cxn>
                <a:cxn ang="0">
                  <a:pos x="295" y="129"/>
                </a:cxn>
                <a:cxn ang="0">
                  <a:pos x="357" y="73"/>
                </a:cxn>
                <a:cxn ang="0">
                  <a:pos x="407" y="37"/>
                </a:cxn>
                <a:cxn ang="0">
                  <a:pos x="439" y="0"/>
                </a:cxn>
              </a:cxnLst>
              <a:rect l="0" t="0" r="r" b="b"/>
              <a:pathLst>
                <a:path w="636" h="753">
                  <a:moveTo>
                    <a:pt x="439" y="0"/>
                  </a:moveTo>
                  <a:lnTo>
                    <a:pt x="439" y="18"/>
                  </a:lnTo>
                  <a:lnTo>
                    <a:pt x="456" y="18"/>
                  </a:lnTo>
                  <a:lnTo>
                    <a:pt x="456" y="37"/>
                  </a:lnTo>
                  <a:lnTo>
                    <a:pt x="439" y="37"/>
                  </a:lnTo>
                  <a:lnTo>
                    <a:pt x="456" y="37"/>
                  </a:lnTo>
                  <a:lnTo>
                    <a:pt x="456" y="55"/>
                  </a:lnTo>
                  <a:lnTo>
                    <a:pt x="439" y="55"/>
                  </a:lnTo>
                  <a:lnTo>
                    <a:pt x="439" y="73"/>
                  </a:lnTo>
                  <a:lnTo>
                    <a:pt x="456" y="73"/>
                  </a:lnTo>
                  <a:lnTo>
                    <a:pt x="456" y="92"/>
                  </a:lnTo>
                  <a:lnTo>
                    <a:pt x="472" y="92"/>
                  </a:lnTo>
                  <a:lnTo>
                    <a:pt x="488" y="92"/>
                  </a:lnTo>
                  <a:lnTo>
                    <a:pt x="488" y="110"/>
                  </a:lnTo>
                  <a:lnTo>
                    <a:pt x="472" y="110"/>
                  </a:lnTo>
                  <a:lnTo>
                    <a:pt x="488" y="110"/>
                  </a:lnTo>
                  <a:lnTo>
                    <a:pt x="488" y="129"/>
                  </a:lnTo>
                  <a:lnTo>
                    <a:pt x="505" y="129"/>
                  </a:lnTo>
                  <a:lnTo>
                    <a:pt x="521" y="129"/>
                  </a:lnTo>
                  <a:lnTo>
                    <a:pt x="521" y="147"/>
                  </a:lnTo>
                  <a:lnTo>
                    <a:pt x="521" y="129"/>
                  </a:lnTo>
                  <a:lnTo>
                    <a:pt x="521" y="147"/>
                  </a:lnTo>
                  <a:lnTo>
                    <a:pt x="538" y="147"/>
                  </a:lnTo>
                  <a:lnTo>
                    <a:pt x="538" y="166"/>
                  </a:lnTo>
                  <a:lnTo>
                    <a:pt x="538" y="203"/>
                  </a:lnTo>
                  <a:lnTo>
                    <a:pt x="554" y="203"/>
                  </a:lnTo>
                  <a:lnTo>
                    <a:pt x="554" y="221"/>
                  </a:lnTo>
                  <a:lnTo>
                    <a:pt x="554" y="258"/>
                  </a:lnTo>
                  <a:lnTo>
                    <a:pt x="570" y="258"/>
                  </a:lnTo>
                  <a:lnTo>
                    <a:pt x="570" y="277"/>
                  </a:lnTo>
                  <a:lnTo>
                    <a:pt x="570" y="295"/>
                  </a:lnTo>
                  <a:lnTo>
                    <a:pt x="603" y="295"/>
                  </a:lnTo>
                  <a:lnTo>
                    <a:pt x="620" y="313"/>
                  </a:lnTo>
                  <a:lnTo>
                    <a:pt x="636" y="313"/>
                  </a:lnTo>
                  <a:lnTo>
                    <a:pt x="620" y="332"/>
                  </a:lnTo>
                  <a:lnTo>
                    <a:pt x="603" y="368"/>
                  </a:lnTo>
                  <a:lnTo>
                    <a:pt x="603" y="402"/>
                  </a:lnTo>
                  <a:lnTo>
                    <a:pt x="587" y="421"/>
                  </a:lnTo>
                  <a:lnTo>
                    <a:pt x="570" y="458"/>
                  </a:lnTo>
                  <a:lnTo>
                    <a:pt x="570" y="495"/>
                  </a:lnTo>
                  <a:lnTo>
                    <a:pt x="554" y="513"/>
                  </a:lnTo>
                  <a:lnTo>
                    <a:pt x="538" y="532"/>
                  </a:lnTo>
                  <a:lnTo>
                    <a:pt x="538" y="568"/>
                  </a:lnTo>
                  <a:lnTo>
                    <a:pt x="554" y="568"/>
                  </a:lnTo>
                  <a:lnTo>
                    <a:pt x="554" y="587"/>
                  </a:lnTo>
                  <a:lnTo>
                    <a:pt x="538" y="587"/>
                  </a:lnTo>
                  <a:lnTo>
                    <a:pt x="538" y="606"/>
                  </a:lnTo>
                  <a:lnTo>
                    <a:pt x="538" y="624"/>
                  </a:lnTo>
                  <a:lnTo>
                    <a:pt x="538" y="642"/>
                  </a:lnTo>
                  <a:lnTo>
                    <a:pt x="538" y="624"/>
                  </a:lnTo>
                  <a:lnTo>
                    <a:pt x="538" y="642"/>
                  </a:lnTo>
                  <a:lnTo>
                    <a:pt x="521" y="642"/>
                  </a:lnTo>
                  <a:lnTo>
                    <a:pt x="521" y="624"/>
                  </a:lnTo>
                  <a:lnTo>
                    <a:pt x="521" y="642"/>
                  </a:lnTo>
                  <a:lnTo>
                    <a:pt x="505" y="642"/>
                  </a:lnTo>
                  <a:lnTo>
                    <a:pt x="488" y="642"/>
                  </a:lnTo>
                  <a:lnTo>
                    <a:pt x="488" y="661"/>
                  </a:lnTo>
                  <a:lnTo>
                    <a:pt x="472" y="661"/>
                  </a:lnTo>
                  <a:lnTo>
                    <a:pt x="456" y="661"/>
                  </a:lnTo>
                  <a:lnTo>
                    <a:pt x="439" y="661"/>
                  </a:lnTo>
                  <a:lnTo>
                    <a:pt x="423" y="661"/>
                  </a:lnTo>
                  <a:lnTo>
                    <a:pt x="423" y="679"/>
                  </a:lnTo>
                  <a:lnTo>
                    <a:pt x="407" y="679"/>
                  </a:lnTo>
                  <a:lnTo>
                    <a:pt x="407" y="698"/>
                  </a:lnTo>
                  <a:lnTo>
                    <a:pt x="407" y="716"/>
                  </a:lnTo>
                  <a:lnTo>
                    <a:pt x="390" y="716"/>
                  </a:lnTo>
                  <a:lnTo>
                    <a:pt x="374" y="716"/>
                  </a:lnTo>
                  <a:lnTo>
                    <a:pt x="357" y="735"/>
                  </a:lnTo>
                  <a:lnTo>
                    <a:pt x="341" y="735"/>
                  </a:lnTo>
                  <a:lnTo>
                    <a:pt x="328" y="735"/>
                  </a:lnTo>
                  <a:lnTo>
                    <a:pt x="311" y="753"/>
                  </a:lnTo>
                  <a:lnTo>
                    <a:pt x="295" y="753"/>
                  </a:lnTo>
                  <a:lnTo>
                    <a:pt x="262" y="753"/>
                  </a:lnTo>
                  <a:lnTo>
                    <a:pt x="246" y="753"/>
                  </a:lnTo>
                  <a:lnTo>
                    <a:pt x="229" y="753"/>
                  </a:lnTo>
                  <a:lnTo>
                    <a:pt x="213" y="753"/>
                  </a:lnTo>
                  <a:lnTo>
                    <a:pt x="197" y="716"/>
                  </a:lnTo>
                  <a:lnTo>
                    <a:pt x="180" y="698"/>
                  </a:lnTo>
                  <a:lnTo>
                    <a:pt x="180" y="679"/>
                  </a:lnTo>
                  <a:lnTo>
                    <a:pt x="164" y="679"/>
                  </a:lnTo>
                  <a:lnTo>
                    <a:pt x="180" y="679"/>
                  </a:lnTo>
                  <a:lnTo>
                    <a:pt x="180" y="661"/>
                  </a:lnTo>
                  <a:lnTo>
                    <a:pt x="180" y="642"/>
                  </a:lnTo>
                  <a:lnTo>
                    <a:pt x="164" y="642"/>
                  </a:lnTo>
                  <a:lnTo>
                    <a:pt x="164" y="624"/>
                  </a:lnTo>
                  <a:lnTo>
                    <a:pt x="147" y="624"/>
                  </a:lnTo>
                  <a:lnTo>
                    <a:pt x="147" y="606"/>
                  </a:lnTo>
                  <a:lnTo>
                    <a:pt x="147" y="587"/>
                  </a:lnTo>
                  <a:lnTo>
                    <a:pt x="131" y="587"/>
                  </a:lnTo>
                  <a:lnTo>
                    <a:pt x="131" y="568"/>
                  </a:lnTo>
                  <a:lnTo>
                    <a:pt x="115" y="568"/>
                  </a:lnTo>
                  <a:lnTo>
                    <a:pt x="115" y="550"/>
                  </a:lnTo>
                  <a:lnTo>
                    <a:pt x="115" y="532"/>
                  </a:lnTo>
                  <a:lnTo>
                    <a:pt x="98" y="532"/>
                  </a:lnTo>
                  <a:lnTo>
                    <a:pt x="98" y="513"/>
                  </a:lnTo>
                  <a:lnTo>
                    <a:pt x="98" y="495"/>
                  </a:lnTo>
                  <a:lnTo>
                    <a:pt x="82" y="495"/>
                  </a:lnTo>
                  <a:lnTo>
                    <a:pt x="82" y="476"/>
                  </a:lnTo>
                  <a:lnTo>
                    <a:pt x="65" y="476"/>
                  </a:lnTo>
                  <a:lnTo>
                    <a:pt x="65" y="458"/>
                  </a:lnTo>
                  <a:lnTo>
                    <a:pt x="65" y="439"/>
                  </a:lnTo>
                  <a:lnTo>
                    <a:pt x="49" y="439"/>
                  </a:lnTo>
                  <a:lnTo>
                    <a:pt x="33" y="439"/>
                  </a:lnTo>
                  <a:lnTo>
                    <a:pt x="33" y="421"/>
                  </a:lnTo>
                  <a:lnTo>
                    <a:pt x="33" y="402"/>
                  </a:lnTo>
                  <a:lnTo>
                    <a:pt x="16" y="402"/>
                  </a:lnTo>
                  <a:lnTo>
                    <a:pt x="0" y="402"/>
                  </a:lnTo>
                  <a:lnTo>
                    <a:pt x="16" y="387"/>
                  </a:lnTo>
                  <a:lnTo>
                    <a:pt x="33" y="368"/>
                  </a:lnTo>
                  <a:lnTo>
                    <a:pt x="65" y="350"/>
                  </a:lnTo>
                  <a:lnTo>
                    <a:pt x="98" y="313"/>
                  </a:lnTo>
                  <a:lnTo>
                    <a:pt x="131" y="277"/>
                  </a:lnTo>
                  <a:lnTo>
                    <a:pt x="164" y="239"/>
                  </a:lnTo>
                  <a:lnTo>
                    <a:pt x="197" y="203"/>
                  </a:lnTo>
                  <a:lnTo>
                    <a:pt x="213" y="184"/>
                  </a:lnTo>
                  <a:lnTo>
                    <a:pt x="229" y="166"/>
                  </a:lnTo>
                  <a:lnTo>
                    <a:pt x="246" y="147"/>
                  </a:lnTo>
                  <a:lnTo>
                    <a:pt x="246" y="166"/>
                  </a:lnTo>
                  <a:lnTo>
                    <a:pt x="262" y="147"/>
                  </a:lnTo>
                  <a:lnTo>
                    <a:pt x="295" y="129"/>
                  </a:lnTo>
                  <a:lnTo>
                    <a:pt x="328" y="92"/>
                  </a:lnTo>
                  <a:lnTo>
                    <a:pt x="357" y="73"/>
                  </a:lnTo>
                  <a:lnTo>
                    <a:pt x="390" y="55"/>
                  </a:lnTo>
                  <a:lnTo>
                    <a:pt x="407" y="37"/>
                  </a:lnTo>
                  <a:lnTo>
                    <a:pt x="423" y="18"/>
                  </a:lnTo>
                  <a:lnTo>
                    <a:pt x="43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72" name="Group 431"/>
          <p:cNvGrpSpPr>
            <a:grpSpLocks/>
          </p:cNvGrpSpPr>
          <p:nvPr/>
        </p:nvGrpSpPr>
        <p:grpSpPr bwMode="auto">
          <a:xfrm>
            <a:off x="2024284" y="2409240"/>
            <a:ext cx="808308" cy="548493"/>
            <a:chOff x="381" y="1148"/>
            <a:chExt cx="784" cy="532"/>
          </a:xfrm>
          <a:solidFill>
            <a:schemeClr val="accent5">
              <a:lumMod val="60000"/>
              <a:lumOff val="40000"/>
            </a:schemeClr>
          </a:solidFill>
        </p:grpSpPr>
        <p:sp>
          <p:nvSpPr>
            <p:cNvPr id="173" name="Freeform 433"/>
            <p:cNvSpPr>
              <a:spLocks/>
            </p:cNvSpPr>
            <p:nvPr/>
          </p:nvSpPr>
          <p:spPr bwMode="auto">
            <a:xfrm>
              <a:off x="381" y="1148"/>
              <a:ext cx="784" cy="532"/>
            </a:xfrm>
            <a:custGeom>
              <a:avLst/>
              <a:gdLst/>
              <a:ahLst/>
              <a:cxnLst>
                <a:cxn ang="0">
                  <a:pos x="735" y="0"/>
                </a:cxn>
                <a:cxn ang="0">
                  <a:pos x="767" y="37"/>
                </a:cxn>
                <a:cxn ang="0">
                  <a:pos x="767" y="74"/>
                </a:cxn>
                <a:cxn ang="0">
                  <a:pos x="767" y="111"/>
                </a:cxn>
                <a:cxn ang="0">
                  <a:pos x="767" y="148"/>
                </a:cxn>
                <a:cxn ang="0">
                  <a:pos x="784" y="166"/>
                </a:cxn>
                <a:cxn ang="0">
                  <a:pos x="784" y="203"/>
                </a:cxn>
                <a:cxn ang="0">
                  <a:pos x="735" y="240"/>
                </a:cxn>
                <a:cxn ang="0">
                  <a:pos x="686" y="240"/>
                </a:cxn>
                <a:cxn ang="0">
                  <a:pos x="653" y="277"/>
                </a:cxn>
                <a:cxn ang="0">
                  <a:pos x="620" y="314"/>
                </a:cxn>
                <a:cxn ang="0">
                  <a:pos x="587" y="329"/>
                </a:cxn>
                <a:cxn ang="0">
                  <a:pos x="587" y="366"/>
                </a:cxn>
                <a:cxn ang="0">
                  <a:pos x="587" y="403"/>
                </a:cxn>
                <a:cxn ang="0">
                  <a:pos x="604" y="459"/>
                </a:cxn>
                <a:cxn ang="0">
                  <a:pos x="571" y="495"/>
                </a:cxn>
                <a:cxn ang="0">
                  <a:pos x="538" y="495"/>
                </a:cxn>
                <a:cxn ang="0">
                  <a:pos x="505" y="495"/>
                </a:cxn>
                <a:cxn ang="0">
                  <a:pos x="456" y="514"/>
                </a:cxn>
                <a:cxn ang="0">
                  <a:pos x="260" y="514"/>
                </a:cxn>
                <a:cxn ang="0">
                  <a:pos x="260" y="459"/>
                </a:cxn>
                <a:cxn ang="0">
                  <a:pos x="292" y="459"/>
                </a:cxn>
                <a:cxn ang="0">
                  <a:pos x="325" y="422"/>
                </a:cxn>
                <a:cxn ang="0">
                  <a:pos x="341" y="403"/>
                </a:cxn>
                <a:cxn ang="0">
                  <a:pos x="358" y="348"/>
                </a:cxn>
                <a:cxn ang="0">
                  <a:pos x="325" y="314"/>
                </a:cxn>
                <a:cxn ang="0">
                  <a:pos x="276" y="329"/>
                </a:cxn>
                <a:cxn ang="0">
                  <a:pos x="227" y="314"/>
                </a:cxn>
                <a:cxn ang="0">
                  <a:pos x="164" y="314"/>
                </a:cxn>
                <a:cxn ang="0">
                  <a:pos x="131" y="314"/>
                </a:cxn>
                <a:cxn ang="0">
                  <a:pos x="82" y="296"/>
                </a:cxn>
                <a:cxn ang="0">
                  <a:pos x="33" y="277"/>
                </a:cxn>
                <a:cxn ang="0">
                  <a:pos x="0" y="277"/>
                </a:cxn>
                <a:cxn ang="0">
                  <a:pos x="49" y="259"/>
                </a:cxn>
                <a:cxn ang="0">
                  <a:pos x="82" y="222"/>
                </a:cxn>
                <a:cxn ang="0">
                  <a:pos x="131" y="203"/>
                </a:cxn>
                <a:cxn ang="0">
                  <a:pos x="164" y="166"/>
                </a:cxn>
                <a:cxn ang="0">
                  <a:pos x="210" y="148"/>
                </a:cxn>
                <a:cxn ang="0">
                  <a:pos x="276" y="148"/>
                </a:cxn>
                <a:cxn ang="0">
                  <a:pos x="341" y="148"/>
                </a:cxn>
                <a:cxn ang="0">
                  <a:pos x="374" y="148"/>
                </a:cxn>
                <a:cxn ang="0">
                  <a:pos x="423" y="166"/>
                </a:cxn>
                <a:cxn ang="0">
                  <a:pos x="473" y="148"/>
                </a:cxn>
                <a:cxn ang="0">
                  <a:pos x="505" y="111"/>
                </a:cxn>
                <a:cxn ang="0">
                  <a:pos x="554" y="93"/>
                </a:cxn>
                <a:cxn ang="0">
                  <a:pos x="587" y="56"/>
                </a:cxn>
                <a:cxn ang="0">
                  <a:pos x="636" y="37"/>
                </a:cxn>
                <a:cxn ang="0">
                  <a:pos x="653" y="19"/>
                </a:cxn>
              </a:cxnLst>
              <a:rect l="0" t="0" r="r" b="b"/>
              <a:pathLst>
                <a:path w="784" h="532">
                  <a:moveTo>
                    <a:pt x="686" y="0"/>
                  </a:moveTo>
                  <a:lnTo>
                    <a:pt x="702" y="0"/>
                  </a:lnTo>
                  <a:lnTo>
                    <a:pt x="718" y="0"/>
                  </a:lnTo>
                  <a:lnTo>
                    <a:pt x="735" y="0"/>
                  </a:lnTo>
                  <a:lnTo>
                    <a:pt x="735" y="19"/>
                  </a:lnTo>
                  <a:lnTo>
                    <a:pt x="751" y="19"/>
                  </a:lnTo>
                  <a:lnTo>
                    <a:pt x="751" y="37"/>
                  </a:lnTo>
                  <a:lnTo>
                    <a:pt x="767" y="37"/>
                  </a:lnTo>
                  <a:lnTo>
                    <a:pt x="751" y="37"/>
                  </a:lnTo>
                  <a:lnTo>
                    <a:pt x="751" y="56"/>
                  </a:lnTo>
                  <a:lnTo>
                    <a:pt x="751" y="74"/>
                  </a:lnTo>
                  <a:lnTo>
                    <a:pt x="767" y="74"/>
                  </a:lnTo>
                  <a:lnTo>
                    <a:pt x="751" y="74"/>
                  </a:lnTo>
                  <a:lnTo>
                    <a:pt x="767" y="74"/>
                  </a:lnTo>
                  <a:lnTo>
                    <a:pt x="767" y="93"/>
                  </a:lnTo>
                  <a:lnTo>
                    <a:pt x="767" y="111"/>
                  </a:lnTo>
                  <a:lnTo>
                    <a:pt x="767" y="129"/>
                  </a:lnTo>
                  <a:lnTo>
                    <a:pt x="751" y="129"/>
                  </a:lnTo>
                  <a:lnTo>
                    <a:pt x="767" y="129"/>
                  </a:lnTo>
                  <a:lnTo>
                    <a:pt x="767" y="148"/>
                  </a:lnTo>
                  <a:lnTo>
                    <a:pt x="751" y="148"/>
                  </a:lnTo>
                  <a:lnTo>
                    <a:pt x="767" y="148"/>
                  </a:lnTo>
                  <a:lnTo>
                    <a:pt x="767" y="166"/>
                  </a:lnTo>
                  <a:lnTo>
                    <a:pt x="784" y="166"/>
                  </a:lnTo>
                  <a:lnTo>
                    <a:pt x="784" y="185"/>
                  </a:lnTo>
                  <a:lnTo>
                    <a:pt x="784" y="203"/>
                  </a:lnTo>
                  <a:lnTo>
                    <a:pt x="767" y="203"/>
                  </a:lnTo>
                  <a:lnTo>
                    <a:pt x="784" y="203"/>
                  </a:lnTo>
                  <a:lnTo>
                    <a:pt x="767" y="222"/>
                  </a:lnTo>
                  <a:lnTo>
                    <a:pt x="767" y="240"/>
                  </a:lnTo>
                  <a:lnTo>
                    <a:pt x="751" y="240"/>
                  </a:lnTo>
                  <a:lnTo>
                    <a:pt x="735" y="240"/>
                  </a:lnTo>
                  <a:lnTo>
                    <a:pt x="718" y="222"/>
                  </a:lnTo>
                  <a:lnTo>
                    <a:pt x="702" y="222"/>
                  </a:lnTo>
                  <a:lnTo>
                    <a:pt x="702" y="240"/>
                  </a:lnTo>
                  <a:lnTo>
                    <a:pt x="686" y="240"/>
                  </a:lnTo>
                  <a:lnTo>
                    <a:pt x="669" y="240"/>
                  </a:lnTo>
                  <a:lnTo>
                    <a:pt x="669" y="259"/>
                  </a:lnTo>
                  <a:lnTo>
                    <a:pt x="653" y="259"/>
                  </a:lnTo>
                  <a:lnTo>
                    <a:pt x="653" y="277"/>
                  </a:lnTo>
                  <a:lnTo>
                    <a:pt x="636" y="277"/>
                  </a:lnTo>
                  <a:lnTo>
                    <a:pt x="636" y="296"/>
                  </a:lnTo>
                  <a:lnTo>
                    <a:pt x="620" y="296"/>
                  </a:lnTo>
                  <a:lnTo>
                    <a:pt x="620" y="314"/>
                  </a:lnTo>
                  <a:lnTo>
                    <a:pt x="620" y="296"/>
                  </a:lnTo>
                  <a:lnTo>
                    <a:pt x="604" y="296"/>
                  </a:lnTo>
                  <a:lnTo>
                    <a:pt x="587" y="296"/>
                  </a:lnTo>
                  <a:lnTo>
                    <a:pt x="587" y="329"/>
                  </a:lnTo>
                  <a:lnTo>
                    <a:pt x="587" y="348"/>
                  </a:lnTo>
                  <a:lnTo>
                    <a:pt x="571" y="348"/>
                  </a:lnTo>
                  <a:lnTo>
                    <a:pt x="571" y="366"/>
                  </a:lnTo>
                  <a:lnTo>
                    <a:pt x="587" y="366"/>
                  </a:lnTo>
                  <a:lnTo>
                    <a:pt x="587" y="385"/>
                  </a:lnTo>
                  <a:lnTo>
                    <a:pt x="604" y="385"/>
                  </a:lnTo>
                  <a:lnTo>
                    <a:pt x="604" y="403"/>
                  </a:lnTo>
                  <a:lnTo>
                    <a:pt x="587" y="403"/>
                  </a:lnTo>
                  <a:lnTo>
                    <a:pt x="604" y="403"/>
                  </a:lnTo>
                  <a:lnTo>
                    <a:pt x="604" y="422"/>
                  </a:lnTo>
                  <a:lnTo>
                    <a:pt x="604" y="440"/>
                  </a:lnTo>
                  <a:lnTo>
                    <a:pt x="604" y="459"/>
                  </a:lnTo>
                  <a:lnTo>
                    <a:pt x="604" y="477"/>
                  </a:lnTo>
                  <a:lnTo>
                    <a:pt x="587" y="477"/>
                  </a:lnTo>
                  <a:lnTo>
                    <a:pt x="571" y="477"/>
                  </a:lnTo>
                  <a:lnTo>
                    <a:pt x="571" y="495"/>
                  </a:lnTo>
                  <a:lnTo>
                    <a:pt x="571" y="477"/>
                  </a:lnTo>
                  <a:lnTo>
                    <a:pt x="554" y="477"/>
                  </a:lnTo>
                  <a:lnTo>
                    <a:pt x="538" y="477"/>
                  </a:lnTo>
                  <a:lnTo>
                    <a:pt x="538" y="495"/>
                  </a:lnTo>
                  <a:lnTo>
                    <a:pt x="522" y="495"/>
                  </a:lnTo>
                  <a:lnTo>
                    <a:pt x="505" y="495"/>
                  </a:lnTo>
                  <a:lnTo>
                    <a:pt x="505" y="477"/>
                  </a:lnTo>
                  <a:lnTo>
                    <a:pt x="505" y="495"/>
                  </a:lnTo>
                  <a:lnTo>
                    <a:pt x="489" y="495"/>
                  </a:lnTo>
                  <a:lnTo>
                    <a:pt x="489" y="514"/>
                  </a:lnTo>
                  <a:lnTo>
                    <a:pt x="473" y="514"/>
                  </a:lnTo>
                  <a:lnTo>
                    <a:pt x="456" y="514"/>
                  </a:lnTo>
                  <a:lnTo>
                    <a:pt x="440" y="514"/>
                  </a:lnTo>
                  <a:lnTo>
                    <a:pt x="374" y="514"/>
                  </a:lnTo>
                  <a:lnTo>
                    <a:pt x="260" y="532"/>
                  </a:lnTo>
                  <a:lnTo>
                    <a:pt x="260" y="514"/>
                  </a:lnTo>
                  <a:lnTo>
                    <a:pt x="243" y="514"/>
                  </a:lnTo>
                  <a:lnTo>
                    <a:pt x="243" y="495"/>
                  </a:lnTo>
                  <a:lnTo>
                    <a:pt x="260" y="477"/>
                  </a:lnTo>
                  <a:lnTo>
                    <a:pt x="260" y="459"/>
                  </a:lnTo>
                  <a:lnTo>
                    <a:pt x="260" y="477"/>
                  </a:lnTo>
                  <a:lnTo>
                    <a:pt x="276" y="477"/>
                  </a:lnTo>
                  <a:lnTo>
                    <a:pt x="276" y="459"/>
                  </a:lnTo>
                  <a:lnTo>
                    <a:pt x="292" y="459"/>
                  </a:lnTo>
                  <a:lnTo>
                    <a:pt x="309" y="459"/>
                  </a:lnTo>
                  <a:lnTo>
                    <a:pt x="309" y="440"/>
                  </a:lnTo>
                  <a:lnTo>
                    <a:pt x="325" y="440"/>
                  </a:lnTo>
                  <a:lnTo>
                    <a:pt x="325" y="422"/>
                  </a:lnTo>
                  <a:lnTo>
                    <a:pt x="341" y="422"/>
                  </a:lnTo>
                  <a:lnTo>
                    <a:pt x="341" y="403"/>
                  </a:lnTo>
                  <a:lnTo>
                    <a:pt x="358" y="403"/>
                  </a:lnTo>
                  <a:lnTo>
                    <a:pt x="341" y="403"/>
                  </a:lnTo>
                  <a:lnTo>
                    <a:pt x="358" y="403"/>
                  </a:lnTo>
                  <a:lnTo>
                    <a:pt x="358" y="385"/>
                  </a:lnTo>
                  <a:lnTo>
                    <a:pt x="358" y="366"/>
                  </a:lnTo>
                  <a:lnTo>
                    <a:pt x="358" y="348"/>
                  </a:lnTo>
                  <a:lnTo>
                    <a:pt x="358" y="329"/>
                  </a:lnTo>
                  <a:lnTo>
                    <a:pt x="341" y="329"/>
                  </a:lnTo>
                  <a:lnTo>
                    <a:pt x="325" y="329"/>
                  </a:lnTo>
                  <a:lnTo>
                    <a:pt x="325" y="314"/>
                  </a:lnTo>
                  <a:lnTo>
                    <a:pt x="309" y="314"/>
                  </a:lnTo>
                  <a:lnTo>
                    <a:pt x="309" y="329"/>
                  </a:lnTo>
                  <a:lnTo>
                    <a:pt x="292" y="329"/>
                  </a:lnTo>
                  <a:lnTo>
                    <a:pt x="276" y="329"/>
                  </a:lnTo>
                  <a:lnTo>
                    <a:pt x="260" y="329"/>
                  </a:lnTo>
                  <a:lnTo>
                    <a:pt x="260" y="314"/>
                  </a:lnTo>
                  <a:lnTo>
                    <a:pt x="243" y="314"/>
                  </a:lnTo>
                  <a:lnTo>
                    <a:pt x="227" y="314"/>
                  </a:lnTo>
                  <a:lnTo>
                    <a:pt x="210" y="314"/>
                  </a:lnTo>
                  <a:lnTo>
                    <a:pt x="194" y="314"/>
                  </a:lnTo>
                  <a:lnTo>
                    <a:pt x="180" y="314"/>
                  </a:lnTo>
                  <a:lnTo>
                    <a:pt x="164" y="314"/>
                  </a:lnTo>
                  <a:lnTo>
                    <a:pt x="164" y="296"/>
                  </a:lnTo>
                  <a:lnTo>
                    <a:pt x="148" y="296"/>
                  </a:lnTo>
                  <a:lnTo>
                    <a:pt x="148" y="314"/>
                  </a:lnTo>
                  <a:lnTo>
                    <a:pt x="131" y="314"/>
                  </a:lnTo>
                  <a:lnTo>
                    <a:pt x="131" y="296"/>
                  </a:lnTo>
                  <a:lnTo>
                    <a:pt x="115" y="296"/>
                  </a:lnTo>
                  <a:lnTo>
                    <a:pt x="98" y="296"/>
                  </a:lnTo>
                  <a:lnTo>
                    <a:pt x="82" y="296"/>
                  </a:lnTo>
                  <a:lnTo>
                    <a:pt x="82" y="277"/>
                  </a:lnTo>
                  <a:lnTo>
                    <a:pt x="66" y="277"/>
                  </a:lnTo>
                  <a:lnTo>
                    <a:pt x="49" y="277"/>
                  </a:lnTo>
                  <a:lnTo>
                    <a:pt x="33" y="277"/>
                  </a:lnTo>
                  <a:lnTo>
                    <a:pt x="33" y="296"/>
                  </a:lnTo>
                  <a:lnTo>
                    <a:pt x="16" y="296"/>
                  </a:lnTo>
                  <a:lnTo>
                    <a:pt x="16" y="277"/>
                  </a:lnTo>
                  <a:lnTo>
                    <a:pt x="0" y="277"/>
                  </a:lnTo>
                  <a:lnTo>
                    <a:pt x="16" y="277"/>
                  </a:lnTo>
                  <a:lnTo>
                    <a:pt x="16" y="259"/>
                  </a:lnTo>
                  <a:lnTo>
                    <a:pt x="33" y="259"/>
                  </a:lnTo>
                  <a:lnTo>
                    <a:pt x="49" y="259"/>
                  </a:lnTo>
                  <a:lnTo>
                    <a:pt x="49" y="240"/>
                  </a:lnTo>
                  <a:lnTo>
                    <a:pt x="66" y="240"/>
                  </a:lnTo>
                  <a:lnTo>
                    <a:pt x="66" y="222"/>
                  </a:lnTo>
                  <a:lnTo>
                    <a:pt x="82" y="222"/>
                  </a:lnTo>
                  <a:lnTo>
                    <a:pt x="82" y="203"/>
                  </a:lnTo>
                  <a:lnTo>
                    <a:pt x="98" y="203"/>
                  </a:lnTo>
                  <a:lnTo>
                    <a:pt x="115" y="203"/>
                  </a:lnTo>
                  <a:lnTo>
                    <a:pt x="131" y="203"/>
                  </a:lnTo>
                  <a:lnTo>
                    <a:pt x="148" y="203"/>
                  </a:lnTo>
                  <a:lnTo>
                    <a:pt x="148" y="185"/>
                  </a:lnTo>
                  <a:lnTo>
                    <a:pt x="164" y="185"/>
                  </a:lnTo>
                  <a:lnTo>
                    <a:pt x="164" y="166"/>
                  </a:lnTo>
                  <a:lnTo>
                    <a:pt x="180" y="166"/>
                  </a:lnTo>
                  <a:lnTo>
                    <a:pt x="180" y="148"/>
                  </a:lnTo>
                  <a:lnTo>
                    <a:pt x="194" y="148"/>
                  </a:lnTo>
                  <a:lnTo>
                    <a:pt x="210" y="148"/>
                  </a:lnTo>
                  <a:lnTo>
                    <a:pt x="227" y="148"/>
                  </a:lnTo>
                  <a:lnTo>
                    <a:pt x="243" y="148"/>
                  </a:lnTo>
                  <a:lnTo>
                    <a:pt x="260" y="148"/>
                  </a:lnTo>
                  <a:lnTo>
                    <a:pt x="276" y="148"/>
                  </a:lnTo>
                  <a:lnTo>
                    <a:pt x="292" y="148"/>
                  </a:lnTo>
                  <a:lnTo>
                    <a:pt x="309" y="148"/>
                  </a:lnTo>
                  <a:lnTo>
                    <a:pt x="325" y="148"/>
                  </a:lnTo>
                  <a:lnTo>
                    <a:pt x="341" y="148"/>
                  </a:lnTo>
                  <a:lnTo>
                    <a:pt x="341" y="129"/>
                  </a:lnTo>
                  <a:lnTo>
                    <a:pt x="358" y="129"/>
                  </a:lnTo>
                  <a:lnTo>
                    <a:pt x="358" y="148"/>
                  </a:lnTo>
                  <a:lnTo>
                    <a:pt x="374" y="148"/>
                  </a:lnTo>
                  <a:lnTo>
                    <a:pt x="374" y="166"/>
                  </a:lnTo>
                  <a:lnTo>
                    <a:pt x="391" y="166"/>
                  </a:lnTo>
                  <a:lnTo>
                    <a:pt x="407" y="166"/>
                  </a:lnTo>
                  <a:lnTo>
                    <a:pt x="423" y="166"/>
                  </a:lnTo>
                  <a:lnTo>
                    <a:pt x="440" y="166"/>
                  </a:lnTo>
                  <a:lnTo>
                    <a:pt x="456" y="166"/>
                  </a:lnTo>
                  <a:lnTo>
                    <a:pt x="473" y="166"/>
                  </a:lnTo>
                  <a:lnTo>
                    <a:pt x="473" y="148"/>
                  </a:lnTo>
                  <a:lnTo>
                    <a:pt x="473" y="129"/>
                  </a:lnTo>
                  <a:lnTo>
                    <a:pt x="489" y="129"/>
                  </a:lnTo>
                  <a:lnTo>
                    <a:pt x="489" y="111"/>
                  </a:lnTo>
                  <a:lnTo>
                    <a:pt x="505" y="111"/>
                  </a:lnTo>
                  <a:lnTo>
                    <a:pt x="522" y="111"/>
                  </a:lnTo>
                  <a:lnTo>
                    <a:pt x="538" y="111"/>
                  </a:lnTo>
                  <a:lnTo>
                    <a:pt x="538" y="93"/>
                  </a:lnTo>
                  <a:lnTo>
                    <a:pt x="554" y="93"/>
                  </a:lnTo>
                  <a:lnTo>
                    <a:pt x="554" y="74"/>
                  </a:lnTo>
                  <a:lnTo>
                    <a:pt x="571" y="74"/>
                  </a:lnTo>
                  <a:lnTo>
                    <a:pt x="587" y="74"/>
                  </a:lnTo>
                  <a:lnTo>
                    <a:pt x="587" y="56"/>
                  </a:lnTo>
                  <a:lnTo>
                    <a:pt x="604" y="56"/>
                  </a:lnTo>
                  <a:lnTo>
                    <a:pt x="604" y="37"/>
                  </a:lnTo>
                  <a:lnTo>
                    <a:pt x="620" y="37"/>
                  </a:lnTo>
                  <a:lnTo>
                    <a:pt x="636" y="37"/>
                  </a:lnTo>
                  <a:lnTo>
                    <a:pt x="636" y="56"/>
                  </a:lnTo>
                  <a:lnTo>
                    <a:pt x="653" y="56"/>
                  </a:lnTo>
                  <a:lnTo>
                    <a:pt x="653" y="37"/>
                  </a:lnTo>
                  <a:lnTo>
                    <a:pt x="653" y="19"/>
                  </a:lnTo>
                  <a:lnTo>
                    <a:pt x="669" y="19"/>
                  </a:lnTo>
                  <a:lnTo>
                    <a:pt x="686" y="19"/>
                  </a:lnTo>
                  <a:lnTo>
                    <a:pt x="68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432"/>
            <p:cNvSpPr>
              <a:spLocks/>
            </p:cNvSpPr>
            <p:nvPr/>
          </p:nvSpPr>
          <p:spPr bwMode="auto">
            <a:xfrm>
              <a:off x="381" y="1148"/>
              <a:ext cx="784" cy="532"/>
            </a:xfrm>
            <a:custGeom>
              <a:avLst/>
              <a:gdLst/>
              <a:ahLst/>
              <a:cxnLst>
                <a:cxn ang="0">
                  <a:pos x="735" y="0"/>
                </a:cxn>
                <a:cxn ang="0">
                  <a:pos x="767" y="37"/>
                </a:cxn>
                <a:cxn ang="0">
                  <a:pos x="767" y="74"/>
                </a:cxn>
                <a:cxn ang="0">
                  <a:pos x="767" y="111"/>
                </a:cxn>
                <a:cxn ang="0">
                  <a:pos x="767" y="148"/>
                </a:cxn>
                <a:cxn ang="0">
                  <a:pos x="784" y="166"/>
                </a:cxn>
                <a:cxn ang="0">
                  <a:pos x="784" y="203"/>
                </a:cxn>
                <a:cxn ang="0">
                  <a:pos x="735" y="240"/>
                </a:cxn>
                <a:cxn ang="0">
                  <a:pos x="686" y="240"/>
                </a:cxn>
                <a:cxn ang="0">
                  <a:pos x="653" y="277"/>
                </a:cxn>
                <a:cxn ang="0">
                  <a:pos x="620" y="314"/>
                </a:cxn>
                <a:cxn ang="0">
                  <a:pos x="587" y="329"/>
                </a:cxn>
                <a:cxn ang="0">
                  <a:pos x="587" y="366"/>
                </a:cxn>
                <a:cxn ang="0">
                  <a:pos x="587" y="403"/>
                </a:cxn>
                <a:cxn ang="0">
                  <a:pos x="604" y="459"/>
                </a:cxn>
                <a:cxn ang="0">
                  <a:pos x="571" y="495"/>
                </a:cxn>
                <a:cxn ang="0">
                  <a:pos x="538" y="495"/>
                </a:cxn>
                <a:cxn ang="0">
                  <a:pos x="505" y="495"/>
                </a:cxn>
                <a:cxn ang="0">
                  <a:pos x="456" y="514"/>
                </a:cxn>
                <a:cxn ang="0">
                  <a:pos x="260" y="514"/>
                </a:cxn>
                <a:cxn ang="0">
                  <a:pos x="260" y="459"/>
                </a:cxn>
                <a:cxn ang="0">
                  <a:pos x="292" y="459"/>
                </a:cxn>
                <a:cxn ang="0">
                  <a:pos x="325" y="422"/>
                </a:cxn>
                <a:cxn ang="0">
                  <a:pos x="341" y="403"/>
                </a:cxn>
                <a:cxn ang="0">
                  <a:pos x="358" y="348"/>
                </a:cxn>
                <a:cxn ang="0">
                  <a:pos x="325" y="314"/>
                </a:cxn>
                <a:cxn ang="0">
                  <a:pos x="276" y="329"/>
                </a:cxn>
                <a:cxn ang="0">
                  <a:pos x="227" y="314"/>
                </a:cxn>
                <a:cxn ang="0">
                  <a:pos x="164" y="314"/>
                </a:cxn>
                <a:cxn ang="0">
                  <a:pos x="131" y="314"/>
                </a:cxn>
                <a:cxn ang="0">
                  <a:pos x="82" y="296"/>
                </a:cxn>
                <a:cxn ang="0">
                  <a:pos x="33" y="277"/>
                </a:cxn>
                <a:cxn ang="0">
                  <a:pos x="0" y="277"/>
                </a:cxn>
                <a:cxn ang="0">
                  <a:pos x="49" y="259"/>
                </a:cxn>
                <a:cxn ang="0">
                  <a:pos x="82" y="222"/>
                </a:cxn>
                <a:cxn ang="0">
                  <a:pos x="131" y="203"/>
                </a:cxn>
                <a:cxn ang="0">
                  <a:pos x="164" y="166"/>
                </a:cxn>
                <a:cxn ang="0">
                  <a:pos x="210" y="148"/>
                </a:cxn>
                <a:cxn ang="0">
                  <a:pos x="276" y="148"/>
                </a:cxn>
                <a:cxn ang="0">
                  <a:pos x="341" y="148"/>
                </a:cxn>
                <a:cxn ang="0">
                  <a:pos x="374" y="148"/>
                </a:cxn>
                <a:cxn ang="0">
                  <a:pos x="423" y="166"/>
                </a:cxn>
                <a:cxn ang="0">
                  <a:pos x="473" y="148"/>
                </a:cxn>
                <a:cxn ang="0">
                  <a:pos x="505" y="111"/>
                </a:cxn>
                <a:cxn ang="0">
                  <a:pos x="554" y="93"/>
                </a:cxn>
                <a:cxn ang="0">
                  <a:pos x="587" y="56"/>
                </a:cxn>
                <a:cxn ang="0">
                  <a:pos x="636" y="37"/>
                </a:cxn>
                <a:cxn ang="0">
                  <a:pos x="653" y="19"/>
                </a:cxn>
              </a:cxnLst>
              <a:rect l="0" t="0" r="r" b="b"/>
              <a:pathLst>
                <a:path w="784" h="532">
                  <a:moveTo>
                    <a:pt x="686" y="0"/>
                  </a:moveTo>
                  <a:lnTo>
                    <a:pt x="702" y="0"/>
                  </a:lnTo>
                  <a:lnTo>
                    <a:pt x="718" y="0"/>
                  </a:lnTo>
                  <a:lnTo>
                    <a:pt x="735" y="0"/>
                  </a:lnTo>
                  <a:lnTo>
                    <a:pt x="735" y="19"/>
                  </a:lnTo>
                  <a:lnTo>
                    <a:pt x="751" y="19"/>
                  </a:lnTo>
                  <a:lnTo>
                    <a:pt x="751" y="37"/>
                  </a:lnTo>
                  <a:lnTo>
                    <a:pt x="767" y="37"/>
                  </a:lnTo>
                  <a:lnTo>
                    <a:pt x="751" y="37"/>
                  </a:lnTo>
                  <a:lnTo>
                    <a:pt x="751" y="56"/>
                  </a:lnTo>
                  <a:lnTo>
                    <a:pt x="751" y="74"/>
                  </a:lnTo>
                  <a:lnTo>
                    <a:pt x="767" y="74"/>
                  </a:lnTo>
                  <a:lnTo>
                    <a:pt x="751" y="74"/>
                  </a:lnTo>
                  <a:lnTo>
                    <a:pt x="767" y="74"/>
                  </a:lnTo>
                  <a:lnTo>
                    <a:pt x="767" y="93"/>
                  </a:lnTo>
                  <a:lnTo>
                    <a:pt x="767" y="111"/>
                  </a:lnTo>
                  <a:lnTo>
                    <a:pt x="767" y="129"/>
                  </a:lnTo>
                  <a:lnTo>
                    <a:pt x="751" y="129"/>
                  </a:lnTo>
                  <a:lnTo>
                    <a:pt x="767" y="129"/>
                  </a:lnTo>
                  <a:lnTo>
                    <a:pt x="767" y="148"/>
                  </a:lnTo>
                  <a:lnTo>
                    <a:pt x="751" y="148"/>
                  </a:lnTo>
                  <a:lnTo>
                    <a:pt x="767" y="148"/>
                  </a:lnTo>
                  <a:lnTo>
                    <a:pt x="767" y="166"/>
                  </a:lnTo>
                  <a:lnTo>
                    <a:pt x="784" y="166"/>
                  </a:lnTo>
                  <a:lnTo>
                    <a:pt x="784" y="185"/>
                  </a:lnTo>
                  <a:lnTo>
                    <a:pt x="784" y="203"/>
                  </a:lnTo>
                  <a:lnTo>
                    <a:pt x="767" y="203"/>
                  </a:lnTo>
                  <a:lnTo>
                    <a:pt x="784" y="203"/>
                  </a:lnTo>
                  <a:lnTo>
                    <a:pt x="767" y="222"/>
                  </a:lnTo>
                  <a:lnTo>
                    <a:pt x="767" y="240"/>
                  </a:lnTo>
                  <a:lnTo>
                    <a:pt x="751" y="240"/>
                  </a:lnTo>
                  <a:lnTo>
                    <a:pt x="735" y="240"/>
                  </a:lnTo>
                  <a:lnTo>
                    <a:pt x="718" y="222"/>
                  </a:lnTo>
                  <a:lnTo>
                    <a:pt x="702" y="222"/>
                  </a:lnTo>
                  <a:lnTo>
                    <a:pt x="702" y="240"/>
                  </a:lnTo>
                  <a:lnTo>
                    <a:pt x="686" y="240"/>
                  </a:lnTo>
                  <a:lnTo>
                    <a:pt x="669" y="240"/>
                  </a:lnTo>
                  <a:lnTo>
                    <a:pt x="669" y="259"/>
                  </a:lnTo>
                  <a:lnTo>
                    <a:pt x="653" y="259"/>
                  </a:lnTo>
                  <a:lnTo>
                    <a:pt x="653" y="277"/>
                  </a:lnTo>
                  <a:lnTo>
                    <a:pt x="636" y="277"/>
                  </a:lnTo>
                  <a:lnTo>
                    <a:pt x="636" y="296"/>
                  </a:lnTo>
                  <a:lnTo>
                    <a:pt x="620" y="296"/>
                  </a:lnTo>
                  <a:lnTo>
                    <a:pt x="620" y="314"/>
                  </a:lnTo>
                  <a:lnTo>
                    <a:pt x="620" y="296"/>
                  </a:lnTo>
                  <a:lnTo>
                    <a:pt x="604" y="296"/>
                  </a:lnTo>
                  <a:lnTo>
                    <a:pt x="587" y="296"/>
                  </a:lnTo>
                  <a:lnTo>
                    <a:pt x="587" y="329"/>
                  </a:lnTo>
                  <a:lnTo>
                    <a:pt x="587" y="348"/>
                  </a:lnTo>
                  <a:lnTo>
                    <a:pt x="571" y="348"/>
                  </a:lnTo>
                  <a:lnTo>
                    <a:pt x="571" y="366"/>
                  </a:lnTo>
                  <a:lnTo>
                    <a:pt x="587" y="366"/>
                  </a:lnTo>
                  <a:lnTo>
                    <a:pt x="587" y="385"/>
                  </a:lnTo>
                  <a:lnTo>
                    <a:pt x="604" y="385"/>
                  </a:lnTo>
                  <a:lnTo>
                    <a:pt x="604" y="403"/>
                  </a:lnTo>
                  <a:lnTo>
                    <a:pt x="587" y="403"/>
                  </a:lnTo>
                  <a:lnTo>
                    <a:pt x="604" y="403"/>
                  </a:lnTo>
                  <a:lnTo>
                    <a:pt x="604" y="422"/>
                  </a:lnTo>
                  <a:lnTo>
                    <a:pt x="604" y="440"/>
                  </a:lnTo>
                  <a:lnTo>
                    <a:pt x="604" y="459"/>
                  </a:lnTo>
                  <a:lnTo>
                    <a:pt x="604" y="477"/>
                  </a:lnTo>
                  <a:lnTo>
                    <a:pt x="587" y="477"/>
                  </a:lnTo>
                  <a:lnTo>
                    <a:pt x="571" y="477"/>
                  </a:lnTo>
                  <a:lnTo>
                    <a:pt x="571" y="495"/>
                  </a:lnTo>
                  <a:lnTo>
                    <a:pt x="571" y="477"/>
                  </a:lnTo>
                  <a:lnTo>
                    <a:pt x="554" y="477"/>
                  </a:lnTo>
                  <a:lnTo>
                    <a:pt x="538" y="477"/>
                  </a:lnTo>
                  <a:lnTo>
                    <a:pt x="538" y="495"/>
                  </a:lnTo>
                  <a:lnTo>
                    <a:pt x="522" y="495"/>
                  </a:lnTo>
                  <a:lnTo>
                    <a:pt x="505" y="495"/>
                  </a:lnTo>
                  <a:lnTo>
                    <a:pt x="505" y="477"/>
                  </a:lnTo>
                  <a:lnTo>
                    <a:pt x="505" y="495"/>
                  </a:lnTo>
                  <a:lnTo>
                    <a:pt x="489" y="495"/>
                  </a:lnTo>
                  <a:lnTo>
                    <a:pt x="489" y="514"/>
                  </a:lnTo>
                  <a:lnTo>
                    <a:pt x="473" y="514"/>
                  </a:lnTo>
                  <a:lnTo>
                    <a:pt x="456" y="514"/>
                  </a:lnTo>
                  <a:lnTo>
                    <a:pt x="440" y="514"/>
                  </a:lnTo>
                  <a:lnTo>
                    <a:pt x="374" y="514"/>
                  </a:lnTo>
                  <a:lnTo>
                    <a:pt x="260" y="532"/>
                  </a:lnTo>
                  <a:lnTo>
                    <a:pt x="260" y="514"/>
                  </a:lnTo>
                  <a:lnTo>
                    <a:pt x="243" y="514"/>
                  </a:lnTo>
                  <a:lnTo>
                    <a:pt x="243" y="495"/>
                  </a:lnTo>
                  <a:lnTo>
                    <a:pt x="260" y="477"/>
                  </a:lnTo>
                  <a:lnTo>
                    <a:pt x="260" y="459"/>
                  </a:lnTo>
                  <a:lnTo>
                    <a:pt x="260" y="477"/>
                  </a:lnTo>
                  <a:lnTo>
                    <a:pt x="276" y="477"/>
                  </a:lnTo>
                  <a:lnTo>
                    <a:pt x="276" y="459"/>
                  </a:lnTo>
                  <a:lnTo>
                    <a:pt x="292" y="459"/>
                  </a:lnTo>
                  <a:lnTo>
                    <a:pt x="309" y="459"/>
                  </a:lnTo>
                  <a:lnTo>
                    <a:pt x="309" y="440"/>
                  </a:lnTo>
                  <a:lnTo>
                    <a:pt x="325" y="440"/>
                  </a:lnTo>
                  <a:lnTo>
                    <a:pt x="325" y="422"/>
                  </a:lnTo>
                  <a:lnTo>
                    <a:pt x="341" y="422"/>
                  </a:lnTo>
                  <a:lnTo>
                    <a:pt x="341" y="403"/>
                  </a:lnTo>
                  <a:lnTo>
                    <a:pt x="358" y="403"/>
                  </a:lnTo>
                  <a:lnTo>
                    <a:pt x="341" y="403"/>
                  </a:lnTo>
                  <a:lnTo>
                    <a:pt x="358" y="403"/>
                  </a:lnTo>
                  <a:lnTo>
                    <a:pt x="358" y="385"/>
                  </a:lnTo>
                  <a:lnTo>
                    <a:pt x="358" y="366"/>
                  </a:lnTo>
                  <a:lnTo>
                    <a:pt x="358" y="348"/>
                  </a:lnTo>
                  <a:lnTo>
                    <a:pt x="358" y="329"/>
                  </a:lnTo>
                  <a:lnTo>
                    <a:pt x="341" y="329"/>
                  </a:lnTo>
                  <a:lnTo>
                    <a:pt x="325" y="329"/>
                  </a:lnTo>
                  <a:lnTo>
                    <a:pt x="325" y="314"/>
                  </a:lnTo>
                  <a:lnTo>
                    <a:pt x="309" y="314"/>
                  </a:lnTo>
                  <a:lnTo>
                    <a:pt x="309" y="329"/>
                  </a:lnTo>
                  <a:lnTo>
                    <a:pt x="292" y="329"/>
                  </a:lnTo>
                  <a:lnTo>
                    <a:pt x="276" y="329"/>
                  </a:lnTo>
                  <a:lnTo>
                    <a:pt x="260" y="329"/>
                  </a:lnTo>
                  <a:lnTo>
                    <a:pt x="260" y="314"/>
                  </a:lnTo>
                  <a:lnTo>
                    <a:pt x="243" y="314"/>
                  </a:lnTo>
                  <a:lnTo>
                    <a:pt x="227" y="314"/>
                  </a:lnTo>
                  <a:lnTo>
                    <a:pt x="210" y="314"/>
                  </a:lnTo>
                  <a:lnTo>
                    <a:pt x="194" y="314"/>
                  </a:lnTo>
                  <a:lnTo>
                    <a:pt x="180" y="314"/>
                  </a:lnTo>
                  <a:lnTo>
                    <a:pt x="164" y="314"/>
                  </a:lnTo>
                  <a:lnTo>
                    <a:pt x="164" y="296"/>
                  </a:lnTo>
                  <a:lnTo>
                    <a:pt x="148" y="296"/>
                  </a:lnTo>
                  <a:lnTo>
                    <a:pt x="148" y="314"/>
                  </a:lnTo>
                  <a:lnTo>
                    <a:pt x="131" y="314"/>
                  </a:lnTo>
                  <a:lnTo>
                    <a:pt x="131" y="296"/>
                  </a:lnTo>
                  <a:lnTo>
                    <a:pt x="115" y="296"/>
                  </a:lnTo>
                  <a:lnTo>
                    <a:pt x="98" y="296"/>
                  </a:lnTo>
                  <a:lnTo>
                    <a:pt x="82" y="296"/>
                  </a:lnTo>
                  <a:lnTo>
                    <a:pt x="82" y="277"/>
                  </a:lnTo>
                  <a:lnTo>
                    <a:pt x="66" y="277"/>
                  </a:lnTo>
                  <a:lnTo>
                    <a:pt x="49" y="277"/>
                  </a:lnTo>
                  <a:lnTo>
                    <a:pt x="33" y="277"/>
                  </a:lnTo>
                  <a:lnTo>
                    <a:pt x="33" y="296"/>
                  </a:lnTo>
                  <a:lnTo>
                    <a:pt x="16" y="296"/>
                  </a:lnTo>
                  <a:lnTo>
                    <a:pt x="16" y="277"/>
                  </a:lnTo>
                  <a:lnTo>
                    <a:pt x="0" y="277"/>
                  </a:lnTo>
                  <a:lnTo>
                    <a:pt x="16" y="277"/>
                  </a:lnTo>
                  <a:lnTo>
                    <a:pt x="16" y="259"/>
                  </a:lnTo>
                  <a:lnTo>
                    <a:pt x="33" y="259"/>
                  </a:lnTo>
                  <a:lnTo>
                    <a:pt x="49" y="259"/>
                  </a:lnTo>
                  <a:lnTo>
                    <a:pt x="49" y="240"/>
                  </a:lnTo>
                  <a:lnTo>
                    <a:pt x="66" y="240"/>
                  </a:lnTo>
                  <a:lnTo>
                    <a:pt x="66" y="222"/>
                  </a:lnTo>
                  <a:lnTo>
                    <a:pt x="82" y="222"/>
                  </a:lnTo>
                  <a:lnTo>
                    <a:pt x="82" y="203"/>
                  </a:lnTo>
                  <a:lnTo>
                    <a:pt x="98" y="203"/>
                  </a:lnTo>
                  <a:lnTo>
                    <a:pt x="115" y="203"/>
                  </a:lnTo>
                  <a:lnTo>
                    <a:pt x="131" y="203"/>
                  </a:lnTo>
                  <a:lnTo>
                    <a:pt x="148" y="203"/>
                  </a:lnTo>
                  <a:lnTo>
                    <a:pt x="148" y="185"/>
                  </a:lnTo>
                  <a:lnTo>
                    <a:pt x="164" y="185"/>
                  </a:lnTo>
                  <a:lnTo>
                    <a:pt x="164" y="166"/>
                  </a:lnTo>
                  <a:lnTo>
                    <a:pt x="180" y="166"/>
                  </a:lnTo>
                  <a:lnTo>
                    <a:pt x="180" y="148"/>
                  </a:lnTo>
                  <a:lnTo>
                    <a:pt x="194" y="148"/>
                  </a:lnTo>
                  <a:lnTo>
                    <a:pt x="210" y="148"/>
                  </a:lnTo>
                  <a:lnTo>
                    <a:pt x="227" y="148"/>
                  </a:lnTo>
                  <a:lnTo>
                    <a:pt x="243" y="148"/>
                  </a:lnTo>
                  <a:lnTo>
                    <a:pt x="260" y="148"/>
                  </a:lnTo>
                  <a:lnTo>
                    <a:pt x="276" y="148"/>
                  </a:lnTo>
                  <a:lnTo>
                    <a:pt x="292" y="148"/>
                  </a:lnTo>
                  <a:lnTo>
                    <a:pt x="309" y="148"/>
                  </a:lnTo>
                  <a:lnTo>
                    <a:pt x="325" y="148"/>
                  </a:lnTo>
                  <a:lnTo>
                    <a:pt x="341" y="148"/>
                  </a:lnTo>
                  <a:lnTo>
                    <a:pt x="341" y="129"/>
                  </a:lnTo>
                  <a:lnTo>
                    <a:pt x="358" y="129"/>
                  </a:lnTo>
                  <a:lnTo>
                    <a:pt x="358" y="148"/>
                  </a:lnTo>
                  <a:lnTo>
                    <a:pt x="374" y="148"/>
                  </a:lnTo>
                  <a:lnTo>
                    <a:pt x="374" y="166"/>
                  </a:lnTo>
                  <a:lnTo>
                    <a:pt x="391" y="166"/>
                  </a:lnTo>
                  <a:lnTo>
                    <a:pt x="407" y="166"/>
                  </a:lnTo>
                  <a:lnTo>
                    <a:pt x="423" y="166"/>
                  </a:lnTo>
                  <a:lnTo>
                    <a:pt x="440" y="166"/>
                  </a:lnTo>
                  <a:lnTo>
                    <a:pt x="456" y="166"/>
                  </a:lnTo>
                  <a:lnTo>
                    <a:pt x="473" y="166"/>
                  </a:lnTo>
                  <a:lnTo>
                    <a:pt x="473" y="148"/>
                  </a:lnTo>
                  <a:lnTo>
                    <a:pt x="473" y="129"/>
                  </a:lnTo>
                  <a:lnTo>
                    <a:pt x="489" y="129"/>
                  </a:lnTo>
                  <a:lnTo>
                    <a:pt x="489" y="111"/>
                  </a:lnTo>
                  <a:lnTo>
                    <a:pt x="505" y="111"/>
                  </a:lnTo>
                  <a:lnTo>
                    <a:pt x="522" y="111"/>
                  </a:lnTo>
                  <a:lnTo>
                    <a:pt x="538" y="111"/>
                  </a:lnTo>
                  <a:lnTo>
                    <a:pt x="538" y="93"/>
                  </a:lnTo>
                  <a:lnTo>
                    <a:pt x="554" y="93"/>
                  </a:lnTo>
                  <a:lnTo>
                    <a:pt x="554" y="74"/>
                  </a:lnTo>
                  <a:lnTo>
                    <a:pt x="571" y="74"/>
                  </a:lnTo>
                  <a:lnTo>
                    <a:pt x="587" y="74"/>
                  </a:lnTo>
                  <a:lnTo>
                    <a:pt x="587" y="56"/>
                  </a:lnTo>
                  <a:lnTo>
                    <a:pt x="604" y="56"/>
                  </a:lnTo>
                  <a:lnTo>
                    <a:pt x="604" y="37"/>
                  </a:lnTo>
                  <a:lnTo>
                    <a:pt x="620" y="37"/>
                  </a:lnTo>
                  <a:lnTo>
                    <a:pt x="636" y="37"/>
                  </a:lnTo>
                  <a:lnTo>
                    <a:pt x="636" y="56"/>
                  </a:lnTo>
                  <a:lnTo>
                    <a:pt x="653" y="56"/>
                  </a:lnTo>
                  <a:lnTo>
                    <a:pt x="653" y="37"/>
                  </a:lnTo>
                  <a:lnTo>
                    <a:pt x="653" y="19"/>
                  </a:lnTo>
                  <a:lnTo>
                    <a:pt x="669" y="19"/>
                  </a:lnTo>
                  <a:lnTo>
                    <a:pt x="686" y="19"/>
                  </a:lnTo>
                  <a:lnTo>
                    <a:pt x="68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75" name="Group 428"/>
          <p:cNvGrpSpPr>
            <a:grpSpLocks/>
          </p:cNvGrpSpPr>
          <p:nvPr/>
        </p:nvGrpSpPr>
        <p:grpSpPr bwMode="auto">
          <a:xfrm>
            <a:off x="8782519" y="2427797"/>
            <a:ext cx="740261" cy="722732"/>
            <a:chOff x="6936" y="1166"/>
            <a:chExt cx="718" cy="701"/>
          </a:xfrm>
          <a:solidFill>
            <a:schemeClr val="accent5">
              <a:lumMod val="60000"/>
              <a:lumOff val="40000"/>
            </a:schemeClr>
          </a:solidFill>
        </p:grpSpPr>
        <p:sp>
          <p:nvSpPr>
            <p:cNvPr id="176" name="Freeform 430"/>
            <p:cNvSpPr>
              <a:spLocks/>
            </p:cNvSpPr>
            <p:nvPr/>
          </p:nvSpPr>
          <p:spPr bwMode="auto">
            <a:xfrm>
              <a:off x="6936" y="1166"/>
              <a:ext cx="718" cy="701"/>
            </a:xfrm>
            <a:custGeom>
              <a:avLst/>
              <a:gdLst/>
              <a:ahLst/>
              <a:cxnLst>
                <a:cxn ang="0">
                  <a:pos x="407" y="37"/>
                </a:cxn>
                <a:cxn ang="0">
                  <a:pos x="554" y="37"/>
                </a:cxn>
                <a:cxn ang="0">
                  <a:pos x="570" y="92"/>
                </a:cxn>
                <a:cxn ang="0">
                  <a:pos x="587" y="130"/>
                </a:cxn>
                <a:cxn ang="0">
                  <a:pos x="603" y="167"/>
                </a:cxn>
                <a:cxn ang="0">
                  <a:pos x="636" y="185"/>
                </a:cxn>
                <a:cxn ang="0">
                  <a:pos x="636" y="204"/>
                </a:cxn>
                <a:cxn ang="0">
                  <a:pos x="685" y="204"/>
                </a:cxn>
                <a:cxn ang="0">
                  <a:pos x="685" y="204"/>
                </a:cxn>
                <a:cxn ang="0">
                  <a:pos x="718" y="241"/>
                </a:cxn>
                <a:cxn ang="0">
                  <a:pos x="701" y="278"/>
                </a:cxn>
                <a:cxn ang="0">
                  <a:pos x="652" y="278"/>
                </a:cxn>
                <a:cxn ang="0">
                  <a:pos x="603" y="278"/>
                </a:cxn>
                <a:cxn ang="0">
                  <a:pos x="570" y="297"/>
                </a:cxn>
                <a:cxn ang="0">
                  <a:pos x="587" y="330"/>
                </a:cxn>
                <a:cxn ang="0">
                  <a:pos x="603" y="367"/>
                </a:cxn>
                <a:cxn ang="0">
                  <a:pos x="619" y="405"/>
                </a:cxn>
                <a:cxn ang="0">
                  <a:pos x="636" y="442"/>
                </a:cxn>
                <a:cxn ang="0">
                  <a:pos x="652" y="479"/>
                </a:cxn>
                <a:cxn ang="0">
                  <a:pos x="652" y="516"/>
                </a:cxn>
                <a:cxn ang="0">
                  <a:pos x="587" y="534"/>
                </a:cxn>
                <a:cxn ang="0">
                  <a:pos x="570" y="571"/>
                </a:cxn>
                <a:cxn ang="0">
                  <a:pos x="570" y="627"/>
                </a:cxn>
                <a:cxn ang="0">
                  <a:pos x="423" y="682"/>
                </a:cxn>
                <a:cxn ang="0">
                  <a:pos x="312" y="645"/>
                </a:cxn>
                <a:cxn ang="0">
                  <a:pos x="181" y="553"/>
                </a:cxn>
                <a:cxn ang="0">
                  <a:pos x="17" y="423"/>
                </a:cxn>
                <a:cxn ang="0">
                  <a:pos x="33" y="386"/>
                </a:cxn>
                <a:cxn ang="0">
                  <a:pos x="33" y="330"/>
                </a:cxn>
                <a:cxn ang="0">
                  <a:pos x="33" y="297"/>
                </a:cxn>
                <a:cxn ang="0">
                  <a:pos x="82" y="259"/>
                </a:cxn>
                <a:cxn ang="0">
                  <a:pos x="115" y="241"/>
                </a:cxn>
                <a:cxn ang="0">
                  <a:pos x="99" y="241"/>
                </a:cxn>
                <a:cxn ang="0">
                  <a:pos x="99" y="222"/>
                </a:cxn>
                <a:cxn ang="0">
                  <a:pos x="82" y="222"/>
                </a:cxn>
                <a:cxn ang="0">
                  <a:pos x="82" y="204"/>
                </a:cxn>
                <a:cxn ang="0">
                  <a:pos x="66" y="204"/>
                </a:cxn>
                <a:cxn ang="0">
                  <a:pos x="66" y="185"/>
                </a:cxn>
                <a:cxn ang="0">
                  <a:pos x="50" y="185"/>
                </a:cxn>
                <a:cxn ang="0">
                  <a:pos x="50" y="167"/>
                </a:cxn>
                <a:cxn ang="0">
                  <a:pos x="17" y="148"/>
                </a:cxn>
                <a:cxn ang="0">
                  <a:pos x="17" y="130"/>
                </a:cxn>
                <a:cxn ang="0">
                  <a:pos x="17" y="111"/>
                </a:cxn>
                <a:cxn ang="0">
                  <a:pos x="17" y="92"/>
                </a:cxn>
                <a:cxn ang="0">
                  <a:pos x="17" y="74"/>
                </a:cxn>
                <a:cxn ang="0">
                  <a:pos x="0" y="74"/>
                </a:cxn>
                <a:cxn ang="0">
                  <a:pos x="17" y="37"/>
                </a:cxn>
                <a:cxn ang="0">
                  <a:pos x="17" y="18"/>
                </a:cxn>
                <a:cxn ang="0">
                  <a:pos x="50" y="18"/>
                </a:cxn>
                <a:cxn ang="0">
                  <a:pos x="99" y="37"/>
                </a:cxn>
                <a:cxn ang="0">
                  <a:pos x="131" y="74"/>
                </a:cxn>
                <a:cxn ang="0">
                  <a:pos x="164" y="92"/>
                </a:cxn>
                <a:cxn ang="0">
                  <a:pos x="213" y="111"/>
                </a:cxn>
              </a:cxnLst>
              <a:rect l="0" t="0" r="r" b="b"/>
              <a:pathLst>
                <a:path w="718" h="701">
                  <a:moveTo>
                    <a:pt x="344" y="37"/>
                  </a:moveTo>
                  <a:lnTo>
                    <a:pt x="358" y="37"/>
                  </a:lnTo>
                  <a:lnTo>
                    <a:pt x="407" y="37"/>
                  </a:lnTo>
                  <a:lnTo>
                    <a:pt x="489" y="37"/>
                  </a:lnTo>
                  <a:lnTo>
                    <a:pt x="538" y="37"/>
                  </a:lnTo>
                  <a:lnTo>
                    <a:pt x="554" y="37"/>
                  </a:lnTo>
                  <a:lnTo>
                    <a:pt x="554" y="56"/>
                  </a:lnTo>
                  <a:lnTo>
                    <a:pt x="570" y="74"/>
                  </a:lnTo>
                  <a:lnTo>
                    <a:pt x="570" y="92"/>
                  </a:lnTo>
                  <a:lnTo>
                    <a:pt x="570" y="111"/>
                  </a:lnTo>
                  <a:lnTo>
                    <a:pt x="570" y="130"/>
                  </a:lnTo>
                  <a:lnTo>
                    <a:pt x="587" y="130"/>
                  </a:lnTo>
                  <a:lnTo>
                    <a:pt x="587" y="148"/>
                  </a:lnTo>
                  <a:lnTo>
                    <a:pt x="603" y="148"/>
                  </a:lnTo>
                  <a:lnTo>
                    <a:pt x="603" y="167"/>
                  </a:lnTo>
                  <a:lnTo>
                    <a:pt x="619" y="167"/>
                  </a:lnTo>
                  <a:lnTo>
                    <a:pt x="619" y="185"/>
                  </a:lnTo>
                  <a:lnTo>
                    <a:pt x="636" y="185"/>
                  </a:lnTo>
                  <a:lnTo>
                    <a:pt x="652" y="185"/>
                  </a:lnTo>
                  <a:lnTo>
                    <a:pt x="636" y="185"/>
                  </a:lnTo>
                  <a:lnTo>
                    <a:pt x="636" y="204"/>
                  </a:lnTo>
                  <a:lnTo>
                    <a:pt x="652" y="204"/>
                  </a:lnTo>
                  <a:lnTo>
                    <a:pt x="669" y="204"/>
                  </a:lnTo>
                  <a:lnTo>
                    <a:pt x="685" y="204"/>
                  </a:lnTo>
                  <a:lnTo>
                    <a:pt x="669" y="204"/>
                  </a:lnTo>
                  <a:lnTo>
                    <a:pt x="685" y="222"/>
                  </a:lnTo>
                  <a:lnTo>
                    <a:pt x="685" y="204"/>
                  </a:lnTo>
                  <a:lnTo>
                    <a:pt x="685" y="222"/>
                  </a:lnTo>
                  <a:lnTo>
                    <a:pt x="701" y="222"/>
                  </a:lnTo>
                  <a:lnTo>
                    <a:pt x="718" y="241"/>
                  </a:lnTo>
                  <a:lnTo>
                    <a:pt x="701" y="241"/>
                  </a:lnTo>
                  <a:lnTo>
                    <a:pt x="701" y="259"/>
                  </a:lnTo>
                  <a:lnTo>
                    <a:pt x="701" y="278"/>
                  </a:lnTo>
                  <a:lnTo>
                    <a:pt x="685" y="278"/>
                  </a:lnTo>
                  <a:lnTo>
                    <a:pt x="669" y="278"/>
                  </a:lnTo>
                  <a:lnTo>
                    <a:pt x="652" y="278"/>
                  </a:lnTo>
                  <a:lnTo>
                    <a:pt x="636" y="278"/>
                  </a:lnTo>
                  <a:lnTo>
                    <a:pt x="619" y="278"/>
                  </a:lnTo>
                  <a:lnTo>
                    <a:pt x="603" y="278"/>
                  </a:lnTo>
                  <a:lnTo>
                    <a:pt x="587" y="278"/>
                  </a:lnTo>
                  <a:lnTo>
                    <a:pt x="587" y="297"/>
                  </a:lnTo>
                  <a:lnTo>
                    <a:pt x="570" y="297"/>
                  </a:lnTo>
                  <a:lnTo>
                    <a:pt x="587" y="297"/>
                  </a:lnTo>
                  <a:lnTo>
                    <a:pt x="587" y="312"/>
                  </a:lnTo>
                  <a:lnTo>
                    <a:pt x="587" y="330"/>
                  </a:lnTo>
                  <a:lnTo>
                    <a:pt x="603" y="330"/>
                  </a:lnTo>
                  <a:lnTo>
                    <a:pt x="603" y="349"/>
                  </a:lnTo>
                  <a:lnTo>
                    <a:pt x="603" y="367"/>
                  </a:lnTo>
                  <a:lnTo>
                    <a:pt x="603" y="386"/>
                  </a:lnTo>
                  <a:lnTo>
                    <a:pt x="603" y="405"/>
                  </a:lnTo>
                  <a:lnTo>
                    <a:pt x="619" y="405"/>
                  </a:lnTo>
                  <a:lnTo>
                    <a:pt x="619" y="423"/>
                  </a:lnTo>
                  <a:lnTo>
                    <a:pt x="619" y="442"/>
                  </a:lnTo>
                  <a:lnTo>
                    <a:pt x="636" y="442"/>
                  </a:lnTo>
                  <a:lnTo>
                    <a:pt x="636" y="460"/>
                  </a:lnTo>
                  <a:lnTo>
                    <a:pt x="652" y="460"/>
                  </a:lnTo>
                  <a:lnTo>
                    <a:pt x="652" y="479"/>
                  </a:lnTo>
                  <a:lnTo>
                    <a:pt x="652" y="497"/>
                  </a:lnTo>
                  <a:lnTo>
                    <a:pt x="669" y="516"/>
                  </a:lnTo>
                  <a:lnTo>
                    <a:pt x="652" y="516"/>
                  </a:lnTo>
                  <a:lnTo>
                    <a:pt x="636" y="497"/>
                  </a:lnTo>
                  <a:lnTo>
                    <a:pt x="603" y="497"/>
                  </a:lnTo>
                  <a:lnTo>
                    <a:pt x="587" y="534"/>
                  </a:lnTo>
                  <a:lnTo>
                    <a:pt x="570" y="534"/>
                  </a:lnTo>
                  <a:lnTo>
                    <a:pt x="570" y="553"/>
                  </a:lnTo>
                  <a:lnTo>
                    <a:pt x="570" y="571"/>
                  </a:lnTo>
                  <a:lnTo>
                    <a:pt x="570" y="590"/>
                  </a:lnTo>
                  <a:lnTo>
                    <a:pt x="570" y="608"/>
                  </a:lnTo>
                  <a:lnTo>
                    <a:pt x="570" y="627"/>
                  </a:lnTo>
                  <a:lnTo>
                    <a:pt x="554" y="664"/>
                  </a:lnTo>
                  <a:lnTo>
                    <a:pt x="440" y="682"/>
                  </a:lnTo>
                  <a:lnTo>
                    <a:pt x="423" y="682"/>
                  </a:lnTo>
                  <a:lnTo>
                    <a:pt x="407" y="682"/>
                  </a:lnTo>
                  <a:lnTo>
                    <a:pt x="358" y="701"/>
                  </a:lnTo>
                  <a:lnTo>
                    <a:pt x="312" y="645"/>
                  </a:lnTo>
                  <a:lnTo>
                    <a:pt x="246" y="590"/>
                  </a:lnTo>
                  <a:lnTo>
                    <a:pt x="197" y="553"/>
                  </a:lnTo>
                  <a:lnTo>
                    <a:pt x="181" y="553"/>
                  </a:lnTo>
                  <a:lnTo>
                    <a:pt x="131" y="516"/>
                  </a:lnTo>
                  <a:lnTo>
                    <a:pt x="66" y="479"/>
                  </a:lnTo>
                  <a:lnTo>
                    <a:pt x="17" y="423"/>
                  </a:lnTo>
                  <a:lnTo>
                    <a:pt x="17" y="405"/>
                  </a:lnTo>
                  <a:lnTo>
                    <a:pt x="17" y="386"/>
                  </a:lnTo>
                  <a:lnTo>
                    <a:pt x="33" y="386"/>
                  </a:lnTo>
                  <a:lnTo>
                    <a:pt x="33" y="367"/>
                  </a:lnTo>
                  <a:lnTo>
                    <a:pt x="33" y="349"/>
                  </a:lnTo>
                  <a:lnTo>
                    <a:pt x="33" y="330"/>
                  </a:lnTo>
                  <a:lnTo>
                    <a:pt x="17" y="312"/>
                  </a:lnTo>
                  <a:lnTo>
                    <a:pt x="17" y="297"/>
                  </a:lnTo>
                  <a:lnTo>
                    <a:pt x="33" y="297"/>
                  </a:lnTo>
                  <a:lnTo>
                    <a:pt x="50" y="278"/>
                  </a:lnTo>
                  <a:lnTo>
                    <a:pt x="66" y="259"/>
                  </a:lnTo>
                  <a:lnTo>
                    <a:pt x="82" y="259"/>
                  </a:lnTo>
                  <a:lnTo>
                    <a:pt x="99" y="259"/>
                  </a:lnTo>
                  <a:lnTo>
                    <a:pt x="115" y="259"/>
                  </a:lnTo>
                  <a:lnTo>
                    <a:pt x="115" y="241"/>
                  </a:lnTo>
                  <a:lnTo>
                    <a:pt x="115" y="222"/>
                  </a:lnTo>
                  <a:lnTo>
                    <a:pt x="99" y="222"/>
                  </a:lnTo>
                  <a:lnTo>
                    <a:pt x="99" y="241"/>
                  </a:lnTo>
                  <a:lnTo>
                    <a:pt x="99" y="222"/>
                  </a:lnTo>
                  <a:lnTo>
                    <a:pt x="82" y="222"/>
                  </a:lnTo>
                  <a:lnTo>
                    <a:pt x="99" y="222"/>
                  </a:lnTo>
                  <a:lnTo>
                    <a:pt x="82" y="222"/>
                  </a:lnTo>
                  <a:lnTo>
                    <a:pt x="82" y="204"/>
                  </a:lnTo>
                  <a:lnTo>
                    <a:pt x="82" y="222"/>
                  </a:lnTo>
                  <a:lnTo>
                    <a:pt x="82" y="204"/>
                  </a:lnTo>
                  <a:lnTo>
                    <a:pt x="66" y="204"/>
                  </a:lnTo>
                  <a:lnTo>
                    <a:pt x="82" y="204"/>
                  </a:lnTo>
                  <a:lnTo>
                    <a:pt x="66" y="204"/>
                  </a:lnTo>
                  <a:lnTo>
                    <a:pt x="82" y="204"/>
                  </a:lnTo>
                  <a:lnTo>
                    <a:pt x="66" y="204"/>
                  </a:lnTo>
                  <a:lnTo>
                    <a:pt x="82" y="204"/>
                  </a:lnTo>
                  <a:lnTo>
                    <a:pt x="66" y="204"/>
                  </a:lnTo>
                  <a:lnTo>
                    <a:pt x="66" y="185"/>
                  </a:lnTo>
                  <a:lnTo>
                    <a:pt x="66" y="204"/>
                  </a:lnTo>
                  <a:lnTo>
                    <a:pt x="66" y="185"/>
                  </a:lnTo>
                  <a:lnTo>
                    <a:pt x="50" y="185"/>
                  </a:lnTo>
                  <a:lnTo>
                    <a:pt x="66" y="185"/>
                  </a:lnTo>
                  <a:lnTo>
                    <a:pt x="50" y="185"/>
                  </a:lnTo>
                  <a:lnTo>
                    <a:pt x="50" y="167"/>
                  </a:lnTo>
                  <a:lnTo>
                    <a:pt x="50" y="148"/>
                  </a:lnTo>
                  <a:lnTo>
                    <a:pt x="33" y="148"/>
                  </a:lnTo>
                  <a:lnTo>
                    <a:pt x="17" y="148"/>
                  </a:lnTo>
                  <a:lnTo>
                    <a:pt x="33" y="148"/>
                  </a:lnTo>
                  <a:lnTo>
                    <a:pt x="33" y="130"/>
                  </a:lnTo>
                  <a:lnTo>
                    <a:pt x="17" y="130"/>
                  </a:lnTo>
                  <a:lnTo>
                    <a:pt x="33" y="130"/>
                  </a:lnTo>
                  <a:lnTo>
                    <a:pt x="17" y="130"/>
                  </a:lnTo>
                  <a:lnTo>
                    <a:pt x="17" y="111"/>
                  </a:lnTo>
                  <a:lnTo>
                    <a:pt x="17" y="92"/>
                  </a:lnTo>
                  <a:lnTo>
                    <a:pt x="33" y="92"/>
                  </a:lnTo>
                  <a:lnTo>
                    <a:pt x="17" y="92"/>
                  </a:lnTo>
                  <a:lnTo>
                    <a:pt x="33" y="92"/>
                  </a:lnTo>
                  <a:lnTo>
                    <a:pt x="33" y="74"/>
                  </a:lnTo>
                  <a:lnTo>
                    <a:pt x="17" y="74"/>
                  </a:lnTo>
                  <a:lnTo>
                    <a:pt x="17" y="56"/>
                  </a:lnTo>
                  <a:lnTo>
                    <a:pt x="0" y="56"/>
                  </a:lnTo>
                  <a:lnTo>
                    <a:pt x="0" y="74"/>
                  </a:lnTo>
                  <a:lnTo>
                    <a:pt x="0" y="56"/>
                  </a:lnTo>
                  <a:lnTo>
                    <a:pt x="0" y="37"/>
                  </a:lnTo>
                  <a:lnTo>
                    <a:pt x="17" y="37"/>
                  </a:lnTo>
                  <a:lnTo>
                    <a:pt x="33" y="37"/>
                  </a:lnTo>
                  <a:lnTo>
                    <a:pt x="33" y="18"/>
                  </a:lnTo>
                  <a:lnTo>
                    <a:pt x="17" y="18"/>
                  </a:lnTo>
                  <a:lnTo>
                    <a:pt x="17" y="0"/>
                  </a:lnTo>
                  <a:lnTo>
                    <a:pt x="33" y="0"/>
                  </a:lnTo>
                  <a:lnTo>
                    <a:pt x="50" y="18"/>
                  </a:lnTo>
                  <a:lnTo>
                    <a:pt x="66" y="18"/>
                  </a:lnTo>
                  <a:lnTo>
                    <a:pt x="82" y="37"/>
                  </a:lnTo>
                  <a:lnTo>
                    <a:pt x="99" y="37"/>
                  </a:lnTo>
                  <a:lnTo>
                    <a:pt x="115" y="56"/>
                  </a:lnTo>
                  <a:lnTo>
                    <a:pt x="131" y="56"/>
                  </a:lnTo>
                  <a:lnTo>
                    <a:pt x="131" y="74"/>
                  </a:lnTo>
                  <a:lnTo>
                    <a:pt x="148" y="74"/>
                  </a:lnTo>
                  <a:lnTo>
                    <a:pt x="164" y="74"/>
                  </a:lnTo>
                  <a:lnTo>
                    <a:pt x="164" y="92"/>
                  </a:lnTo>
                  <a:lnTo>
                    <a:pt x="181" y="92"/>
                  </a:lnTo>
                  <a:lnTo>
                    <a:pt x="197" y="92"/>
                  </a:lnTo>
                  <a:lnTo>
                    <a:pt x="213" y="111"/>
                  </a:lnTo>
                  <a:lnTo>
                    <a:pt x="344"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429"/>
            <p:cNvSpPr>
              <a:spLocks/>
            </p:cNvSpPr>
            <p:nvPr/>
          </p:nvSpPr>
          <p:spPr bwMode="auto">
            <a:xfrm>
              <a:off x="6936" y="1166"/>
              <a:ext cx="718" cy="701"/>
            </a:xfrm>
            <a:custGeom>
              <a:avLst/>
              <a:gdLst/>
              <a:ahLst/>
              <a:cxnLst>
                <a:cxn ang="0">
                  <a:pos x="407" y="37"/>
                </a:cxn>
                <a:cxn ang="0">
                  <a:pos x="554" y="37"/>
                </a:cxn>
                <a:cxn ang="0">
                  <a:pos x="570" y="92"/>
                </a:cxn>
                <a:cxn ang="0">
                  <a:pos x="587" y="130"/>
                </a:cxn>
                <a:cxn ang="0">
                  <a:pos x="603" y="167"/>
                </a:cxn>
                <a:cxn ang="0">
                  <a:pos x="636" y="185"/>
                </a:cxn>
                <a:cxn ang="0">
                  <a:pos x="636" y="204"/>
                </a:cxn>
                <a:cxn ang="0">
                  <a:pos x="685" y="204"/>
                </a:cxn>
                <a:cxn ang="0">
                  <a:pos x="685" y="204"/>
                </a:cxn>
                <a:cxn ang="0">
                  <a:pos x="718" y="241"/>
                </a:cxn>
                <a:cxn ang="0">
                  <a:pos x="701" y="278"/>
                </a:cxn>
                <a:cxn ang="0">
                  <a:pos x="652" y="278"/>
                </a:cxn>
                <a:cxn ang="0">
                  <a:pos x="603" y="278"/>
                </a:cxn>
                <a:cxn ang="0">
                  <a:pos x="570" y="297"/>
                </a:cxn>
                <a:cxn ang="0">
                  <a:pos x="587" y="330"/>
                </a:cxn>
                <a:cxn ang="0">
                  <a:pos x="603" y="367"/>
                </a:cxn>
                <a:cxn ang="0">
                  <a:pos x="619" y="405"/>
                </a:cxn>
                <a:cxn ang="0">
                  <a:pos x="636" y="442"/>
                </a:cxn>
                <a:cxn ang="0">
                  <a:pos x="652" y="479"/>
                </a:cxn>
                <a:cxn ang="0">
                  <a:pos x="652" y="516"/>
                </a:cxn>
                <a:cxn ang="0">
                  <a:pos x="587" y="534"/>
                </a:cxn>
                <a:cxn ang="0">
                  <a:pos x="570" y="571"/>
                </a:cxn>
                <a:cxn ang="0">
                  <a:pos x="570" y="627"/>
                </a:cxn>
                <a:cxn ang="0">
                  <a:pos x="423" y="682"/>
                </a:cxn>
                <a:cxn ang="0">
                  <a:pos x="312" y="645"/>
                </a:cxn>
                <a:cxn ang="0">
                  <a:pos x="181" y="553"/>
                </a:cxn>
                <a:cxn ang="0">
                  <a:pos x="17" y="423"/>
                </a:cxn>
                <a:cxn ang="0">
                  <a:pos x="33" y="386"/>
                </a:cxn>
                <a:cxn ang="0">
                  <a:pos x="33" y="330"/>
                </a:cxn>
                <a:cxn ang="0">
                  <a:pos x="33" y="297"/>
                </a:cxn>
                <a:cxn ang="0">
                  <a:pos x="82" y="259"/>
                </a:cxn>
                <a:cxn ang="0">
                  <a:pos x="115" y="241"/>
                </a:cxn>
                <a:cxn ang="0">
                  <a:pos x="99" y="241"/>
                </a:cxn>
                <a:cxn ang="0">
                  <a:pos x="99" y="222"/>
                </a:cxn>
                <a:cxn ang="0">
                  <a:pos x="82" y="222"/>
                </a:cxn>
                <a:cxn ang="0">
                  <a:pos x="82" y="204"/>
                </a:cxn>
                <a:cxn ang="0">
                  <a:pos x="66" y="204"/>
                </a:cxn>
                <a:cxn ang="0">
                  <a:pos x="66" y="185"/>
                </a:cxn>
                <a:cxn ang="0">
                  <a:pos x="50" y="185"/>
                </a:cxn>
                <a:cxn ang="0">
                  <a:pos x="50" y="167"/>
                </a:cxn>
                <a:cxn ang="0">
                  <a:pos x="17" y="148"/>
                </a:cxn>
                <a:cxn ang="0">
                  <a:pos x="17" y="130"/>
                </a:cxn>
                <a:cxn ang="0">
                  <a:pos x="17" y="111"/>
                </a:cxn>
                <a:cxn ang="0">
                  <a:pos x="17" y="92"/>
                </a:cxn>
                <a:cxn ang="0">
                  <a:pos x="17" y="74"/>
                </a:cxn>
                <a:cxn ang="0">
                  <a:pos x="0" y="74"/>
                </a:cxn>
                <a:cxn ang="0">
                  <a:pos x="17" y="37"/>
                </a:cxn>
                <a:cxn ang="0">
                  <a:pos x="17" y="18"/>
                </a:cxn>
                <a:cxn ang="0">
                  <a:pos x="50" y="18"/>
                </a:cxn>
                <a:cxn ang="0">
                  <a:pos x="99" y="37"/>
                </a:cxn>
                <a:cxn ang="0">
                  <a:pos x="131" y="74"/>
                </a:cxn>
                <a:cxn ang="0">
                  <a:pos x="164" y="92"/>
                </a:cxn>
                <a:cxn ang="0">
                  <a:pos x="213" y="111"/>
                </a:cxn>
              </a:cxnLst>
              <a:rect l="0" t="0" r="r" b="b"/>
              <a:pathLst>
                <a:path w="718" h="701">
                  <a:moveTo>
                    <a:pt x="344" y="37"/>
                  </a:moveTo>
                  <a:lnTo>
                    <a:pt x="358" y="37"/>
                  </a:lnTo>
                  <a:lnTo>
                    <a:pt x="407" y="37"/>
                  </a:lnTo>
                  <a:lnTo>
                    <a:pt x="489" y="37"/>
                  </a:lnTo>
                  <a:lnTo>
                    <a:pt x="538" y="37"/>
                  </a:lnTo>
                  <a:lnTo>
                    <a:pt x="554" y="37"/>
                  </a:lnTo>
                  <a:lnTo>
                    <a:pt x="554" y="56"/>
                  </a:lnTo>
                  <a:lnTo>
                    <a:pt x="570" y="74"/>
                  </a:lnTo>
                  <a:lnTo>
                    <a:pt x="570" y="92"/>
                  </a:lnTo>
                  <a:lnTo>
                    <a:pt x="570" y="111"/>
                  </a:lnTo>
                  <a:lnTo>
                    <a:pt x="570" y="130"/>
                  </a:lnTo>
                  <a:lnTo>
                    <a:pt x="587" y="130"/>
                  </a:lnTo>
                  <a:lnTo>
                    <a:pt x="587" y="148"/>
                  </a:lnTo>
                  <a:lnTo>
                    <a:pt x="603" y="148"/>
                  </a:lnTo>
                  <a:lnTo>
                    <a:pt x="603" y="167"/>
                  </a:lnTo>
                  <a:lnTo>
                    <a:pt x="619" y="167"/>
                  </a:lnTo>
                  <a:lnTo>
                    <a:pt x="619" y="185"/>
                  </a:lnTo>
                  <a:lnTo>
                    <a:pt x="636" y="185"/>
                  </a:lnTo>
                  <a:lnTo>
                    <a:pt x="652" y="185"/>
                  </a:lnTo>
                  <a:lnTo>
                    <a:pt x="636" y="185"/>
                  </a:lnTo>
                  <a:lnTo>
                    <a:pt x="636" y="204"/>
                  </a:lnTo>
                  <a:lnTo>
                    <a:pt x="652" y="204"/>
                  </a:lnTo>
                  <a:lnTo>
                    <a:pt x="669" y="204"/>
                  </a:lnTo>
                  <a:lnTo>
                    <a:pt x="685" y="204"/>
                  </a:lnTo>
                  <a:lnTo>
                    <a:pt x="669" y="204"/>
                  </a:lnTo>
                  <a:lnTo>
                    <a:pt x="685" y="222"/>
                  </a:lnTo>
                  <a:lnTo>
                    <a:pt x="685" y="204"/>
                  </a:lnTo>
                  <a:lnTo>
                    <a:pt x="685" y="222"/>
                  </a:lnTo>
                  <a:lnTo>
                    <a:pt x="701" y="222"/>
                  </a:lnTo>
                  <a:lnTo>
                    <a:pt x="718" y="241"/>
                  </a:lnTo>
                  <a:lnTo>
                    <a:pt x="701" y="241"/>
                  </a:lnTo>
                  <a:lnTo>
                    <a:pt x="701" y="259"/>
                  </a:lnTo>
                  <a:lnTo>
                    <a:pt x="701" y="278"/>
                  </a:lnTo>
                  <a:lnTo>
                    <a:pt x="685" y="278"/>
                  </a:lnTo>
                  <a:lnTo>
                    <a:pt x="669" y="278"/>
                  </a:lnTo>
                  <a:lnTo>
                    <a:pt x="652" y="278"/>
                  </a:lnTo>
                  <a:lnTo>
                    <a:pt x="636" y="278"/>
                  </a:lnTo>
                  <a:lnTo>
                    <a:pt x="619" y="278"/>
                  </a:lnTo>
                  <a:lnTo>
                    <a:pt x="603" y="278"/>
                  </a:lnTo>
                  <a:lnTo>
                    <a:pt x="587" y="278"/>
                  </a:lnTo>
                  <a:lnTo>
                    <a:pt x="587" y="297"/>
                  </a:lnTo>
                  <a:lnTo>
                    <a:pt x="570" y="297"/>
                  </a:lnTo>
                  <a:lnTo>
                    <a:pt x="587" y="297"/>
                  </a:lnTo>
                  <a:lnTo>
                    <a:pt x="587" y="312"/>
                  </a:lnTo>
                  <a:lnTo>
                    <a:pt x="587" y="330"/>
                  </a:lnTo>
                  <a:lnTo>
                    <a:pt x="603" y="330"/>
                  </a:lnTo>
                  <a:lnTo>
                    <a:pt x="603" y="349"/>
                  </a:lnTo>
                  <a:lnTo>
                    <a:pt x="603" y="367"/>
                  </a:lnTo>
                  <a:lnTo>
                    <a:pt x="603" y="386"/>
                  </a:lnTo>
                  <a:lnTo>
                    <a:pt x="603" y="405"/>
                  </a:lnTo>
                  <a:lnTo>
                    <a:pt x="619" y="405"/>
                  </a:lnTo>
                  <a:lnTo>
                    <a:pt x="619" y="423"/>
                  </a:lnTo>
                  <a:lnTo>
                    <a:pt x="619" y="442"/>
                  </a:lnTo>
                  <a:lnTo>
                    <a:pt x="636" y="442"/>
                  </a:lnTo>
                  <a:lnTo>
                    <a:pt x="636" y="460"/>
                  </a:lnTo>
                  <a:lnTo>
                    <a:pt x="652" y="460"/>
                  </a:lnTo>
                  <a:lnTo>
                    <a:pt x="652" y="479"/>
                  </a:lnTo>
                  <a:lnTo>
                    <a:pt x="652" y="497"/>
                  </a:lnTo>
                  <a:lnTo>
                    <a:pt x="669" y="516"/>
                  </a:lnTo>
                  <a:lnTo>
                    <a:pt x="652" y="516"/>
                  </a:lnTo>
                  <a:lnTo>
                    <a:pt x="636" y="497"/>
                  </a:lnTo>
                  <a:lnTo>
                    <a:pt x="603" y="497"/>
                  </a:lnTo>
                  <a:lnTo>
                    <a:pt x="587" y="534"/>
                  </a:lnTo>
                  <a:lnTo>
                    <a:pt x="570" y="534"/>
                  </a:lnTo>
                  <a:lnTo>
                    <a:pt x="570" y="553"/>
                  </a:lnTo>
                  <a:lnTo>
                    <a:pt x="570" y="571"/>
                  </a:lnTo>
                  <a:lnTo>
                    <a:pt x="570" y="590"/>
                  </a:lnTo>
                  <a:lnTo>
                    <a:pt x="570" y="608"/>
                  </a:lnTo>
                  <a:lnTo>
                    <a:pt x="570" y="627"/>
                  </a:lnTo>
                  <a:lnTo>
                    <a:pt x="554" y="664"/>
                  </a:lnTo>
                  <a:lnTo>
                    <a:pt x="440" y="682"/>
                  </a:lnTo>
                  <a:lnTo>
                    <a:pt x="423" y="682"/>
                  </a:lnTo>
                  <a:lnTo>
                    <a:pt x="407" y="682"/>
                  </a:lnTo>
                  <a:lnTo>
                    <a:pt x="358" y="701"/>
                  </a:lnTo>
                  <a:lnTo>
                    <a:pt x="312" y="645"/>
                  </a:lnTo>
                  <a:lnTo>
                    <a:pt x="246" y="590"/>
                  </a:lnTo>
                  <a:lnTo>
                    <a:pt x="197" y="553"/>
                  </a:lnTo>
                  <a:lnTo>
                    <a:pt x="181" y="553"/>
                  </a:lnTo>
                  <a:lnTo>
                    <a:pt x="131" y="516"/>
                  </a:lnTo>
                  <a:lnTo>
                    <a:pt x="66" y="479"/>
                  </a:lnTo>
                  <a:lnTo>
                    <a:pt x="17" y="423"/>
                  </a:lnTo>
                  <a:lnTo>
                    <a:pt x="17" y="405"/>
                  </a:lnTo>
                  <a:lnTo>
                    <a:pt x="17" y="386"/>
                  </a:lnTo>
                  <a:lnTo>
                    <a:pt x="33" y="386"/>
                  </a:lnTo>
                  <a:lnTo>
                    <a:pt x="33" y="367"/>
                  </a:lnTo>
                  <a:lnTo>
                    <a:pt x="33" y="349"/>
                  </a:lnTo>
                  <a:lnTo>
                    <a:pt x="33" y="330"/>
                  </a:lnTo>
                  <a:lnTo>
                    <a:pt x="17" y="312"/>
                  </a:lnTo>
                  <a:lnTo>
                    <a:pt x="17" y="297"/>
                  </a:lnTo>
                  <a:lnTo>
                    <a:pt x="33" y="297"/>
                  </a:lnTo>
                  <a:lnTo>
                    <a:pt x="50" y="278"/>
                  </a:lnTo>
                  <a:lnTo>
                    <a:pt x="66" y="259"/>
                  </a:lnTo>
                  <a:lnTo>
                    <a:pt x="82" y="259"/>
                  </a:lnTo>
                  <a:lnTo>
                    <a:pt x="99" y="259"/>
                  </a:lnTo>
                  <a:lnTo>
                    <a:pt x="115" y="259"/>
                  </a:lnTo>
                  <a:lnTo>
                    <a:pt x="115" y="241"/>
                  </a:lnTo>
                  <a:lnTo>
                    <a:pt x="115" y="222"/>
                  </a:lnTo>
                  <a:lnTo>
                    <a:pt x="99" y="222"/>
                  </a:lnTo>
                  <a:lnTo>
                    <a:pt x="99" y="241"/>
                  </a:lnTo>
                  <a:lnTo>
                    <a:pt x="99" y="222"/>
                  </a:lnTo>
                  <a:lnTo>
                    <a:pt x="82" y="222"/>
                  </a:lnTo>
                  <a:lnTo>
                    <a:pt x="99" y="222"/>
                  </a:lnTo>
                  <a:lnTo>
                    <a:pt x="82" y="222"/>
                  </a:lnTo>
                  <a:lnTo>
                    <a:pt x="82" y="204"/>
                  </a:lnTo>
                  <a:lnTo>
                    <a:pt x="82" y="222"/>
                  </a:lnTo>
                  <a:lnTo>
                    <a:pt x="82" y="204"/>
                  </a:lnTo>
                  <a:lnTo>
                    <a:pt x="66" y="204"/>
                  </a:lnTo>
                  <a:lnTo>
                    <a:pt x="82" y="204"/>
                  </a:lnTo>
                  <a:lnTo>
                    <a:pt x="66" y="204"/>
                  </a:lnTo>
                  <a:lnTo>
                    <a:pt x="82" y="204"/>
                  </a:lnTo>
                  <a:lnTo>
                    <a:pt x="66" y="204"/>
                  </a:lnTo>
                  <a:lnTo>
                    <a:pt x="82" y="204"/>
                  </a:lnTo>
                  <a:lnTo>
                    <a:pt x="66" y="204"/>
                  </a:lnTo>
                  <a:lnTo>
                    <a:pt x="66" y="185"/>
                  </a:lnTo>
                  <a:lnTo>
                    <a:pt x="66" y="204"/>
                  </a:lnTo>
                  <a:lnTo>
                    <a:pt x="66" y="185"/>
                  </a:lnTo>
                  <a:lnTo>
                    <a:pt x="50" y="185"/>
                  </a:lnTo>
                  <a:lnTo>
                    <a:pt x="66" y="185"/>
                  </a:lnTo>
                  <a:lnTo>
                    <a:pt x="50" y="185"/>
                  </a:lnTo>
                  <a:lnTo>
                    <a:pt x="50" y="167"/>
                  </a:lnTo>
                  <a:lnTo>
                    <a:pt x="50" y="148"/>
                  </a:lnTo>
                  <a:lnTo>
                    <a:pt x="33" y="148"/>
                  </a:lnTo>
                  <a:lnTo>
                    <a:pt x="17" y="148"/>
                  </a:lnTo>
                  <a:lnTo>
                    <a:pt x="33" y="148"/>
                  </a:lnTo>
                  <a:lnTo>
                    <a:pt x="33" y="130"/>
                  </a:lnTo>
                  <a:lnTo>
                    <a:pt x="17" y="130"/>
                  </a:lnTo>
                  <a:lnTo>
                    <a:pt x="33" y="130"/>
                  </a:lnTo>
                  <a:lnTo>
                    <a:pt x="17" y="130"/>
                  </a:lnTo>
                  <a:lnTo>
                    <a:pt x="17" y="111"/>
                  </a:lnTo>
                  <a:lnTo>
                    <a:pt x="17" y="92"/>
                  </a:lnTo>
                  <a:lnTo>
                    <a:pt x="33" y="92"/>
                  </a:lnTo>
                  <a:lnTo>
                    <a:pt x="17" y="92"/>
                  </a:lnTo>
                  <a:lnTo>
                    <a:pt x="33" y="92"/>
                  </a:lnTo>
                  <a:lnTo>
                    <a:pt x="33" y="74"/>
                  </a:lnTo>
                  <a:lnTo>
                    <a:pt x="17" y="74"/>
                  </a:lnTo>
                  <a:lnTo>
                    <a:pt x="17" y="56"/>
                  </a:lnTo>
                  <a:lnTo>
                    <a:pt x="0" y="56"/>
                  </a:lnTo>
                  <a:lnTo>
                    <a:pt x="0" y="74"/>
                  </a:lnTo>
                  <a:lnTo>
                    <a:pt x="0" y="56"/>
                  </a:lnTo>
                  <a:lnTo>
                    <a:pt x="0" y="37"/>
                  </a:lnTo>
                  <a:lnTo>
                    <a:pt x="17" y="37"/>
                  </a:lnTo>
                  <a:lnTo>
                    <a:pt x="33" y="37"/>
                  </a:lnTo>
                  <a:lnTo>
                    <a:pt x="33" y="18"/>
                  </a:lnTo>
                  <a:lnTo>
                    <a:pt x="17" y="18"/>
                  </a:lnTo>
                  <a:lnTo>
                    <a:pt x="17" y="0"/>
                  </a:lnTo>
                  <a:lnTo>
                    <a:pt x="33" y="0"/>
                  </a:lnTo>
                  <a:lnTo>
                    <a:pt x="50" y="18"/>
                  </a:lnTo>
                  <a:lnTo>
                    <a:pt x="66" y="18"/>
                  </a:lnTo>
                  <a:lnTo>
                    <a:pt x="82" y="37"/>
                  </a:lnTo>
                  <a:lnTo>
                    <a:pt x="99" y="37"/>
                  </a:lnTo>
                  <a:lnTo>
                    <a:pt x="115" y="56"/>
                  </a:lnTo>
                  <a:lnTo>
                    <a:pt x="131" y="56"/>
                  </a:lnTo>
                  <a:lnTo>
                    <a:pt x="131" y="74"/>
                  </a:lnTo>
                  <a:lnTo>
                    <a:pt x="148" y="74"/>
                  </a:lnTo>
                  <a:lnTo>
                    <a:pt x="164" y="74"/>
                  </a:lnTo>
                  <a:lnTo>
                    <a:pt x="164" y="92"/>
                  </a:lnTo>
                  <a:lnTo>
                    <a:pt x="181" y="92"/>
                  </a:lnTo>
                  <a:lnTo>
                    <a:pt x="197" y="92"/>
                  </a:lnTo>
                  <a:lnTo>
                    <a:pt x="213" y="111"/>
                  </a:lnTo>
                  <a:lnTo>
                    <a:pt x="344"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78" name="Group 425"/>
          <p:cNvGrpSpPr>
            <a:grpSpLocks/>
          </p:cNvGrpSpPr>
          <p:nvPr/>
        </p:nvGrpSpPr>
        <p:grpSpPr bwMode="auto">
          <a:xfrm>
            <a:off x="9338231" y="2447387"/>
            <a:ext cx="908315" cy="892847"/>
            <a:chOff x="7475" y="1185"/>
            <a:chExt cx="881" cy="866"/>
          </a:xfrm>
          <a:solidFill>
            <a:schemeClr val="accent5">
              <a:lumMod val="60000"/>
              <a:lumOff val="40000"/>
            </a:schemeClr>
          </a:solidFill>
        </p:grpSpPr>
        <p:sp>
          <p:nvSpPr>
            <p:cNvPr id="179" name="Freeform 427"/>
            <p:cNvSpPr>
              <a:spLocks/>
            </p:cNvSpPr>
            <p:nvPr/>
          </p:nvSpPr>
          <p:spPr bwMode="auto">
            <a:xfrm>
              <a:off x="7475" y="1185"/>
              <a:ext cx="881" cy="866"/>
            </a:xfrm>
            <a:custGeom>
              <a:avLst/>
              <a:gdLst/>
              <a:ahLst/>
              <a:cxnLst>
                <a:cxn ang="0">
                  <a:pos x="81" y="19"/>
                </a:cxn>
                <a:cxn ang="0">
                  <a:pos x="131" y="19"/>
                </a:cxn>
                <a:cxn ang="0">
                  <a:pos x="278" y="19"/>
                </a:cxn>
                <a:cxn ang="0">
                  <a:pos x="343" y="74"/>
                </a:cxn>
                <a:cxn ang="0">
                  <a:pos x="343" y="149"/>
                </a:cxn>
                <a:cxn ang="0">
                  <a:pos x="393" y="149"/>
                </a:cxn>
                <a:cxn ang="0">
                  <a:pos x="425" y="130"/>
                </a:cxn>
                <a:cxn ang="0">
                  <a:pos x="425" y="111"/>
                </a:cxn>
                <a:cxn ang="0">
                  <a:pos x="425" y="93"/>
                </a:cxn>
                <a:cxn ang="0">
                  <a:pos x="442" y="93"/>
                </a:cxn>
                <a:cxn ang="0">
                  <a:pos x="442" y="74"/>
                </a:cxn>
                <a:cxn ang="0">
                  <a:pos x="442" y="56"/>
                </a:cxn>
                <a:cxn ang="0">
                  <a:pos x="458" y="19"/>
                </a:cxn>
                <a:cxn ang="0">
                  <a:pos x="491" y="0"/>
                </a:cxn>
                <a:cxn ang="0">
                  <a:pos x="507" y="37"/>
                </a:cxn>
                <a:cxn ang="0">
                  <a:pos x="540" y="56"/>
                </a:cxn>
                <a:cxn ang="0">
                  <a:pos x="556" y="56"/>
                </a:cxn>
                <a:cxn ang="0">
                  <a:pos x="570" y="56"/>
                </a:cxn>
                <a:cxn ang="0">
                  <a:pos x="619" y="56"/>
                </a:cxn>
                <a:cxn ang="0">
                  <a:pos x="733" y="74"/>
                </a:cxn>
                <a:cxn ang="0">
                  <a:pos x="733" y="130"/>
                </a:cxn>
                <a:cxn ang="0">
                  <a:pos x="750" y="167"/>
                </a:cxn>
                <a:cxn ang="0">
                  <a:pos x="864" y="682"/>
                </a:cxn>
                <a:cxn ang="0">
                  <a:pos x="832" y="700"/>
                </a:cxn>
                <a:cxn ang="0">
                  <a:pos x="799" y="718"/>
                </a:cxn>
                <a:cxn ang="0">
                  <a:pos x="766" y="737"/>
                </a:cxn>
                <a:cxn ang="0">
                  <a:pos x="733" y="755"/>
                </a:cxn>
                <a:cxn ang="0">
                  <a:pos x="700" y="774"/>
                </a:cxn>
                <a:cxn ang="0">
                  <a:pos x="684" y="811"/>
                </a:cxn>
                <a:cxn ang="0">
                  <a:pos x="652" y="829"/>
                </a:cxn>
                <a:cxn ang="0">
                  <a:pos x="635" y="866"/>
                </a:cxn>
                <a:cxn ang="0">
                  <a:pos x="294" y="626"/>
                </a:cxn>
                <a:cxn ang="0">
                  <a:pos x="180" y="515"/>
                </a:cxn>
                <a:cxn ang="0">
                  <a:pos x="147" y="497"/>
                </a:cxn>
                <a:cxn ang="0">
                  <a:pos x="114" y="460"/>
                </a:cxn>
                <a:cxn ang="0">
                  <a:pos x="98" y="423"/>
                </a:cxn>
                <a:cxn ang="0">
                  <a:pos x="81" y="386"/>
                </a:cxn>
                <a:cxn ang="0">
                  <a:pos x="65" y="348"/>
                </a:cxn>
                <a:cxn ang="0">
                  <a:pos x="49" y="312"/>
                </a:cxn>
                <a:cxn ang="0">
                  <a:pos x="32" y="278"/>
                </a:cxn>
                <a:cxn ang="0">
                  <a:pos x="65" y="259"/>
                </a:cxn>
                <a:cxn ang="0">
                  <a:pos x="114" y="259"/>
                </a:cxn>
                <a:cxn ang="0">
                  <a:pos x="163" y="259"/>
                </a:cxn>
                <a:cxn ang="0">
                  <a:pos x="180" y="222"/>
                </a:cxn>
                <a:cxn ang="0">
                  <a:pos x="147" y="185"/>
                </a:cxn>
                <a:cxn ang="0">
                  <a:pos x="147" y="185"/>
                </a:cxn>
                <a:cxn ang="0">
                  <a:pos x="98" y="185"/>
                </a:cxn>
                <a:cxn ang="0">
                  <a:pos x="98" y="167"/>
                </a:cxn>
                <a:cxn ang="0">
                  <a:pos x="65" y="149"/>
                </a:cxn>
                <a:cxn ang="0">
                  <a:pos x="49" y="111"/>
                </a:cxn>
                <a:cxn ang="0">
                  <a:pos x="32" y="74"/>
                </a:cxn>
                <a:cxn ang="0">
                  <a:pos x="16" y="19"/>
                </a:cxn>
              </a:cxnLst>
              <a:rect l="0" t="0" r="r" b="b"/>
              <a:pathLst>
                <a:path w="881" h="866">
                  <a:moveTo>
                    <a:pt x="0" y="19"/>
                  </a:moveTo>
                  <a:lnTo>
                    <a:pt x="65" y="19"/>
                  </a:lnTo>
                  <a:lnTo>
                    <a:pt x="81" y="19"/>
                  </a:lnTo>
                  <a:lnTo>
                    <a:pt x="98" y="19"/>
                  </a:lnTo>
                  <a:lnTo>
                    <a:pt x="114" y="19"/>
                  </a:lnTo>
                  <a:lnTo>
                    <a:pt x="131" y="19"/>
                  </a:lnTo>
                  <a:lnTo>
                    <a:pt x="180" y="19"/>
                  </a:lnTo>
                  <a:lnTo>
                    <a:pt x="229" y="19"/>
                  </a:lnTo>
                  <a:lnTo>
                    <a:pt x="278" y="19"/>
                  </a:lnTo>
                  <a:lnTo>
                    <a:pt x="327" y="19"/>
                  </a:lnTo>
                  <a:lnTo>
                    <a:pt x="360" y="19"/>
                  </a:lnTo>
                  <a:lnTo>
                    <a:pt x="343" y="74"/>
                  </a:lnTo>
                  <a:lnTo>
                    <a:pt x="343" y="111"/>
                  </a:lnTo>
                  <a:lnTo>
                    <a:pt x="343" y="130"/>
                  </a:lnTo>
                  <a:lnTo>
                    <a:pt x="343" y="149"/>
                  </a:lnTo>
                  <a:lnTo>
                    <a:pt x="360" y="149"/>
                  </a:lnTo>
                  <a:lnTo>
                    <a:pt x="376" y="149"/>
                  </a:lnTo>
                  <a:lnTo>
                    <a:pt x="393" y="149"/>
                  </a:lnTo>
                  <a:lnTo>
                    <a:pt x="409" y="149"/>
                  </a:lnTo>
                  <a:lnTo>
                    <a:pt x="425" y="149"/>
                  </a:lnTo>
                  <a:lnTo>
                    <a:pt x="425" y="130"/>
                  </a:lnTo>
                  <a:lnTo>
                    <a:pt x="442" y="130"/>
                  </a:lnTo>
                  <a:lnTo>
                    <a:pt x="442" y="111"/>
                  </a:lnTo>
                  <a:lnTo>
                    <a:pt x="425" y="111"/>
                  </a:lnTo>
                  <a:lnTo>
                    <a:pt x="442" y="111"/>
                  </a:lnTo>
                  <a:lnTo>
                    <a:pt x="425" y="111"/>
                  </a:lnTo>
                  <a:lnTo>
                    <a:pt x="425" y="93"/>
                  </a:lnTo>
                  <a:lnTo>
                    <a:pt x="425" y="111"/>
                  </a:lnTo>
                  <a:lnTo>
                    <a:pt x="442" y="111"/>
                  </a:lnTo>
                  <a:lnTo>
                    <a:pt x="442" y="93"/>
                  </a:lnTo>
                  <a:lnTo>
                    <a:pt x="425" y="93"/>
                  </a:lnTo>
                  <a:lnTo>
                    <a:pt x="442" y="93"/>
                  </a:lnTo>
                  <a:lnTo>
                    <a:pt x="442" y="74"/>
                  </a:lnTo>
                  <a:lnTo>
                    <a:pt x="458" y="74"/>
                  </a:lnTo>
                  <a:lnTo>
                    <a:pt x="442" y="74"/>
                  </a:lnTo>
                  <a:lnTo>
                    <a:pt x="442" y="56"/>
                  </a:lnTo>
                  <a:lnTo>
                    <a:pt x="458" y="56"/>
                  </a:lnTo>
                  <a:lnTo>
                    <a:pt x="458" y="37"/>
                  </a:lnTo>
                  <a:lnTo>
                    <a:pt x="458" y="19"/>
                  </a:lnTo>
                  <a:lnTo>
                    <a:pt x="474" y="19"/>
                  </a:lnTo>
                  <a:lnTo>
                    <a:pt x="474" y="0"/>
                  </a:lnTo>
                  <a:lnTo>
                    <a:pt x="491" y="0"/>
                  </a:lnTo>
                  <a:lnTo>
                    <a:pt x="491" y="19"/>
                  </a:lnTo>
                  <a:lnTo>
                    <a:pt x="507" y="19"/>
                  </a:lnTo>
                  <a:lnTo>
                    <a:pt x="507" y="37"/>
                  </a:lnTo>
                  <a:lnTo>
                    <a:pt x="523" y="37"/>
                  </a:lnTo>
                  <a:lnTo>
                    <a:pt x="523" y="56"/>
                  </a:lnTo>
                  <a:lnTo>
                    <a:pt x="540" y="56"/>
                  </a:lnTo>
                  <a:lnTo>
                    <a:pt x="540" y="37"/>
                  </a:lnTo>
                  <a:lnTo>
                    <a:pt x="540" y="56"/>
                  </a:lnTo>
                  <a:lnTo>
                    <a:pt x="556" y="56"/>
                  </a:lnTo>
                  <a:lnTo>
                    <a:pt x="556" y="37"/>
                  </a:lnTo>
                  <a:lnTo>
                    <a:pt x="570" y="37"/>
                  </a:lnTo>
                  <a:lnTo>
                    <a:pt x="570" y="56"/>
                  </a:lnTo>
                  <a:lnTo>
                    <a:pt x="586" y="56"/>
                  </a:lnTo>
                  <a:lnTo>
                    <a:pt x="603" y="56"/>
                  </a:lnTo>
                  <a:lnTo>
                    <a:pt x="619" y="56"/>
                  </a:lnTo>
                  <a:lnTo>
                    <a:pt x="717" y="37"/>
                  </a:lnTo>
                  <a:lnTo>
                    <a:pt x="717" y="56"/>
                  </a:lnTo>
                  <a:lnTo>
                    <a:pt x="733" y="74"/>
                  </a:lnTo>
                  <a:lnTo>
                    <a:pt x="733" y="93"/>
                  </a:lnTo>
                  <a:lnTo>
                    <a:pt x="733" y="111"/>
                  </a:lnTo>
                  <a:lnTo>
                    <a:pt x="733" y="130"/>
                  </a:lnTo>
                  <a:lnTo>
                    <a:pt x="750" y="130"/>
                  </a:lnTo>
                  <a:lnTo>
                    <a:pt x="750" y="149"/>
                  </a:lnTo>
                  <a:lnTo>
                    <a:pt x="750" y="167"/>
                  </a:lnTo>
                  <a:lnTo>
                    <a:pt x="782" y="278"/>
                  </a:lnTo>
                  <a:lnTo>
                    <a:pt x="881" y="682"/>
                  </a:lnTo>
                  <a:lnTo>
                    <a:pt x="864" y="682"/>
                  </a:lnTo>
                  <a:lnTo>
                    <a:pt x="864" y="700"/>
                  </a:lnTo>
                  <a:lnTo>
                    <a:pt x="848" y="700"/>
                  </a:lnTo>
                  <a:lnTo>
                    <a:pt x="832" y="700"/>
                  </a:lnTo>
                  <a:lnTo>
                    <a:pt x="832" y="718"/>
                  </a:lnTo>
                  <a:lnTo>
                    <a:pt x="815" y="718"/>
                  </a:lnTo>
                  <a:lnTo>
                    <a:pt x="799" y="718"/>
                  </a:lnTo>
                  <a:lnTo>
                    <a:pt x="799" y="737"/>
                  </a:lnTo>
                  <a:lnTo>
                    <a:pt x="782" y="737"/>
                  </a:lnTo>
                  <a:lnTo>
                    <a:pt x="766" y="737"/>
                  </a:lnTo>
                  <a:lnTo>
                    <a:pt x="766" y="755"/>
                  </a:lnTo>
                  <a:lnTo>
                    <a:pt x="750" y="755"/>
                  </a:lnTo>
                  <a:lnTo>
                    <a:pt x="733" y="755"/>
                  </a:lnTo>
                  <a:lnTo>
                    <a:pt x="733" y="774"/>
                  </a:lnTo>
                  <a:lnTo>
                    <a:pt x="717" y="774"/>
                  </a:lnTo>
                  <a:lnTo>
                    <a:pt x="700" y="774"/>
                  </a:lnTo>
                  <a:lnTo>
                    <a:pt x="700" y="793"/>
                  </a:lnTo>
                  <a:lnTo>
                    <a:pt x="684" y="793"/>
                  </a:lnTo>
                  <a:lnTo>
                    <a:pt x="684" y="811"/>
                  </a:lnTo>
                  <a:lnTo>
                    <a:pt x="668" y="811"/>
                  </a:lnTo>
                  <a:lnTo>
                    <a:pt x="668" y="829"/>
                  </a:lnTo>
                  <a:lnTo>
                    <a:pt x="652" y="829"/>
                  </a:lnTo>
                  <a:lnTo>
                    <a:pt x="652" y="848"/>
                  </a:lnTo>
                  <a:lnTo>
                    <a:pt x="635" y="848"/>
                  </a:lnTo>
                  <a:lnTo>
                    <a:pt x="635" y="866"/>
                  </a:lnTo>
                  <a:lnTo>
                    <a:pt x="570" y="774"/>
                  </a:lnTo>
                  <a:lnTo>
                    <a:pt x="343" y="682"/>
                  </a:lnTo>
                  <a:lnTo>
                    <a:pt x="294" y="626"/>
                  </a:lnTo>
                  <a:lnTo>
                    <a:pt x="212" y="515"/>
                  </a:lnTo>
                  <a:lnTo>
                    <a:pt x="196" y="515"/>
                  </a:lnTo>
                  <a:lnTo>
                    <a:pt x="180" y="515"/>
                  </a:lnTo>
                  <a:lnTo>
                    <a:pt x="180" y="497"/>
                  </a:lnTo>
                  <a:lnTo>
                    <a:pt x="163" y="497"/>
                  </a:lnTo>
                  <a:lnTo>
                    <a:pt x="147" y="497"/>
                  </a:lnTo>
                  <a:lnTo>
                    <a:pt x="131" y="497"/>
                  </a:lnTo>
                  <a:lnTo>
                    <a:pt x="114" y="478"/>
                  </a:lnTo>
                  <a:lnTo>
                    <a:pt x="114" y="460"/>
                  </a:lnTo>
                  <a:lnTo>
                    <a:pt x="114" y="441"/>
                  </a:lnTo>
                  <a:lnTo>
                    <a:pt x="98" y="441"/>
                  </a:lnTo>
                  <a:lnTo>
                    <a:pt x="98" y="423"/>
                  </a:lnTo>
                  <a:lnTo>
                    <a:pt x="81" y="423"/>
                  </a:lnTo>
                  <a:lnTo>
                    <a:pt x="81" y="404"/>
                  </a:lnTo>
                  <a:lnTo>
                    <a:pt x="81" y="386"/>
                  </a:lnTo>
                  <a:lnTo>
                    <a:pt x="65" y="386"/>
                  </a:lnTo>
                  <a:lnTo>
                    <a:pt x="65" y="367"/>
                  </a:lnTo>
                  <a:lnTo>
                    <a:pt x="65" y="348"/>
                  </a:lnTo>
                  <a:lnTo>
                    <a:pt x="65" y="330"/>
                  </a:lnTo>
                  <a:lnTo>
                    <a:pt x="65" y="312"/>
                  </a:lnTo>
                  <a:lnTo>
                    <a:pt x="49" y="312"/>
                  </a:lnTo>
                  <a:lnTo>
                    <a:pt x="49" y="293"/>
                  </a:lnTo>
                  <a:lnTo>
                    <a:pt x="49" y="278"/>
                  </a:lnTo>
                  <a:lnTo>
                    <a:pt x="32" y="278"/>
                  </a:lnTo>
                  <a:lnTo>
                    <a:pt x="49" y="278"/>
                  </a:lnTo>
                  <a:lnTo>
                    <a:pt x="49" y="259"/>
                  </a:lnTo>
                  <a:lnTo>
                    <a:pt x="65" y="259"/>
                  </a:lnTo>
                  <a:lnTo>
                    <a:pt x="81" y="259"/>
                  </a:lnTo>
                  <a:lnTo>
                    <a:pt x="98" y="259"/>
                  </a:lnTo>
                  <a:lnTo>
                    <a:pt x="114" y="259"/>
                  </a:lnTo>
                  <a:lnTo>
                    <a:pt x="131" y="259"/>
                  </a:lnTo>
                  <a:lnTo>
                    <a:pt x="147" y="259"/>
                  </a:lnTo>
                  <a:lnTo>
                    <a:pt x="163" y="259"/>
                  </a:lnTo>
                  <a:lnTo>
                    <a:pt x="163" y="241"/>
                  </a:lnTo>
                  <a:lnTo>
                    <a:pt x="163" y="222"/>
                  </a:lnTo>
                  <a:lnTo>
                    <a:pt x="180" y="222"/>
                  </a:lnTo>
                  <a:lnTo>
                    <a:pt x="163" y="204"/>
                  </a:lnTo>
                  <a:lnTo>
                    <a:pt x="147" y="204"/>
                  </a:lnTo>
                  <a:lnTo>
                    <a:pt x="147" y="185"/>
                  </a:lnTo>
                  <a:lnTo>
                    <a:pt x="147" y="204"/>
                  </a:lnTo>
                  <a:lnTo>
                    <a:pt x="131" y="185"/>
                  </a:lnTo>
                  <a:lnTo>
                    <a:pt x="147" y="185"/>
                  </a:lnTo>
                  <a:lnTo>
                    <a:pt x="131" y="185"/>
                  </a:lnTo>
                  <a:lnTo>
                    <a:pt x="114" y="185"/>
                  </a:lnTo>
                  <a:lnTo>
                    <a:pt x="98" y="185"/>
                  </a:lnTo>
                  <a:lnTo>
                    <a:pt x="98" y="167"/>
                  </a:lnTo>
                  <a:lnTo>
                    <a:pt x="114" y="167"/>
                  </a:lnTo>
                  <a:lnTo>
                    <a:pt x="98" y="167"/>
                  </a:lnTo>
                  <a:lnTo>
                    <a:pt x="81" y="167"/>
                  </a:lnTo>
                  <a:lnTo>
                    <a:pt x="81" y="149"/>
                  </a:lnTo>
                  <a:lnTo>
                    <a:pt x="65" y="149"/>
                  </a:lnTo>
                  <a:lnTo>
                    <a:pt x="65" y="130"/>
                  </a:lnTo>
                  <a:lnTo>
                    <a:pt x="49" y="130"/>
                  </a:lnTo>
                  <a:lnTo>
                    <a:pt x="49" y="111"/>
                  </a:lnTo>
                  <a:lnTo>
                    <a:pt x="32" y="111"/>
                  </a:lnTo>
                  <a:lnTo>
                    <a:pt x="32" y="93"/>
                  </a:lnTo>
                  <a:lnTo>
                    <a:pt x="32" y="74"/>
                  </a:lnTo>
                  <a:lnTo>
                    <a:pt x="32" y="56"/>
                  </a:lnTo>
                  <a:lnTo>
                    <a:pt x="16" y="37"/>
                  </a:lnTo>
                  <a:lnTo>
                    <a:pt x="16" y="19"/>
                  </a:lnTo>
                  <a:lnTo>
                    <a:pt x="0"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Freeform 426"/>
            <p:cNvSpPr>
              <a:spLocks/>
            </p:cNvSpPr>
            <p:nvPr/>
          </p:nvSpPr>
          <p:spPr bwMode="auto">
            <a:xfrm>
              <a:off x="7475" y="1185"/>
              <a:ext cx="881" cy="866"/>
            </a:xfrm>
            <a:custGeom>
              <a:avLst/>
              <a:gdLst/>
              <a:ahLst/>
              <a:cxnLst>
                <a:cxn ang="0">
                  <a:pos x="81" y="19"/>
                </a:cxn>
                <a:cxn ang="0">
                  <a:pos x="131" y="19"/>
                </a:cxn>
                <a:cxn ang="0">
                  <a:pos x="278" y="19"/>
                </a:cxn>
                <a:cxn ang="0">
                  <a:pos x="343" y="74"/>
                </a:cxn>
                <a:cxn ang="0">
                  <a:pos x="343" y="149"/>
                </a:cxn>
                <a:cxn ang="0">
                  <a:pos x="393" y="149"/>
                </a:cxn>
                <a:cxn ang="0">
                  <a:pos x="425" y="130"/>
                </a:cxn>
                <a:cxn ang="0">
                  <a:pos x="425" y="111"/>
                </a:cxn>
                <a:cxn ang="0">
                  <a:pos x="425" y="93"/>
                </a:cxn>
                <a:cxn ang="0">
                  <a:pos x="442" y="93"/>
                </a:cxn>
                <a:cxn ang="0">
                  <a:pos x="442" y="74"/>
                </a:cxn>
                <a:cxn ang="0">
                  <a:pos x="442" y="56"/>
                </a:cxn>
                <a:cxn ang="0">
                  <a:pos x="458" y="19"/>
                </a:cxn>
                <a:cxn ang="0">
                  <a:pos x="491" y="0"/>
                </a:cxn>
                <a:cxn ang="0">
                  <a:pos x="507" y="37"/>
                </a:cxn>
                <a:cxn ang="0">
                  <a:pos x="540" y="56"/>
                </a:cxn>
                <a:cxn ang="0">
                  <a:pos x="556" y="56"/>
                </a:cxn>
                <a:cxn ang="0">
                  <a:pos x="570" y="56"/>
                </a:cxn>
                <a:cxn ang="0">
                  <a:pos x="619" y="56"/>
                </a:cxn>
                <a:cxn ang="0">
                  <a:pos x="733" y="74"/>
                </a:cxn>
                <a:cxn ang="0">
                  <a:pos x="733" y="130"/>
                </a:cxn>
                <a:cxn ang="0">
                  <a:pos x="750" y="167"/>
                </a:cxn>
                <a:cxn ang="0">
                  <a:pos x="864" y="682"/>
                </a:cxn>
                <a:cxn ang="0">
                  <a:pos x="832" y="700"/>
                </a:cxn>
                <a:cxn ang="0">
                  <a:pos x="799" y="718"/>
                </a:cxn>
                <a:cxn ang="0">
                  <a:pos x="766" y="737"/>
                </a:cxn>
                <a:cxn ang="0">
                  <a:pos x="733" y="755"/>
                </a:cxn>
                <a:cxn ang="0">
                  <a:pos x="700" y="774"/>
                </a:cxn>
                <a:cxn ang="0">
                  <a:pos x="684" y="811"/>
                </a:cxn>
                <a:cxn ang="0">
                  <a:pos x="652" y="829"/>
                </a:cxn>
                <a:cxn ang="0">
                  <a:pos x="635" y="866"/>
                </a:cxn>
                <a:cxn ang="0">
                  <a:pos x="294" y="626"/>
                </a:cxn>
                <a:cxn ang="0">
                  <a:pos x="180" y="515"/>
                </a:cxn>
                <a:cxn ang="0">
                  <a:pos x="147" y="497"/>
                </a:cxn>
                <a:cxn ang="0">
                  <a:pos x="114" y="460"/>
                </a:cxn>
                <a:cxn ang="0">
                  <a:pos x="98" y="423"/>
                </a:cxn>
                <a:cxn ang="0">
                  <a:pos x="81" y="386"/>
                </a:cxn>
                <a:cxn ang="0">
                  <a:pos x="65" y="348"/>
                </a:cxn>
                <a:cxn ang="0">
                  <a:pos x="49" y="312"/>
                </a:cxn>
                <a:cxn ang="0">
                  <a:pos x="32" y="278"/>
                </a:cxn>
                <a:cxn ang="0">
                  <a:pos x="65" y="259"/>
                </a:cxn>
                <a:cxn ang="0">
                  <a:pos x="114" y="259"/>
                </a:cxn>
                <a:cxn ang="0">
                  <a:pos x="163" y="259"/>
                </a:cxn>
                <a:cxn ang="0">
                  <a:pos x="180" y="222"/>
                </a:cxn>
                <a:cxn ang="0">
                  <a:pos x="147" y="185"/>
                </a:cxn>
                <a:cxn ang="0">
                  <a:pos x="147" y="185"/>
                </a:cxn>
                <a:cxn ang="0">
                  <a:pos x="98" y="185"/>
                </a:cxn>
                <a:cxn ang="0">
                  <a:pos x="98" y="167"/>
                </a:cxn>
                <a:cxn ang="0">
                  <a:pos x="65" y="149"/>
                </a:cxn>
                <a:cxn ang="0">
                  <a:pos x="49" y="111"/>
                </a:cxn>
                <a:cxn ang="0">
                  <a:pos x="32" y="74"/>
                </a:cxn>
                <a:cxn ang="0">
                  <a:pos x="16" y="19"/>
                </a:cxn>
              </a:cxnLst>
              <a:rect l="0" t="0" r="r" b="b"/>
              <a:pathLst>
                <a:path w="881" h="866">
                  <a:moveTo>
                    <a:pt x="0" y="19"/>
                  </a:moveTo>
                  <a:lnTo>
                    <a:pt x="65" y="19"/>
                  </a:lnTo>
                  <a:lnTo>
                    <a:pt x="81" y="19"/>
                  </a:lnTo>
                  <a:lnTo>
                    <a:pt x="98" y="19"/>
                  </a:lnTo>
                  <a:lnTo>
                    <a:pt x="114" y="19"/>
                  </a:lnTo>
                  <a:lnTo>
                    <a:pt x="131" y="19"/>
                  </a:lnTo>
                  <a:lnTo>
                    <a:pt x="180" y="19"/>
                  </a:lnTo>
                  <a:lnTo>
                    <a:pt x="229" y="19"/>
                  </a:lnTo>
                  <a:lnTo>
                    <a:pt x="278" y="19"/>
                  </a:lnTo>
                  <a:lnTo>
                    <a:pt x="327" y="19"/>
                  </a:lnTo>
                  <a:lnTo>
                    <a:pt x="360" y="19"/>
                  </a:lnTo>
                  <a:lnTo>
                    <a:pt x="343" y="74"/>
                  </a:lnTo>
                  <a:lnTo>
                    <a:pt x="343" y="111"/>
                  </a:lnTo>
                  <a:lnTo>
                    <a:pt x="343" y="130"/>
                  </a:lnTo>
                  <a:lnTo>
                    <a:pt x="343" y="149"/>
                  </a:lnTo>
                  <a:lnTo>
                    <a:pt x="360" y="149"/>
                  </a:lnTo>
                  <a:lnTo>
                    <a:pt x="376" y="149"/>
                  </a:lnTo>
                  <a:lnTo>
                    <a:pt x="393" y="149"/>
                  </a:lnTo>
                  <a:lnTo>
                    <a:pt x="409" y="149"/>
                  </a:lnTo>
                  <a:lnTo>
                    <a:pt x="425" y="149"/>
                  </a:lnTo>
                  <a:lnTo>
                    <a:pt x="425" y="130"/>
                  </a:lnTo>
                  <a:lnTo>
                    <a:pt x="442" y="130"/>
                  </a:lnTo>
                  <a:lnTo>
                    <a:pt x="442" y="111"/>
                  </a:lnTo>
                  <a:lnTo>
                    <a:pt x="425" y="111"/>
                  </a:lnTo>
                  <a:lnTo>
                    <a:pt x="442" y="111"/>
                  </a:lnTo>
                  <a:lnTo>
                    <a:pt x="425" y="111"/>
                  </a:lnTo>
                  <a:lnTo>
                    <a:pt x="425" y="93"/>
                  </a:lnTo>
                  <a:lnTo>
                    <a:pt x="425" y="111"/>
                  </a:lnTo>
                  <a:lnTo>
                    <a:pt x="442" y="111"/>
                  </a:lnTo>
                  <a:lnTo>
                    <a:pt x="442" y="93"/>
                  </a:lnTo>
                  <a:lnTo>
                    <a:pt x="425" y="93"/>
                  </a:lnTo>
                  <a:lnTo>
                    <a:pt x="442" y="93"/>
                  </a:lnTo>
                  <a:lnTo>
                    <a:pt x="442" y="74"/>
                  </a:lnTo>
                  <a:lnTo>
                    <a:pt x="458" y="74"/>
                  </a:lnTo>
                  <a:lnTo>
                    <a:pt x="442" y="74"/>
                  </a:lnTo>
                  <a:lnTo>
                    <a:pt x="442" y="56"/>
                  </a:lnTo>
                  <a:lnTo>
                    <a:pt x="458" y="56"/>
                  </a:lnTo>
                  <a:lnTo>
                    <a:pt x="458" y="37"/>
                  </a:lnTo>
                  <a:lnTo>
                    <a:pt x="458" y="19"/>
                  </a:lnTo>
                  <a:lnTo>
                    <a:pt x="474" y="19"/>
                  </a:lnTo>
                  <a:lnTo>
                    <a:pt x="474" y="0"/>
                  </a:lnTo>
                  <a:lnTo>
                    <a:pt x="491" y="0"/>
                  </a:lnTo>
                  <a:lnTo>
                    <a:pt x="491" y="19"/>
                  </a:lnTo>
                  <a:lnTo>
                    <a:pt x="507" y="19"/>
                  </a:lnTo>
                  <a:lnTo>
                    <a:pt x="507" y="37"/>
                  </a:lnTo>
                  <a:lnTo>
                    <a:pt x="523" y="37"/>
                  </a:lnTo>
                  <a:lnTo>
                    <a:pt x="523" y="56"/>
                  </a:lnTo>
                  <a:lnTo>
                    <a:pt x="540" y="56"/>
                  </a:lnTo>
                  <a:lnTo>
                    <a:pt x="540" y="37"/>
                  </a:lnTo>
                  <a:lnTo>
                    <a:pt x="540" y="56"/>
                  </a:lnTo>
                  <a:lnTo>
                    <a:pt x="556" y="56"/>
                  </a:lnTo>
                  <a:lnTo>
                    <a:pt x="556" y="37"/>
                  </a:lnTo>
                  <a:lnTo>
                    <a:pt x="570" y="37"/>
                  </a:lnTo>
                  <a:lnTo>
                    <a:pt x="570" y="56"/>
                  </a:lnTo>
                  <a:lnTo>
                    <a:pt x="586" y="56"/>
                  </a:lnTo>
                  <a:lnTo>
                    <a:pt x="603" y="56"/>
                  </a:lnTo>
                  <a:lnTo>
                    <a:pt x="619" y="56"/>
                  </a:lnTo>
                  <a:lnTo>
                    <a:pt x="717" y="37"/>
                  </a:lnTo>
                  <a:lnTo>
                    <a:pt x="717" y="56"/>
                  </a:lnTo>
                  <a:lnTo>
                    <a:pt x="733" y="74"/>
                  </a:lnTo>
                  <a:lnTo>
                    <a:pt x="733" y="93"/>
                  </a:lnTo>
                  <a:lnTo>
                    <a:pt x="733" y="111"/>
                  </a:lnTo>
                  <a:lnTo>
                    <a:pt x="733" y="130"/>
                  </a:lnTo>
                  <a:lnTo>
                    <a:pt x="750" y="130"/>
                  </a:lnTo>
                  <a:lnTo>
                    <a:pt x="750" y="149"/>
                  </a:lnTo>
                  <a:lnTo>
                    <a:pt x="750" y="167"/>
                  </a:lnTo>
                  <a:lnTo>
                    <a:pt x="782" y="278"/>
                  </a:lnTo>
                  <a:lnTo>
                    <a:pt x="881" y="682"/>
                  </a:lnTo>
                  <a:lnTo>
                    <a:pt x="864" y="682"/>
                  </a:lnTo>
                  <a:lnTo>
                    <a:pt x="864" y="700"/>
                  </a:lnTo>
                  <a:lnTo>
                    <a:pt x="848" y="700"/>
                  </a:lnTo>
                  <a:lnTo>
                    <a:pt x="832" y="700"/>
                  </a:lnTo>
                  <a:lnTo>
                    <a:pt x="832" y="718"/>
                  </a:lnTo>
                  <a:lnTo>
                    <a:pt x="815" y="718"/>
                  </a:lnTo>
                  <a:lnTo>
                    <a:pt x="799" y="718"/>
                  </a:lnTo>
                  <a:lnTo>
                    <a:pt x="799" y="737"/>
                  </a:lnTo>
                  <a:lnTo>
                    <a:pt x="782" y="737"/>
                  </a:lnTo>
                  <a:lnTo>
                    <a:pt x="766" y="737"/>
                  </a:lnTo>
                  <a:lnTo>
                    <a:pt x="766" y="755"/>
                  </a:lnTo>
                  <a:lnTo>
                    <a:pt x="750" y="755"/>
                  </a:lnTo>
                  <a:lnTo>
                    <a:pt x="733" y="755"/>
                  </a:lnTo>
                  <a:lnTo>
                    <a:pt x="733" y="774"/>
                  </a:lnTo>
                  <a:lnTo>
                    <a:pt x="717" y="774"/>
                  </a:lnTo>
                  <a:lnTo>
                    <a:pt x="700" y="774"/>
                  </a:lnTo>
                  <a:lnTo>
                    <a:pt x="700" y="793"/>
                  </a:lnTo>
                  <a:lnTo>
                    <a:pt x="684" y="793"/>
                  </a:lnTo>
                  <a:lnTo>
                    <a:pt x="684" y="811"/>
                  </a:lnTo>
                  <a:lnTo>
                    <a:pt x="668" y="811"/>
                  </a:lnTo>
                  <a:lnTo>
                    <a:pt x="668" y="829"/>
                  </a:lnTo>
                  <a:lnTo>
                    <a:pt x="652" y="829"/>
                  </a:lnTo>
                  <a:lnTo>
                    <a:pt x="652" y="848"/>
                  </a:lnTo>
                  <a:lnTo>
                    <a:pt x="635" y="848"/>
                  </a:lnTo>
                  <a:lnTo>
                    <a:pt x="635" y="866"/>
                  </a:lnTo>
                  <a:lnTo>
                    <a:pt x="570" y="774"/>
                  </a:lnTo>
                  <a:lnTo>
                    <a:pt x="343" y="682"/>
                  </a:lnTo>
                  <a:lnTo>
                    <a:pt x="294" y="626"/>
                  </a:lnTo>
                  <a:lnTo>
                    <a:pt x="212" y="515"/>
                  </a:lnTo>
                  <a:lnTo>
                    <a:pt x="196" y="515"/>
                  </a:lnTo>
                  <a:lnTo>
                    <a:pt x="180" y="515"/>
                  </a:lnTo>
                  <a:lnTo>
                    <a:pt x="180" y="497"/>
                  </a:lnTo>
                  <a:lnTo>
                    <a:pt x="163" y="497"/>
                  </a:lnTo>
                  <a:lnTo>
                    <a:pt x="147" y="497"/>
                  </a:lnTo>
                  <a:lnTo>
                    <a:pt x="131" y="497"/>
                  </a:lnTo>
                  <a:lnTo>
                    <a:pt x="114" y="478"/>
                  </a:lnTo>
                  <a:lnTo>
                    <a:pt x="114" y="460"/>
                  </a:lnTo>
                  <a:lnTo>
                    <a:pt x="114" y="441"/>
                  </a:lnTo>
                  <a:lnTo>
                    <a:pt x="98" y="441"/>
                  </a:lnTo>
                  <a:lnTo>
                    <a:pt x="98" y="423"/>
                  </a:lnTo>
                  <a:lnTo>
                    <a:pt x="81" y="423"/>
                  </a:lnTo>
                  <a:lnTo>
                    <a:pt x="81" y="404"/>
                  </a:lnTo>
                  <a:lnTo>
                    <a:pt x="81" y="386"/>
                  </a:lnTo>
                  <a:lnTo>
                    <a:pt x="65" y="386"/>
                  </a:lnTo>
                  <a:lnTo>
                    <a:pt x="65" y="367"/>
                  </a:lnTo>
                  <a:lnTo>
                    <a:pt x="65" y="348"/>
                  </a:lnTo>
                  <a:lnTo>
                    <a:pt x="65" y="330"/>
                  </a:lnTo>
                  <a:lnTo>
                    <a:pt x="65" y="312"/>
                  </a:lnTo>
                  <a:lnTo>
                    <a:pt x="49" y="312"/>
                  </a:lnTo>
                  <a:lnTo>
                    <a:pt x="49" y="293"/>
                  </a:lnTo>
                  <a:lnTo>
                    <a:pt x="49" y="278"/>
                  </a:lnTo>
                  <a:lnTo>
                    <a:pt x="32" y="278"/>
                  </a:lnTo>
                  <a:lnTo>
                    <a:pt x="49" y="278"/>
                  </a:lnTo>
                  <a:lnTo>
                    <a:pt x="49" y="259"/>
                  </a:lnTo>
                  <a:lnTo>
                    <a:pt x="65" y="259"/>
                  </a:lnTo>
                  <a:lnTo>
                    <a:pt x="81" y="259"/>
                  </a:lnTo>
                  <a:lnTo>
                    <a:pt x="98" y="259"/>
                  </a:lnTo>
                  <a:lnTo>
                    <a:pt x="114" y="259"/>
                  </a:lnTo>
                  <a:lnTo>
                    <a:pt x="131" y="259"/>
                  </a:lnTo>
                  <a:lnTo>
                    <a:pt x="147" y="259"/>
                  </a:lnTo>
                  <a:lnTo>
                    <a:pt x="163" y="259"/>
                  </a:lnTo>
                  <a:lnTo>
                    <a:pt x="163" y="241"/>
                  </a:lnTo>
                  <a:lnTo>
                    <a:pt x="163" y="222"/>
                  </a:lnTo>
                  <a:lnTo>
                    <a:pt x="180" y="222"/>
                  </a:lnTo>
                  <a:lnTo>
                    <a:pt x="163" y="204"/>
                  </a:lnTo>
                  <a:lnTo>
                    <a:pt x="147" y="204"/>
                  </a:lnTo>
                  <a:lnTo>
                    <a:pt x="147" y="185"/>
                  </a:lnTo>
                  <a:lnTo>
                    <a:pt x="147" y="204"/>
                  </a:lnTo>
                  <a:lnTo>
                    <a:pt x="131" y="185"/>
                  </a:lnTo>
                  <a:lnTo>
                    <a:pt x="147" y="185"/>
                  </a:lnTo>
                  <a:lnTo>
                    <a:pt x="131" y="185"/>
                  </a:lnTo>
                  <a:lnTo>
                    <a:pt x="114" y="185"/>
                  </a:lnTo>
                  <a:lnTo>
                    <a:pt x="98" y="185"/>
                  </a:lnTo>
                  <a:lnTo>
                    <a:pt x="98" y="167"/>
                  </a:lnTo>
                  <a:lnTo>
                    <a:pt x="114" y="167"/>
                  </a:lnTo>
                  <a:lnTo>
                    <a:pt x="98" y="167"/>
                  </a:lnTo>
                  <a:lnTo>
                    <a:pt x="81" y="167"/>
                  </a:lnTo>
                  <a:lnTo>
                    <a:pt x="81" y="149"/>
                  </a:lnTo>
                  <a:lnTo>
                    <a:pt x="65" y="149"/>
                  </a:lnTo>
                  <a:lnTo>
                    <a:pt x="65" y="130"/>
                  </a:lnTo>
                  <a:lnTo>
                    <a:pt x="49" y="130"/>
                  </a:lnTo>
                  <a:lnTo>
                    <a:pt x="49" y="111"/>
                  </a:lnTo>
                  <a:lnTo>
                    <a:pt x="32" y="111"/>
                  </a:lnTo>
                  <a:lnTo>
                    <a:pt x="32" y="93"/>
                  </a:lnTo>
                  <a:lnTo>
                    <a:pt x="32" y="74"/>
                  </a:lnTo>
                  <a:lnTo>
                    <a:pt x="32" y="56"/>
                  </a:lnTo>
                  <a:lnTo>
                    <a:pt x="16" y="37"/>
                  </a:lnTo>
                  <a:lnTo>
                    <a:pt x="16" y="19"/>
                  </a:lnTo>
                  <a:lnTo>
                    <a:pt x="0"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81" name="Group 422"/>
          <p:cNvGrpSpPr>
            <a:grpSpLocks/>
          </p:cNvGrpSpPr>
          <p:nvPr/>
        </p:nvGrpSpPr>
        <p:grpSpPr bwMode="auto">
          <a:xfrm>
            <a:off x="8161855" y="2561828"/>
            <a:ext cx="351573" cy="416525"/>
            <a:chOff x="6334" y="1296"/>
            <a:chExt cx="341" cy="404"/>
          </a:xfrm>
          <a:solidFill>
            <a:schemeClr val="accent5">
              <a:lumMod val="60000"/>
              <a:lumOff val="40000"/>
            </a:schemeClr>
          </a:solidFill>
        </p:grpSpPr>
        <p:sp>
          <p:nvSpPr>
            <p:cNvPr id="182" name="Freeform 424"/>
            <p:cNvSpPr>
              <a:spLocks/>
            </p:cNvSpPr>
            <p:nvPr/>
          </p:nvSpPr>
          <p:spPr bwMode="auto">
            <a:xfrm>
              <a:off x="6334" y="1296"/>
              <a:ext cx="341" cy="404"/>
            </a:xfrm>
            <a:custGeom>
              <a:avLst/>
              <a:gdLst/>
              <a:ahLst/>
              <a:cxnLst>
                <a:cxn ang="0">
                  <a:pos x="131" y="0"/>
                </a:cxn>
                <a:cxn ang="0">
                  <a:pos x="131" y="37"/>
                </a:cxn>
                <a:cxn ang="0">
                  <a:pos x="163" y="56"/>
                </a:cxn>
                <a:cxn ang="0">
                  <a:pos x="180" y="92"/>
                </a:cxn>
                <a:cxn ang="0">
                  <a:pos x="196" y="111"/>
                </a:cxn>
                <a:cxn ang="0">
                  <a:pos x="227" y="111"/>
                </a:cxn>
                <a:cxn ang="0">
                  <a:pos x="243" y="129"/>
                </a:cxn>
                <a:cxn ang="0">
                  <a:pos x="259" y="148"/>
                </a:cxn>
                <a:cxn ang="0">
                  <a:pos x="276" y="167"/>
                </a:cxn>
                <a:cxn ang="0">
                  <a:pos x="292" y="182"/>
                </a:cxn>
                <a:cxn ang="0">
                  <a:pos x="309" y="167"/>
                </a:cxn>
                <a:cxn ang="0">
                  <a:pos x="309" y="167"/>
                </a:cxn>
                <a:cxn ang="0">
                  <a:pos x="309" y="201"/>
                </a:cxn>
                <a:cxn ang="0">
                  <a:pos x="309" y="201"/>
                </a:cxn>
                <a:cxn ang="0">
                  <a:pos x="325" y="219"/>
                </a:cxn>
                <a:cxn ang="0">
                  <a:pos x="325" y="256"/>
                </a:cxn>
                <a:cxn ang="0">
                  <a:pos x="341" y="274"/>
                </a:cxn>
                <a:cxn ang="0">
                  <a:pos x="341" y="274"/>
                </a:cxn>
                <a:cxn ang="0">
                  <a:pos x="325" y="293"/>
                </a:cxn>
                <a:cxn ang="0">
                  <a:pos x="309" y="312"/>
                </a:cxn>
                <a:cxn ang="0">
                  <a:pos x="292" y="330"/>
                </a:cxn>
                <a:cxn ang="0">
                  <a:pos x="276" y="348"/>
                </a:cxn>
                <a:cxn ang="0">
                  <a:pos x="243" y="348"/>
                </a:cxn>
                <a:cxn ang="0">
                  <a:pos x="227" y="367"/>
                </a:cxn>
                <a:cxn ang="0">
                  <a:pos x="196" y="367"/>
                </a:cxn>
                <a:cxn ang="0">
                  <a:pos x="180" y="386"/>
                </a:cxn>
                <a:cxn ang="0">
                  <a:pos x="163" y="404"/>
                </a:cxn>
                <a:cxn ang="0">
                  <a:pos x="131" y="404"/>
                </a:cxn>
                <a:cxn ang="0">
                  <a:pos x="131" y="367"/>
                </a:cxn>
                <a:cxn ang="0">
                  <a:pos x="98" y="367"/>
                </a:cxn>
                <a:cxn ang="0">
                  <a:pos x="65" y="367"/>
                </a:cxn>
                <a:cxn ang="0">
                  <a:pos x="49" y="386"/>
                </a:cxn>
                <a:cxn ang="0">
                  <a:pos x="16" y="386"/>
                </a:cxn>
                <a:cxn ang="0">
                  <a:pos x="32" y="367"/>
                </a:cxn>
                <a:cxn ang="0">
                  <a:pos x="16" y="348"/>
                </a:cxn>
                <a:cxn ang="0">
                  <a:pos x="16" y="312"/>
                </a:cxn>
                <a:cxn ang="0">
                  <a:pos x="0" y="293"/>
                </a:cxn>
                <a:cxn ang="0">
                  <a:pos x="0" y="256"/>
                </a:cxn>
                <a:cxn ang="0">
                  <a:pos x="0" y="219"/>
                </a:cxn>
                <a:cxn ang="0">
                  <a:pos x="0" y="111"/>
                </a:cxn>
                <a:cxn ang="0">
                  <a:pos x="32" y="74"/>
                </a:cxn>
                <a:cxn ang="0">
                  <a:pos x="65" y="56"/>
                </a:cxn>
                <a:cxn ang="0">
                  <a:pos x="82" y="37"/>
                </a:cxn>
                <a:cxn ang="0">
                  <a:pos x="114" y="0"/>
                </a:cxn>
              </a:cxnLst>
              <a:rect l="0" t="0" r="r" b="b"/>
              <a:pathLst>
                <a:path w="341" h="404">
                  <a:moveTo>
                    <a:pt x="114" y="0"/>
                  </a:moveTo>
                  <a:lnTo>
                    <a:pt x="131" y="0"/>
                  </a:lnTo>
                  <a:lnTo>
                    <a:pt x="131" y="18"/>
                  </a:lnTo>
                  <a:lnTo>
                    <a:pt x="131" y="37"/>
                  </a:lnTo>
                  <a:lnTo>
                    <a:pt x="147" y="37"/>
                  </a:lnTo>
                  <a:lnTo>
                    <a:pt x="163" y="56"/>
                  </a:lnTo>
                  <a:lnTo>
                    <a:pt x="180" y="74"/>
                  </a:lnTo>
                  <a:lnTo>
                    <a:pt x="180" y="92"/>
                  </a:lnTo>
                  <a:lnTo>
                    <a:pt x="196" y="92"/>
                  </a:lnTo>
                  <a:lnTo>
                    <a:pt x="196" y="111"/>
                  </a:lnTo>
                  <a:lnTo>
                    <a:pt x="213" y="111"/>
                  </a:lnTo>
                  <a:lnTo>
                    <a:pt x="227" y="111"/>
                  </a:lnTo>
                  <a:lnTo>
                    <a:pt x="227" y="129"/>
                  </a:lnTo>
                  <a:lnTo>
                    <a:pt x="243" y="129"/>
                  </a:lnTo>
                  <a:lnTo>
                    <a:pt x="243" y="148"/>
                  </a:lnTo>
                  <a:lnTo>
                    <a:pt x="259" y="148"/>
                  </a:lnTo>
                  <a:lnTo>
                    <a:pt x="259" y="167"/>
                  </a:lnTo>
                  <a:lnTo>
                    <a:pt x="276" y="167"/>
                  </a:lnTo>
                  <a:lnTo>
                    <a:pt x="292" y="167"/>
                  </a:lnTo>
                  <a:lnTo>
                    <a:pt x="292" y="182"/>
                  </a:lnTo>
                  <a:lnTo>
                    <a:pt x="309" y="182"/>
                  </a:lnTo>
                  <a:lnTo>
                    <a:pt x="309" y="167"/>
                  </a:lnTo>
                  <a:lnTo>
                    <a:pt x="309" y="182"/>
                  </a:lnTo>
                  <a:lnTo>
                    <a:pt x="309" y="167"/>
                  </a:lnTo>
                  <a:lnTo>
                    <a:pt x="309" y="182"/>
                  </a:lnTo>
                  <a:lnTo>
                    <a:pt x="309" y="201"/>
                  </a:lnTo>
                  <a:lnTo>
                    <a:pt x="309" y="219"/>
                  </a:lnTo>
                  <a:lnTo>
                    <a:pt x="309" y="201"/>
                  </a:lnTo>
                  <a:lnTo>
                    <a:pt x="309" y="219"/>
                  </a:lnTo>
                  <a:lnTo>
                    <a:pt x="325" y="219"/>
                  </a:lnTo>
                  <a:lnTo>
                    <a:pt x="325" y="237"/>
                  </a:lnTo>
                  <a:lnTo>
                    <a:pt x="325" y="256"/>
                  </a:lnTo>
                  <a:lnTo>
                    <a:pt x="325" y="274"/>
                  </a:lnTo>
                  <a:lnTo>
                    <a:pt x="341" y="274"/>
                  </a:lnTo>
                  <a:lnTo>
                    <a:pt x="325" y="274"/>
                  </a:lnTo>
                  <a:lnTo>
                    <a:pt x="341" y="274"/>
                  </a:lnTo>
                  <a:lnTo>
                    <a:pt x="341" y="293"/>
                  </a:lnTo>
                  <a:lnTo>
                    <a:pt x="325" y="293"/>
                  </a:lnTo>
                  <a:lnTo>
                    <a:pt x="325" y="312"/>
                  </a:lnTo>
                  <a:lnTo>
                    <a:pt x="309" y="312"/>
                  </a:lnTo>
                  <a:lnTo>
                    <a:pt x="292" y="312"/>
                  </a:lnTo>
                  <a:lnTo>
                    <a:pt x="292" y="330"/>
                  </a:lnTo>
                  <a:lnTo>
                    <a:pt x="276" y="330"/>
                  </a:lnTo>
                  <a:lnTo>
                    <a:pt x="276" y="348"/>
                  </a:lnTo>
                  <a:lnTo>
                    <a:pt x="259" y="348"/>
                  </a:lnTo>
                  <a:lnTo>
                    <a:pt x="243" y="348"/>
                  </a:lnTo>
                  <a:lnTo>
                    <a:pt x="243" y="367"/>
                  </a:lnTo>
                  <a:lnTo>
                    <a:pt x="227" y="367"/>
                  </a:lnTo>
                  <a:lnTo>
                    <a:pt x="213" y="367"/>
                  </a:lnTo>
                  <a:lnTo>
                    <a:pt x="196" y="367"/>
                  </a:lnTo>
                  <a:lnTo>
                    <a:pt x="196" y="386"/>
                  </a:lnTo>
                  <a:lnTo>
                    <a:pt x="180" y="386"/>
                  </a:lnTo>
                  <a:lnTo>
                    <a:pt x="180" y="404"/>
                  </a:lnTo>
                  <a:lnTo>
                    <a:pt x="163" y="404"/>
                  </a:lnTo>
                  <a:lnTo>
                    <a:pt x="147" y="404"/>
                  </a:lnTo>
                  <a:lnTo>
                    <a:pt x="131" y="404"/>
                  </a:lnTo>
                  <a:lnTo>
                    <a:pt x="131" y="386"/>
                  </a:lnTo>
                  <a:lnTo>
                    <a:pt x="131" y="367"/>
                  </a:lnTo>
                  <a:lnTo>
                    <a:pt x="114" y="367"/>
                  </a:lnTo>
                  <a:lnTo>
                    <a:pt x="98" y="367"/>
                  </a:lnTo>
                  <a:lnTo>
                    <a:pt x="82" y="367"/>
                  </a:lnTo>
                  <a:lnTo>
                    <a:pt x="65" y="367"/>
                  </a:lnTo>
                  <a:lnTo>
                    <a:pt x="65" y="386"/>
                  </a:lnTo>
                  <a:lnTo>
                    <a:pt x="49" y="386"/>
                  </a:lnTo>
                  <a:lnTo>
                    <a:pt x="32" y="386"/>
                  </a:lnTo>
                  <a:lnTo>
                    <a:pt x="16" y="386"/>
                  </a:lnTo>
                  <a:lnTo>
                    <a:pt x="16" y="367"/>
                  </a:lnTo>
                  <a:lnTo>
                    <a:pt x="32" y="367"/>
                  </a:lnTo>
                  <a:lnTo>
                    <a:pt x="16" y="367"/>
                  </a:lnTo>
                  <a:lnTo>
                    <a:pt x="16" y="348"/>
                  </a:lnTo>
                  <a:lnTo>
                    <a:pt x="16" y="330"/>
                  </a:lnTo>
                  <a:lnTo>
                    <a:pt x="16" y="312"/>
                  </a:lnTo>
                  <a:lnTo>
                    <a:pt x="0" y="312"/>
                  </a:lnTo>
                  <a:lnTo>
                    <a:pt x="0" y="293"/>
                  </a:lnTo>
                  <a:lnTo>
                    <a:pt x="0" y="274"/>
                  </a:lnTo>
                  <a:lnTo>
                    <a:pt x="0" y="256"/>
                  </a:lnTo>
                  <a:lnTo>
                    <a:pt x="0" y="237"/>
                  </a:lnTo>
                  <a:lnTo>
                    <a:pt x="0" y="219"/>
                  </a:lnTo>
                  <a:lnTo>
                    <a:pt x="0" y="201"/>
                  </a:lnTo>
                  <a:lnTo>
                    <a:pt x="0" y="111"/>
                  </a:lnTo>
                  <a:lnTo>
                    <a:pt x="16" y="92"/>
                  </a:lnTo>
                  <a:lnTo>
                    <a:pt x="32" y="74"/>
                  </a:lnTo>
                  <a:lnTo>
                    <a:pt x="49" y="56"/>
                  </a:lnTo>
                  <a:lnTo>
                    <a:pt x="65" y="56"/>
                  </a:lnTo>
                  <a:lnTo>
                    <a:pt x="65" y="37"/>
                  </a:lnTo>
                  <a:lnTo>
                    <a:pt x="82" y="37"/>
                  </a:lnTo>
                  <a:lnTo>
                    <a:pt x="98" y="18"/>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423"/>
            <p:cNvSpPr>
              <a:spLocks/>
            </p:cNvSpPr>
            <p:nvPr/>
          </p:nvSpPr>
          <p:spPr bwMode="auto">
            <a:xfrm>
              <a:off x="6334" y="1296"/>
              <a:ext cx="341" cy="404"/>
            </a:xfrm>
            <a:custGeom>
              <a:avLst/>
              <a:gdLst/>
              <a:ahLst/>
              <a:cxnLst>
                <a:cxn ang="0">
                  <a:pos x="131" y="0"/>
                </a:cxn>
                <a:cxn ang="0">
                  <a:pos x="131" y="37"/>
                </a:cxn>
                <a:cxn ang="0">
                  <a:pos x="163" y="56"/>
                </a:cxn>
                <a:cxn ang="0">
                  <a:pos x="180" y="92"/>
                </a:cxn>
                <a:cxn ang="0">
                  <a:pos x="196" y="111"/>
                </a:cxn>
                <a:cxn ang="0">
                  <a:pos x="227" y="111"/>
                </a:cxn>
                <a:cxn ang="0">
                  <a:pos x="243" y="129"/>
                </a:cxn>
                <a:cxn ang="0">
                  <a:pos x="259" y="148"/>
                </a:cxn>
                <a:cxn ang="0">
                  <a:pos x="276" y="167"/>
                </a:cxn>
                <a:cxn ang="0">
                  <a:pos x="292" y="182"/>
                </a:cxn>
                <a:cxn ang="0">
                  <a:pos x="309" y="167"/>
                </a:cxn>
                <a:cxn ang="0">
                  <a:pos x="309" y="167"/>
                </a:cxn>
                <a:cxn ang="0">
                  <a:pos x="309" y="201"/>
                </a:cxn>
                <a:cxn ang="0">
                  <a:pos x="309" y="201"/>
                </a:cxn>
                <a:cxn ang="0">
                  <a:pos x="325" y="219"/>
                </a:cxn>
                <a:cxn ang="0">
                  <a:pos x="325" y="256"/>
                </a:cxn>
                <a:cxn ang="0">
                  <a:pos x="341" y="274"/>
                </a:cxn>
                <a:cxn ang="0">
                  <a:pos x="341" y="274"/>
                </a:cxn>
                <a:cxn ang="0">
                  <a:pos x="325" y="293"/>
                </a:cxn>
                <a:cxn ang="0">
                  <a:pos x="309" y="312"/>
                </a:cxn>
                <a:cxn ang="0">
                  <a:pos x="292" y="330"/>
                </a:cxn>
                <a:cxn ang="0">
                  <a:pos x="276" y="348"/>
                </a:cxn>
                <a:cxn ang="0">
                  <a:pos x="243" y="348"/>
                </a:cxn>
                <a:cxn ang="0">
                  <a:pos x="227" y="367"/>
                </a:cxn>
                <a:cxn ang="0">
                  <a:pos x="196" y="367"/>
                </a:cxn>
                <a:cxn ang="0">
                  <a:pos x="180" y="386"/>
                </a:cxn>
                <a:cxn ang="0">
                  <a:pos x="163" y="404"/>
                </a:cxn>
                <a:cxn ang="0">
                  <a:pos x="131" y="404"/>
                </a:cxn>
                <a:cxn ang="0">
                  <a:pos x="131" y="367"/>
                </a:cxn>
                <a:cxn ang="0">
                  <a:pos x="98" y="367"/>
                </a:cxn>
                <a:cxn ang="0">
                  <a:pos x="65" y="367"/>
                </a:cxn>
                <a:cxn ang="0">
                  <a:pos x="49" y="386"/>
                </a:cxn>
                <a:cxn ang="0">
                  <a:pos x="16" y="386"/>
                </a:cxn>
                <a:cxn ang="0">
                  <a:pos x="32" y="367"/>
                </a:cxn>
                <a:cxn ang="0">
                  <a:pos x="16" y="348"/>
                </a:cxn>
                <a:cxn ang="0">
                  <a:pos x="16" y="312"/>
                </a:cxn>
                <a:cxn ang="0">
                  <a:pos x="0" y="293"/>
                </a:cxn>
                <a:cxn ang="0">
                  <a:pos x="0" y="256"/>
                </a:cxn>
                <a:cxn ang="0">
                  <a:pos x="0" y="219"/>
                </a:cxn>
                <a:cxn ang="0">
                  <a:pos x="0" y="111"/>
                </a:cxn>
                <a:cxn ang="0">
                  <a:pos x="32" y="74"/>
                </a:cxn>
                <a:cxn ang="0">
                  <a:pos x="65" y="56"/>
                </a:cxn>
                <a:cxn ang="0">
                  <a:pos x="82" y="37"/>
                </a:cxn>
                <a:cxn ang="0">
                  <a:pos x="114" y="0"/>
                </a:cxn>
              </a:cxnLst>
              <a:rect l="0" t="0" r="r" b="b"/>
              <a:pathLst>
                <a:path w="341" h="404">
                  <a:moveTo>
                    <a:pt x="114" y="0"/>
                  </a:moveTo>
                  <a:lnTo>
                    <a:pt x="131" y="0"/>
                  </a:lnTo>
                  <a:lnTo>
                    <a:pt x="131" y="18"/>
                  </a:lnTo>
                  <a:lnTo>
                    <a:pt x="131" y="37"/>
                  </a:lnTo>
                  <a:lnTo>
                    <a:pt x="147" y="37"/>
                  </a:lnTo>
                  <a:lnTo>
                    <a:pt x="163" y="56"/>
                  </a:lnTo>
                  <a:lnTo>
                    <a:pt x="180" y="74"/>
                  </a:lnTo>
                  <a:lnTo>
                    <a:pt x="180" y="92"/>
                  </a:lnTo>
                  <a:lnTo>
                    <a:pt x="196" y="92"/>
                  </a:lnTo>
                  <a:lnTo>
                    <a:pt x="196" y="111"/>
                  </a:lnTo>
                  <a:lnTo>
                    <a:pt x="213" y="111"/>
                  </a:lnTo>
                  <a:lnTo>
                    <a:pt x="227" y="111"/>
                  </a:lnTo>
                  <a:lnTo>
                    <a:pt x="227" y="129"/>
                  </a:lnTo>
                  <a:lnTo>
                    <a:pt x="243" y="129"/>
                  </a:lnTo>
                  <a:lnTo>
                    <a:pt x="243" y="148"/>
                  </a:lnTo>
                  <a:lnTo>
                    <a:pt x="259" y="148"/>
                  </a:lnTo>
                  <a:lnTo>
                    <a:pt x="259" y="167"/>
                  </a:lnTo>
                  <a:lnTo>
                    <a:pt x="276" y="167"/>
                  </a:lnTo>
                  <a:lnTo>
                    <a:pt x="292" y="167"/>
                  </a:lnTo>
                  <a:lnTo>
                    <a:pt x="292" y="182"/>
                  </a:lnTo>
                  <a:lnTo>
                    <a:pt x="309" y="182"/>
                  </a:lnTo>
                  <a:lnTo>
                    <a:pt x="309" y="167"/>
                  </a:lnTo>
                  <a:lnTo>
                    <a:pt x="309" y="182"/>
                  </a:lnTo>
                  <a:lnTo>
                    <a:pt x="309" y="167"/>
                  </a:lnTo>
                  <a:lnTo>
                    <a:pt x="309" y="182"/>
                  </a:lnTo>
                  <a:lnTo>
                    <a:pt x="309" y="201"/>
                  </a:lnTo>
                  <a:lnTo>
                    <a:pt x="309" y="219"/>
                  </a:lnTo>
                  <a:lnTo>
                    <a:pt x="309" y="201"/>
                  </a:lnTo>
                  <a:lnTo>
                    <a:pt x="309" y="219"/>
                  </a:lnTo>
                  <a:lnTo>
                    <a:pt x="325" y="219"/>
                  </a:lnTo>
                  <a:lnTo>
                    <a:pt x="325" y="237"/>
                  </a:lnTo>
                  <a:lnTo>
                    <a:pt x="325" y="256"/>
                  </a:lnTo>
                  <a:lnTo>
                    <a:pt x="325" y="274"/>
                  </a:lnTo>
                  <a:lnTo>
                    <a:pt x="341" y="274"/>
                  </a:lnTo>
                  <a:lnTo>
                    <a:pt x="325" y="274"/>
                  </a:lnTo>
                  <a:lnTo>
                    <a:pt x="341" y="274"/>
                  </a:lnTo>
                  <a:lnTo>
                    <a:pt x="341" y="293"/>
                  </a:lnTo>
                  <a:lnTo>
                    <a:pt x="325" y="293"/>
                  </a:lnTo>
                  <a:lnTo>
                    <a:pt x="325" y="312"/>
                  </a:lnTo>
                  <a:lnTo>
                    <a:pt x="309" y="312"/>
                  </a:lnTo>
                  <a:lnTo>
                    <a:pt x="292" y="312"/>
                  </a:lnTo>
                  <a:lnTo>
                    <a:pt x="292" y="330"/>
                  </a:lnTo>
                  <a:lnTo>
                    <a:pt x="276" y="330"/>
                  </a:lnTo>
                  <a:lnTo>
                    <a:pt x="276" y="348"/>
                  </a:lnTo>
                  <a:lnTo>
                    <a:pt x="259" y="348"/>
                  </a:lnTo>
                  <a:lnTo>
                    <a:pt x="243" y="348"/>
                  </a:lnTo>
                  <a:lnTo>
                    <a:pt x="243" y="367"/>
                  </a:lnTo>
                  <a:lnTo>
                    <a:pt x="227" y="367"/>
                  </a:lnTo>
                  <a:lnTo>
                    <a:pt x="213" y="367"/>
                  </a:lnTo>
                  <a:lnTo>
                    <a:pt x="196" y="367"/>
                  </a:lnTo>
                  <a:lnTo>
                    <a:pt x="196" y="386"/>
                  </a:lnTo>
                  <a:lnTo>
                    <a:pt x="180" y="386"/>
                  </a:lnTo>
                  <a:lnTo>
                    <a:pt x="180" y="404"/>
                  </a:lnTo>
                  <a:lnTo>
                    <a:pt x="163" y="404"/>
                  </a:lnTo>
                  <a:lnTo>
                    <a:pt x="147" y="404"/>
                  </a:lnTo>
                  <a:lnTo>
                    <a:pt x="131" y="404"/>
                  </a:lnTo>
                  <a:lnTo>
                    <a:pt x="131" y="386"/>
                  </a:lnTo>
                  <a:lnTo>
                    <a:pt x="131" y="367"/>
                  </a:lnTo>
                  <a:lnTo>
                    <a:pt x="114" y="367"/>
                  </a:lnTo>
                  <a:lnTo>
                    <a:pt x="98" y="367"/>
                  </a:lnTo>
                  <a:lnTo>
                    <a:pt x="82" y="367"/>
                  </a:lnTo>
                  <a:lnTo>
                    <a:pt x="65" y="367"/>
                  </a:lnTo>
                  <a:lnTo>
                    <a:pt x="65" y="386"/>
                  </a:lnTo>
                  <a:lnTo>
                    <a:pt x="49" y="386"/>
                  </a:lnTo>
                  <a:lnTo>
                    <a:pt x="32" y="386"/>
                  </a:lnTo>
                  <a:lnTo>
                    <a:pt x="16" y="386"/>
                  </a:lnTo>
                  <a:lnTo>
                    <a:pt x="16" y="367"/>
                  </a:lnTo>
                  <a:lnTo>
                    <a:pt x="32" y="367"/>
                  </a:lnTo>
                  <a:lnTo>
                    <a:pt x="16" y="367"/>
                  </a:lnTo>
                  <a:lnTo>
                    <a:pt x="16" y="348"/>
                  </a:lnTo>
                  <a:lnTo>
                    <a:pt x="16" y="330"/>
                  </a:lnTo>
                  <a:lnTo>
                    <a:pt x="16" y="312"/>
                  </a:lnTo>
                  <a:lnTo>
                    <a:pt x="0" y="312"/>
                  </a:lnTo>
                  <a:lnTo>
                    <a:pt x="0" y="293"/>
                  </a:lnTo>
                  <a:lnTo>
                    <a:pt x="0" y="274"/>
                  </a:lnTo>
                  <a:lnTo>
                    <a:pt x="0" y="256"/>
                  </a:lnTo>
                  <a:lnTo>
                    <a:pt x="0" y="237"/>
                  </a:lnTo>
                  <a:lnTo>
                    <a:pt x="0" y="219"/>
                  </a:lnTo>
                  <a:lnTo>
                    <a:pt x="0" y="201"/>
                  </a:lnTo>
                  <a:lnTo>
                    <a:pt x="0" y="111"/>
                  </a:lnTo>
                  <a:lnTo>
                    <a:pt x="16" y="92"/>
                  </a:lnTo>
                  <a:lnTo>
                    <a:pt x="32" y="74"/>
                  </a:lnTo>
                  <a:lnTo>
                    <a:pt x="49" y="56"/>
                  </a:lnTo>
                  <a:lnTo>
                    <a:pt x="65" y="56"/>
                  </a:lnTo>
                  <a:lnTo>
                    <a:pt x="65" y="37"/>
                  </a:lnTo>
                  <a:lnTo>
                    <a:pt x="82" y="37"/>
                  </a:lnTo>
                  <a:lnTo>
                    <a:pt x="98" y="18"/>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84" name="Group 419"/>
          <p:cNvGrpSpPr>
            <a:grpSpLocks/>
          </p:cNvGrpSpPr>
          <p:nvPr/>
        </p:nvGrpSpPr>
        <p:grpSpPr bwMode="auto">
          <a:xfrm>
            <a:off x="3706883" y="2579354"/>
            <a:ext cx="586642" cy="609322"/>
            <a:chOff x="2013" y="1313"/>
            <a:chExt cx="569" cy="591"/>
          </a:xfrm>
          <a:solidFill>
            <a:schemeClr val="accent5">
              <a:lumMod val="60000"/>
              <a:lumOff val="40000"/>
            </a:schemeClr>
          </a:solidFill>
        </p:grpSpPr>
        <p:sp>
          <p:nvSpPr>
            <p:cNvPr id="185" name="Freeform 421"/>
            <p:cNvSpPr>
              <a:spLocks/>
            </p:cNvSpPr>
            <p:nvPr/>
          </p:nvSpPr>
          <p:spPr bwMode="auto">
            <a:xfrm>
              <a:off x="2013" y="1313"/>
              <a:ext cx="569" cy="591"/>
            </a:xfrm>
            <a:custGeom>
              <a:avLst/>
              <a:gdLst/>
              <a:ahLst/>
              <a:cxnLst>
                <a:cxn ang="0">
                  <a:pos x="455" y="38"/>
                </a:cxn>
                <a:cxn ang="0">
                  <a:pos x="471" y="19"/>
                </a:cxn>
                <a:cxn ang="0">
                  <a:pos x="488" y="38"/>
                </a:cxn>
                <a:cxn ang="0">
                  <a:pos x="504" y="19"/>
                </a:cxn>
                <a:cxn ang="0">
                  <a:pos x="520" y="0"/>
                </a:cxn>
                <a:cxn ang="0">
                  <a:pos x="537" y="19"/>
                </a:cxn>
                <a:cxn ang="0">
                  <a:pos x="553" y="38"/>
                </a:cxn>
                <a:cxn ang="0">
                  <a:pos x="553" y="38"/>
                </a:cxn>
                <a:cxn ang="0">
                  <a:pos x="569" y="56"/>
                </a:cxn>
                <a:cxn ang="0">
                  <a:pos x="569" y="93"/>
                </a:cxn>
                <a:cxn ang="0">
                  <a:pos x="569" y="164"/>
                </a:cxn>
                <a:cxn ang="0">
                  <a:pos x="553" y="350"/>
                </a:cxn>
                <a:cxn ang="0">
                  <a:pos x="488" y="517"/>
                </a:cxn>
                <a:cxn ang="0">
                  <a:pos x="455" y="572"/>
                </a:cxn>
                <a:cxn ang="0">
                  <a:pos x="373" y="572"/>
                </a:cxn>
                <a:cxn ang="0">
                  <a:pos x="308" y="572"/>
                </a:cxn>
                <a:cxn ang="0">
                  <a:pos x="292" y="554"/>
                </a:cxn>
                <a:cxn ang="0">
                  <a:pos x="292" y="517"/>
                </a:cxn>
                <a:cxn ang="0">
                  <a:pos x="292" y="480"/>
                </a:cxn>
                <a:cxn ang="0">
                  <a:pos x="275" y="461"/>
                </a:cxn>
                <a:cxn ang="0">
                  <a:pos x="259" y="442"/>
                </a:cxn>
                <a:cxn ang="0">
                  <a:pos x="243" y="424"/>
                </a:cxn>
                <a:cxn ang="0">
                  <a:pos x="243" y="424"/>
                </a:cxn>
                <a:cxn ang="0">
                  <a:pos x="226" y="405"/>
                </a:cxn>
                <a:cxn ang="0">
                  <a:pos x="210" y="387"/>
                </a:cxn>
                <a:cxn ang="0">
                  <a:pos x="193" y="368"/>
                </a:cxn>
                <a:cxn ang="0">
                  <a:pos x="193" y="331"/>
                </a:cxn>
                <a:cxn ang="0">
                  <a:pos x="177" y="312"/>
                </a:cxn>
                <a:cxn ang="0">
                  <a:pos x="161" y="294"/>
                </a:cxn>
                <a:cxn ang="0">
                  <a:pos x="145" y="275"/>
                </a:cxn>
                <a:cxn ang="0">
                  <a:pos x="128" y="257"/>
                </a:cxn>
                <a:cxn ang="0">
                  <a:pos x="95" y="257"/>
                </a:cxn>
                <a:cxn ang="0">
                  <a:pos x="79" y="275"/>
                </a:cxn>
                <a:cxn ang="0">
                  <a:pos x="46" y="275"/>
                </a:cxn>
                <a:cxn ang="0">
                  <a:pos x="17" y="275"/>
                </a:cxn>
                <a:cxn ang="0">
                  <a:pos x="0" y="257"/>
                </a:cxn>
                <a:cxn ang="0">
                  <a:pos x="0" y="220"/>
                </a:cxn>
                <a:cxn ang="0">
                  <a:pos x="17" y="183"/>
                </a:cxn>
                <a:cxn ang="0">
                  <a:pos x="46" y="149"/>
                </a:cxn>
                <a:cxn ang="0">
                  <a:pos x="46" y="112"/>
                </a:cxn>
                <a:cxn ang="0">
                  <a:pos x="79" y="112"/>
                </a:cxn>
                <a:cxn ang="0">
                  <a:pos x="112" y="112"/>
                </a:cxn>
                <a:cxn ang="0">
                  <a:pos x="177" y="93"/>
                </a:cxn>
                <a:cxn ang="0">
                  <a:pos x="243" y="93"/>
                </a:cxn>
                <a:cxn ang="0">
                  <a:pos x="259" y="75"/>
                </a:cxn>
                <a:cxn ang="0">
                  <a:pos x="275" y="93"/>
                </a:cxn>
                <a:cxn ang="0">
                  <a:pos x="292" y="112"/>
                </a:cxn>
                <a:cxn ang="0">
                  <a:pos x="422" y="75"/>
                </a:cxn>
                <a:cxn ang="0">
                  <a:pos x="439" y="56"/>
                </a:cxn>
              </a:cxnLst>
              <a:rect l="0" t="0" r="r" b="b"/>
              <a:pathLst>
                <a:path w="569" h="591">
                  <a:moveTo>
                    <a:pt x="439" y="38"/>
                  </a:moveTo>
                  <a:lnTo>
                    <a:pt x="455" y="38"/>
                  </a:lnTo>
                  <a:lnTo>
                    <a:pt x="471" y="38"/>
                  </a:lnTo>
                  <a:lnTo>
                    <a:pt x="471" y="19"/>
                  </a:lnTo>
                  <a:lnTo>
                    <a:pt x="471" y="38"/>
                  </a:lnTo>
                  <a:lnTo>
                    <a:pt x="488" y="38"/>
                  </a:lnTo>
                  <a:lnTo>
                    <a:pt x="488" y="19"/>
                  </a:lnTo>
                  <a:lnTo>
                    <a:pt x="504" y="19"/>
                  </a:lnTo>
                  <a:lnTo>
                    <a:pt x="504" y="0"/>
                  </a:lnTo>
                  <a:lnTo>
                    <a:pt x="520" y="0"/>
                  </a:lnTo>
                  <a:lnTo>
                    <a:pt x="520" y="19"/>
                  </a:lnTo>
                  <a:lnTo>
                    <a:pt x="537" y="19"/>
                  </a:lnTo>
                  <a:lnTo>
                    <a:pt x="553" y="19"/>
                  </a:lnTo>
                  <a:lnTo>
                    <a:pt x="553" y="38"/>
                  </a:lnTo>
                  <a:lnTo>
                    <a:pt x="553" y="56"/>
                  </a:lnTo>
                  <a:lnTo>
                    <a:pt x="553" y="38"/>
                  </a:lnTo>
                  <a:lnTo>
                    <a:pt x="569" y="38"/>
                  </a:lnTo>
                  <a:lnTo>
                    <a:pt x="569" y="56"/>
                  </a:lnTo>
                  <a:lnTo>
                    <a:pt x="569" y="75"/>
                  </a:lnTo>
                  <a:lnTo>
                    <a:pt x="569" y="93"/>
                  </a:lnTo>
                  <a:lnTo>
                    <a:pt x="569" y="149"/>
                  </a:lnTo>
                  <a:lnTo>
                    <a:pt x="569" y="164"/>
                  </a:lnTo>
                  <a:lnTo>
                    <a:pt x="553" y="220"/>
                  </a:lnTo>
                  <a:lnTo>
                    <a:pt x="553" y="350"/>
                  </a:lnTo>
                  <a:lnTo>
                    <a:pt x="537" y="405"/>
                  </a:lnTo>
                  <a:lnTo>
                    <a:pt x="488" y="517"/>
                  </a:lnTo>
                  <a:lnTo>
                    <a:pt x="488" y="591"/>
                  </a:lnTo>
                  <a:lnTo>
                    <a:pt x="455" y="572"/>
                  </a:lnTo>
                  <a:lnTo>
                    <a:pt x="406" y="572"/>
                  </a:lnTo>
                  <a:lnTo>
                    <a:pt x="373" y="572"/>
                  </a:lnTo>
                  <a:lnTo>
                    <a:pt x="341" y="572"/>
                  </a:lnTo>
                  <a:lnTo>
                    <a:pt x="308" y="572"/>
                  </a:lnTo>
                  <a:lnTo>
                    <a:pt x="292" y="572"/>
                  </a:lnTo>
                  <a:lnTo>
                    <a:pt x="292" y="554"/>
                  </a:lnTo>
                  <a:lnTo>
                    <a:pt x="292" y="535"/>
                  </a:lnTo>
                  <a:lnTo>
                    <a:pt x="292" y="517"/>
                  </a:lnTo>
                  <a:lnTo>
                    <a:pt x="292" y="498"/>
                  </a:lnTo>
                  <a:lnTo>
                    <a:pt x="292" y="480"/>
                  </a:lnTo>
                  <a:lnTo>
                    <a:pt x="292" y="461"/>
                  </a:lnTo>
                  <a:lnTo>
                    <a:pt x="275" y="461"/>
                  </a:lnTo>
                  <a:lnTo>
                    <a:pt x="259" y="461"/>
                  </a:lnTo>
                  <a:lnTo>
                    <a:pt x="259" y="442"/>
                  </a:lnTo>
                  <a:lnTo>
                    <a:pt x="259" y="424"/>
                  </a:lnTo>
                  <a:lnTo>
                    <a:pt x="243" y="424"/>
                  </a:lnTo>
                  <a:lnTo>
                    <a:pt x="243" y="405"/>
                  </a:lnTo>
                  <a:lnTo>
                    <a:pt x="243" y="424"/>
                  </a:lnTo>
                  <a:lnTo>
                    <a:pt x="243" y="405"/>
                  </a:lnTo>
                  <a:lnTo>
                    <a:pt x="226" y="405"/>
                  </a:lnTo>
                  <a:lnTo>
                    <a:pt x="226" y="387"/>
                  </a:lnTo>
                  <a:lnTo>
                    <a:pt x="210" y="387"/>
                  </a:lnTo>
                  <a:lnTo>
                    <a:pt x="210" y="368"/>
                  </a:lnTo>
                  <a:lnTo>
                    <a:pt x="193" y="368"/>
                  </a:lnTo>
                  <a:lnTo>
                    <a:pt x="193" y="350"/>
                  </a:lnTo>
                  <a:lnTo>
                    <a:pt x="193" y="331"/>
                  </a:lnTo>
                  <a:lnTo>
                    <a:pt x="177" y="331"/>
                  </a:lnTo>
                  <a:lnTo>
                    <a:pt x="177" y="312"/>
                  </a:lnTo>
                  <a:lnTo>
                    <a:pt x="161" y="312"/>
                  </a:lnTo>
                  <a:lnTo>
                    <a:pt x="161" y="294"/>
                  </a:lnTo>
                  <a:lnTo>
                    <a:pt x="145" y="294"/>
                  </a:lnTo>
                  <a:lnTo>
                    <a:pt x="145" y="275"/>
                  </a:lnTo>
                  <a:lnTo>
                    <a:pt x="128" y="275"/>
                  </a:lnTo>
                  <a:lnTo>
                    <a:pt x="128" y="257"/>
                  </a:lnTo>
                  <a:lnTo>
                    <a:pt x="112" y="257"/>
                  </a:lnTo>
                  <a:lnTo>
                    <a:pt x="95" y="257"/>
                  </a:lnTo>
                  <a:lnTo>
                    <a:pt x="95" y="275"/>
                  </a:lnTo>
                  <a:lnTo>
                    <a:pt x="79" y="275"/>
                  </a:lnTo>
                  <a:lnTo>
                    <a:pt x="63" y="275"/>
                  </a:lnTo>
                  <a:lnTo>
                    <a:pt x="46" y="275"/>
                  </a:lnTo>
                  <a:lnTo>
                    <a:pt x="33" y="275"/>
                  </a:lnTo>
                  <a:lnTo>
                    <a:pt x="17" y="275"/>
                  </a:lnTo>
                  <a:lnTo>
                    <a:pt x="0" y="275"/>
                  </a:lnTo>
                  <a:lnTo>
                    <a:pt x="0" y="257"/>
                  </a:lnTo>
                  <a:lnTo>
                    <a:pt x="0" y="238"/>
                  </a:lnTo>
                  <a:lnTo>
                    <a:pt x="0" y="220"/>
                  </a:lnTo>
                  <a:lnTo>
                    <a:pt x="0" y="201"/>
                  </a:lnTo>
                  <a:lnTo>
                    <a:pt x="17" y="183"/>
                  </a:lnTo>
                  <a:lnTo>
                    <a:pt x="33" y="183"/>
                  </a:lnTo>
                  <a:lnTo>
                    <a:pt x="46" y="149"/>
                  </a:lnTo>
                  <a:lnTo>
                    <a:pt x="46" y="130"/>
                  </a:lnTo>
                  <a:lnTo>
                    <a:pt x="46" y="112"/>
                  </a:lnTo>
                  <a:lnTo>
                    <a:pt x="63" y="112"/>
                  </a:lnTo>
                  <a:lnTo>
                    <a:pt x="79" y="112"/>
                  </a:lnTo>
                  <a:lnTo>
                    <a:pt x="95" y="112"/>
                  </a:lnTo>
                  <a:lnTo>
                    <a:pt x="112" y="112"/>
                  </a:lnTo>
                  <a:lnTo>
                    <a:pt x="128" y="112"/>
                  </a:lnTo>
                  <a:lnTo>
                    <a:pt x="177" y="93"/>
                  </a:lnTo>
                  <a:lnTo>
                    <a:pt x="226" y="93"/>
                  </a:lnTo>
                  <a:lnTo>
                    <a:pt x="243" y="93"/>
                  </a:lnTo>
                  <a:lnTo>
                    <a:pt x="259" y="93"/>
                  </a:lnTo>
                  <a:lnTo>
                    <a:pt x="259" y="75"/>
                  </a:lnTo>
                  <a:lnTo>
                    <a:pt x="275" y="75"/>
                  </a:lnTo>
                  <a:lnTo>
                    <a:pt x="275" y="93"/>
                  </a:lnTo>
                  <a:lnTo>
                    <a:pt x="292" y="93"/>
                  </a:lnTo>
                  <a:lnTo>
                    <a:pt x="292" y="112"/>
                  </a:lnTo>
                  <a:lnTo>
                    <a:pt x="422" y="93"/>
                  </a:lnTo>
                  <a:lnTo>
                    <a:pt x="422" y="75"/>
                  </a:lnTo>
                  <a:lnTo>
                    <a:pt x="439" y="75"/>
                  </a:lnTo>
                  <a:lnTo>
                    <a:pt x="439" y="56"/>
                  </a:lnTo>
                  <a:lnTo>
                    <a:pt x="439" y="3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Freeform 420"/>
            <p:cNvSpPr>
              <a:spLocks/>
            </p:cNvSpPr>
            <p:nvPr/>
          </p:nvSpPr>
          <p:spPr bwMode="auto">
            <a:xfrm>
              <a:off x="2013" y="1313"/>
              <a:ext cx="569" cy="591"/>
            </a:xfrm>
            <a:custGeom>
              <a:avLst/>
              <a:gdLst/>
              <a:ahLst/>
              <a:cxnLst>
                <a:cxn ang="0">
                  <a:pos x="455" y="38"/>
                </a:cxn>
                <a:cxn ang="0">
                  <a:pos x="471" y="19"/>
                </a:cxn>
                <a:cxn ang="0">
                  <a:pos x="488" y="38"/>
                </a:cxn>
                <a:cxn ang="0">
                  <a:pos x="504" y="19"/>
                </a:cxn>
                <a:cxn ang="0">
                  <a:pos x="520" y="0"/>
                </a:cxn>
                <a:cxn ang="0">
                  <a:pos x="537" y="19"/>
                </a:cxn>
                <a:cxn ang="0">
                  <a:pos x="553" y="38"/>
                </a:cxn>
                <a:cxn ang="0">
                  <a:pos x="553" y="38"/>
                </a:cxn>
                <a:cxn ang="0">
                  <a:pos x="569" y="56"/>
                </a:cxn>
                <a:cxn ang="0">
                  <a:pos x="569" y="93"/>
                </a:cxn>
                <a:cxn ang="0">
                  <a:pos x="569" y="164"/>
                </a:cxn>
                <a:cxn ang="0">
                  <a:pos x="553" y="350"/>
                </a:cxn>
                <a:cxn ang="0">
                  <a:pos x="488" y="517"/>
                </a:cxn>
                <a:cxn ang="0">
                  <a:pos x="455" y="572"/>
                </a:cxn>
                <a:cxn ang="0">
                  <a:pos x="373" y="572"/>
                </a:cxn>
                <a:cxn ang="0">
                  <a:pos x="308" y="572"/>
                </a:cxn>
                <a:cxn ang="0">
                  <a:pos x="292" y="554"/>
                </a:cxn>
                <a:cxn ang="0">
                  <a:pos x="292" y="517"/>
                </a:cxn>
                <a:cxn ang="0">
                  <a:pos x="292" y="480"/>
                </a:cxn>
                <a:cxn ang="0">
                  <a:pos x="275" y="461"/>
                </a:cxn>
                <a:cxn ang="0">
                  <a:pos x="259" y="442"/>
                </a:cxn>
                <a:cxn ang="0">
                  <a:pos x="243" y="424"/>
                </a:cxn>
                <a:cxn ang="0">
                  <a:pos x="243" y="424"/>
                </a:cxn>
                <a:cxn ang="0">
                  <a:pos x="226" y="405"/>
                </a:cxn>
                <a:cxn ang="0">
                  <a:pos x="210" y="387"/>
                </a:cxn>
                <a:cxn ang="0">
                  <a:pos x="193" y="368"/>
                </a:cxn>
                <a:cxn ang="0">
                  <a:pos x="193" y="331"/>
                </a:cxn>
                <a:cxn ang="0">
                  <a:pos x="177" y="312"/>
                </a:cxn>
                <a:cxn ang="0">
                  <a:pos x="161" y="294"/>
                </a:cxn>
                <a:cxn ang="0">
                  <a:pos x="145" y="275"/>
                </a:cxn>
                <a:cxn ang="0">
                  <a:pos x="128" y="257"/>
                </a:cxn>
                <a:cxn ang="0">
                  <a:pos x="95" y="257"/>
                </a:cxn>
                <a:cxn ang="0">
                  <a:pos x="79" y="275"/>
                </a:cxn>
                <a:cxn ang="0">
                  <a:pos x="46" y="275"/>
                </a:cxn>
                <a:cxn ang="0">
                  <a:pos x="17" y="275"/>
                </a:cxn>
                <a:cxn ang="0">
                  <a:pos x="0" y="257"/>
                </a:cxn>
                <a:cxn ang="0">
                  <a:pos x="0" y="220"/>
                </a:cxn>
                <a:cxn ang="0">
                  <a:pos x="17" y="183"/>
                </a:cxn>
                <a:cxn ang="0">
                  <a:pos x="46" y="149"/>
                </a:cxn>
                <a:cxn ang="0">
                  <a:pos x="46" y="112"/>
                </a:cxn>
                <a:cxn ang="0">
                  <a:pos x="79" y="112"/>
                </a:cxn>
                <a:cxn ang="0">
                  <a:pos x="112" y="112"/>
                </a:cxn>
                <a:cxn ang="0">
                  <a:pos x="177" y="93"/>
                </a:cxn>
                <a:cxn ang="0">
                  <a:pos x="243" y="93"/>
                </a:cxn>
                <a:cxn ang="0">
                  <a:pos x="259" y="75"/>
                </a:cxn>
                <a:cxn ang="0">
                  <a:pos x="275" y="93"/>
                </a:cxn>
                <a:cxn ang="0">
                  <a:pos x="292" y="112"/>
                </a:cxn>
                <a:cxn ang="0">
                  <a:pos x="422" y="75"/>
                </a:cxn>
                <a:cxn ang="0">
                  <a:pos x="439" y="56"/>
                </a:cxn>
              </a:cxnLst>
              <a:rect l="0" t="0" r="r" b="b"/>
              <a:pathLst>
                <a:path w="569" h="591">
                  <a:moveTo>
                    <a:pt x="439" y="38"/>
                  </a:moveTo>
                  <a:lnTo>
                    <a:pt x="455" y="38"/>
                  </a:lnTo>
                  <a:lnTo>
                    <a:pt x="471" y="38"/>
                  </a:lnTo>
                  <a:lnTo>
                    <a:pt x="471" y="19"/>
                  </a:lnTo>
                  <a:lnTo>
                    <a:pt x="471" y="38"/>
                  </a:lnTo>
                  <a:lnTo>
                    <a:pt x="488" y="38"/>
                  </a:lnTo>
                  <a:lnTo>
                    <a:pt x="488" y="19"/>
                  </a:lnTo>
                  <a:lnTo>
                    <a:pt x="504" y="19"/>
                  </a:lnTo>
                  <a:lnTo>
                    <a:pt x="504" y="0"/>
                  </a:lnTo>
                  <a:lnTo>
                    <a:pt x="520" y="0"/>
                  </a:lnTo>
                  <a:lnTo>
                    <a:pt x="520" y="19"/>
                  </a:lnTo>
                  <a:lnTo>
                    <a:pt x="537" y="19"/>
                  </a:lnTo>
                  <a:lnTo>
                    <a:pt x="553" y="19"/>
                  </a:lnTo>
                  <a:lnTo>
                    <a:pt x="553" y="38"/>
                  </a:lnTo>
                  <a:lnTo>
                    <a:pt x="553" y="56"/>
                  </a:lnTo>
                  <a:lnTo>
                    <a:pt x="553" y="38"/>
                  </a:lnTo>
                  <a:lnTo>
                    <a:pt x="569" y="38"/>
                  </a:lnTo>
                  <a:lnTo>
                    <a:pt x="569" y="56"/>
                  </a:lnTo>
                  <a:lnTo>
                    <a:pt x="569" y="75"/>
                  </a:lnTo>
                  <a:lnTo>
                    <a:pt x="569" y="93"/>
                  </a:lnTo>
                  <a:lnTo>
                    <a:pt x="569" y="149"/>
                  </a:lnTo>
                  <a:lnTo>
                    <a:pt x="569" y="164"/>
                  </a:lnTo>
                  <a:lnTo>
                    <a:pt x="553" y="220"/>
                  </a:lnTo>
                  <a:lnTo>
                    <a:pt x="553" y="350"/>
                  </a:lnTo>
                  <a:lnTo>
                    <a:pt x="537" y="405"/>
                  </a:lnTo>
                  <a:lnTo>
                    <a:pt x="488" y="517"/>
                  </a:lnTo>
                  <a:lnTo>
                    <a:pt x="488" y="591"/>
                  </a:lnTo>
                  <a:lnTo>
                    <a:pt x="455" y="572"/>
                  </a:lnTo>
                  <a:lnTo>
                    <a:pt x="406" y="572"/>
                  </a:lnTo>
                  <a:lnTo>
                    <a:pt x="373" y="572"/>
                  </a:lnTo>
                  <a:lnTo>
                    <a:pt x="341" y="572"/>
                  </a:lnTo>
                  <a:lnTo>
                    <a:pt x="308" y="572"/>
                  </a:lnTo>
                  <a:lnTo>
                    <a:pt x="292" y="572"/>
                  </a:lnTo>
                  <a:lnTo>
                    <a:pt x="292" y="554"/>
                  </a:lnTo>
                  <a:lnTo>
                    <a:pt x="292" y="535"/>
                  </a:lnTo>
                  <a:lnTo>
                    <a:pt x="292" y="517"/>
                  </a:lnTo>
                  <a:lnTo>
                    <a:pt x="292" y="498"/>
                  </a:lnTo>
                  <a:lnTo>
                    <a:pt x="292" y="480"/>
                  </a:lnTo>
                  <a:lnTo>
                    <a:pt x="292" y="461"/>
                  </a:lnTo>
                  <a:lnTo>
                    <a:pt x="275" y="461"/>
                  </a:lnTo>
                  <a:lnTo>
                    <a:pt x="259" y="461"/>
                  </a:lnTo>
                  <a:lnTo>
                    <a:pt x="259" y="442"/>
                  </a:lnTo>
                  <a:lnTo>
                    <a:pt x="259" y="424"/>
                  </a:lnTo>
                  <a:lnTo>
                    <a:pt x="243" y="424"/>
                  </a:lnTo>
                  <a:lnTo>
                    <a:pt x="243" y="405"/>
                  </a:lnTo>
                  <a:lnTo>
                    <a:pt x="243" y="424"/>
                  </a:lnTo>
                  <a:lnTo>
                    <a:pt x="243" y="405"/>
                  </a:lnTo>
                  <a:lnTo>
                    <a:pt x="226" y="405"/>
                  </a:lnTo>
                  <a:lnTo>
                    <a:pt x="226" y="387"/>
                  </a:lnTo>
                  <a:lnTo>
                    <a:pt x="210" y="387"/>
                  </a:lnTo>
                  <a:lnTo>
                    <a:pt x="210" y="368"/>
                  </a:lnTo>
                  <a:lnTo>
                    <a:pt x="193" y="368"/>
                  </a:lnTo>
                  <a:lnTo>
                    <a:pt x="193" y="350"/>
                  </a:lnTo>
                  <a:lnTo>
                    <a:pt x="193" y="331"/>
                  </a:lnTo>
                  <a:lnTo>
                    <a:pt x="177" y="331"/>
                  </a:lnTo>
                  <a:lnTo>
                    <a:pt x="177" y="312"/>
                  </a:lnTo>
                  <a:lnTo>
                    <a:pt x="161" y="312"/>
                  </a:lnTo>
                  <a:lnTo>
                    <a:pt x="161" y="294"/>
                  </a:lnTo>
                  <a:lnTo>
                    <a:pt x="145" y="294"/>
                  </a:lnTo>
                  <a:lnTo>
                    <a:pt x="145" y="275"/>
                  </a:lnTo>
                  <a:lnTo>
                    <a:pt x="128" y="275"/>
                  </a:lnTo>
                  <a:lnTo>
                    <a:pt x="128" y="257"/>
                  </a:lnTo>
                  <a:lnTo>
                    <a:pt x="112" y="257"/>
                  </a:lnTo>
                  <a:lnTo>
                    <a:pt x="95" y="257"/>
                  </a:lnTo>
                  <a:lnTo>
                    <a:pt x="95" y="275"/>
                  </a:lnTo>
                  <a:lnTo>
                    <a:pt x="79" y="275"/>
                  </a:lnTo>
                  <a:lnTo>
                    <a:pt x="63" y="275"/>
                  </a:lnTo>
                  <a:lnTo>
                    <a:pt x="46" y="275"/>
                  </a:lnTo>
                  <a:lnTo>
                    <a:pt x="33" y="275"/>
                  </a:lnTo>
                  <a:lnTo>
                    <a:pt x="17" y="275"/>
                  </a:lnTo>
                  <a:lnTo>
                    <a:pt x="0" y="275"/>
                  </a:lnTo>
                  <a:lnTo>
                    <a:pt x="0" y="257"/>
                  </a:lnTo>
                  <a:lnTo>
                    <a:pt x="0" y="238"/>
                  </a:lnTo>
                  <a:lnTo>
                    <a:pt x="0" y="220"/>
                  </a:lnTo>
                  <a:lnTo>
                    <a:pt x="0" y="201"/>
                  </a:lnTo>
                  <a:lnTo>
                    <a:pt x="17" y="183"/>
                  </a:lnTo>
                  <a:lnTo>
                    <a:pt x="33" y="183"/>
                  </a:lnTo>
                  <a:lnTo>
                    <a:pt x="46" y="149"/>
                  </a:lnTo>
                  <a:lnTo>
                    <a:pt x="46" y="130"/>
                  </a:lnTo>
                  <a:lnTo>
                    <a:pt x="46" y="112"/>
                  </a:lnTo>
                  <a:lnTo>
                    <a:pt x="63" y="112"/>
                  </a:lnTo>
                  <a:lnTo>
                    <a:pt x="79" y="112"/>
                  </a:lnTo>
                  <a:lnTo>
                    <a:pt x="95" y="112"/>
                  </a:lnTo>
                  <a:lnTo>
                    <a:pt x="112" y="112"/>
                  </a:lnTo>
                  <a:lnTo>
                    <a:pt x="128" y="112"/>
                  </a:lnTo>
                  <a:lnTo>
                    <a:pt x="177" y="93"/>
                  </a:lnTo>
                  <a:lnTo>
                    <a:pt x="226" y="93"/>
                  </a:lnTo>
                  <a:lnTo>
                    <a:pt x="243" y="93"/>
                  </a:lnTo>
                  <a:lnTo>
                    <a:pt x="259" y="93"/>
                  </a:lnTo>
                  <a:lnTo>
                    <a:pt x="259" y="75"/>
                  </a:lnTo>
                  <a:lnTo>
                    <a:pt x="275" y="75"/>
                  </a:lnTo>
                  <a:lnTo>
                    <a:pt x="275" y="93"/>
                  </a:lnTo>
                  <a:lnTo>
                    <a:pt x="292" y="93"/>
                  </a:lnTo>
                  <a:lnTo>
                    <a:pt x="292" y="112"/>
                  </a:lnTo>
                  <a:lnTo>
                    <a:pt x="422" y="93"/>
                  </a:lnTo>
                  <a:lnTo>
                    <a:pt x="422" y="75"/>
                  </a:lnTo>
                  <a:lnTo>
                    <a:pt x="439" y="75"/>
                  </a:lnTo>
                  <a:lnTo>
                    <a:pt x="439" y="56"/>
                  </a:lnTo>
                  <a:lnTo>
                    <a:pt x="439" y="3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87" name="Group 416"/>
          <p:cNvGrpSpPr>
            <a:grpSpLocks/>
          </p:cNvGrpSpPr>
          <p:nvPr/>
        </p:nvGrpSpPr>
        <p:grpSpPr bwMode="auto">
          <a:xfrm>
            <a:off x="6631843" y="2599974"/>
            <a:ext cx="385596" cy="454672"/>
            <a:chOff x="4850" y="1333"/>
            <a:chExt cx="374" cy="441"/>
          </a:xfrm>
          <a:solidFill>
            <a:schemeClr val="accent5">
              <a:lumMod val="60000"/>
              <a:lumOff val="40000"/>
            </a:schemeClr>
          </a:solidFill>
        </p:grpSpPr>
        <p:sp>
          <p:nvSpPr>
            <p:cNvPr id="188" name="Freeform 418"/>
            <p:cNvSpPr>
              <a:spLocks/>
            </p:cNvSpPr>
            <p:nvPr/>
          </p:nvSpPr>
          <p:spPr bwMode="auto">
            <a:xfrm>
              <a:off x="4850" y="1333"/>
              <a:ext cx="374" cy="441"/>
            </a:xfrm>
            <a:custGeom>
              <a:avLst/>
              <a:gdLst/>
              <a:ahLst/>
              <a:cxnLst>
                <a:cxn ang="0">
                  <a:pos x="82" y="129"/>
                </a:cxn>
                <a:cxn ang="0">
                  <a:pos x="115" y="92"/>
                </a:cxn>
                <a:cxn ang="0">
                  <a:pos x="115" y="74"/>
                </a:cxn>
                <a:cxn ang="0">
                  <a:pos x="131" y="92"/>
                </a:cxn>
                <a:cxn ang="0">
                  <a:pos x="131" y="92"/>
                </a:cxn>
                <a:cxn ang="0">
                  <a:pos x="147" y="74"/>
                </a:cxn>
                <a:cxn ang="0">
                  <a:pos x="164" y="55"/>
                </a:cxn>
                <a:cxn ang="0">
                  <a:pos x="180" y="37"/>
                </a:cxn>
                <a:cxn ang="0">
                  <a:pos x="197" y="18"/>
                </a:cxn>
                <a:cxn ang="0">
                  <a:pos x="227" y="18"/>
                </a:cxn>
                <a:cxn ang="0">
                  <a:pos x="227" y="18"/>
                </a:cxn>
                <a:cxn ang="0">
                  <a:pos x="260" y="18"/>
                </a:cxn>
                <a:cxn ang="0">
                  <a:pos x="276" y="37"/>
                </a:cxn>
                <a:cxn ang="0">
                  <a:pos x="292" y="55"/>
                </a:cxn>
                <a:cxn ang="0">
                  <a:pos x="292" y="92"/>
                </a:cxn>
                <a:cxn ang="0">
                  <a:pos x="309" y="111"/>
                </a:cxn>
                <a:cxn ang="0">
                  <a:pos x="342" y="111"/>
                </a:cxn>
                <a:cxn ang="0">
                  <a:pos x="358" y="129"/>
                </a:cxn>
                <a:cxn ang="0">
                  <a:pos x="374" y="145"/>
                </a:cxn>
                <a:cxn ang="0">
                  <a:pos x="358" y="182"/>
                </a:cxn>
                <a:cxn ang="0">
                  <a:pos x="227" y="348"/>
                </a:cxn>
                <a:cxn ang="0">
                  <a:pos x="164" y="441"/>
                </a:cxn>
                <a:cxn ang="0">
                  <a:pos x="147" y="422"/>
                </a:cxn>
                <a:cxn ang="0">
                  <a:pos x="131" y="404"/>
                </a:cxn>
                <a:cxn ang="0">
                  <a:pos x="98" y="385"/>
                </a:cxn>
                <a:cxn ang="0">
                  <a:pos x="82" y="367"/>
                </a:cxn>
                <a:cxn ang="0">
                  <a:pos x="82" y="330"/>
                </a:cxn>
                <a:cxn ang="0">
                  <a:pos x="66" y="311"/>
                </a:cxn>
                <a:cxn ang="0">
                  <a:pos x="49" y="293"/>
                </a:cxn>
                <a:cxn ang="0">
                  <a:pos x="49" y="293"/>
                </a:cxn>
                <a:cxn ang="0">
                  <a:pos x="33" y="274"/>
                </a:cxn>
                <a:cxn ang="0">
                  <a:pos x="33" y="256"/>
                </a:cxn>
                <a:cxn ang="0">
                  <a:pos x="16" y="237"/>
                </a:cxn>
                <a:cxn ang="0">
                  <a:pos x="0" y="219"/>
                </a:cxn>
                <a:cxn ang="0">
                  <a:pos x="0" y="182"/>
                </a:cxn>
                <a:cxn ang="0">
                  <a:pos x="16" y="163"/>
                </a:cxn>
                <a:cxn ang="0">
                  <a:pos x="0" y="145"/>
                </a:cxn>
                <a:cxn ang="0">
                  <a:pos x="33" y="145"/>
                </a:cxn>
                <a:cxn ang="0">
                  <a:pos x="49" y="129"/>
                </a:cxn>
                <a:cxn ang="0">
                  <a:pos x="33" y="111"/>
                </a:cxn>
                <a:cxn ang="0">
                  <a:pos x="66" y="111"/>
                </a:cxn>
              </a:cxnLst>
              <a:rect l="0" t="0" r="r" b="b"/>
              <a:pathLst>
                <a:path w="374" h="441">
                  <a:moveTo>
                    <a:pt x="66" y="129"/>
                  </a:moveTo>
                  <a:lnTo>
                    <a:pt x="82" y="129"/>
                  </a:lnTo>
                  <a:lnTo>
                    <a:pt x="98" y="111"/>
                  </a:lnTo>
                  <a:lnTo>
                    <a:pt x="115" y="92"/>
                  </a:lnTo>
                  <a:lnTo>
                    <a:pt x="98" y="92"/>
                  </a:lnTo>
                  <a:lnTo>
                    <a:pt x="115" y="74"/>
                  </a:lnTo>
                  <a:lnTo>
                    <a:pt x="115" y="92"/>
                  </a:lnTo>
                  <a:lnTo>
                    <a:pt x="131" y="92"/>
                  </a:lnTo>
                  <a:lnTo>
                    <a:pt x="131" y="111"/>
                  </a:lnTo>
                  <a:lnTo>
                    <a:pt x="131" y="92"/>
                  </a:lnTo>
                  <a:lnTo>
                    <a:pt x="147" y="92"/>
                  </a:lnTo>
                  <a:lnTo>
                    <a:pt x="147" y="74"/>
                  </a:lnTo>
                  <a:lnTo>
                    <a:pt x="164" y="74"/>
                  </a:lnTo>
                  <a:lnTo>
                    <a:pt x="164" y="55"/>
                  </a:lnTo>
                  <a:lnTo>
                    <a:pt x="180" y="55"/>
                  </a:lnTo>
                  <a:lnTo>
                    <a:pt x="180" y="37"/>
                  </a:lnTo>
                  <a:lnTo>
                    <a:pt x="197" y="37"/>
                  </a:lnTo>
                  <a:lnTo>
                    <a:pt x="197" y="18"/>
                  </a:lnTo>
                  <a:lnTo>
                    <a:pt x="210" y="18"/>
                  </a:lnTo>
                  <a:lnTo>
                    <a:pt x="227" y="18"/>
                  </a:lnTo>
                  <a:lnTo>
                    <a:pt x="227" y="0"/>
                  </a:lnTo>
                  <a:lnTo>
                    <a:pt x="227" y="18"/>
                  </a:lnTo>
                  <a:lnTo>
                    <a:pt x="243" y="18"/>
                  </a:lnTo>
                  <a:lnTo>
                    <a:pt x="260" y="18"/>
                  </a:lnTo>
                  <a:lnTo>
                    <a:pt x="276" y="18"/>
                  </a:lnTo>
                  <a:lnTo>
                    <a:pt x="276" y="37"/>
                  </a:lnTo>
                  <a:lnTo>
                    <a:pt x="292" y="37"/>
                  </a:lnTo>
                  <a:lnTo>
                    <a:pt x="292" y="55"/>
                  </a:lnTo>
                  <a:lnTo>
                    <a:pt x="292" y="74"/>
                  </a:lnTo>
                  <a:lnTo>
                    <a:pt x="292" y="92"/>
                  </a:lnTo>
                  <a:lnTo>
                    <a:pt x="309" y="92"/>
                  </a:lnTo>
                  <a:lnTo>
                    <a:pt x="309" y="111"/>
                  </a:lnTo>
                  <a:lnTo>
                    <a:pt x="325" y="111"/>
                  </a:lnTo>
                  <a:lnTo>
                    <a:pt x="342" y="111"/>
                  </a:lnTo>
                  <a:lnTo>
                    <a:pt x="342" y="129"/>
                  </a:lnTo>
                  <a:lnTo>
                    <a:pt x="358" y="129"/>
                  </a:lnTo>
                  <a:lnTo>
                    <a:pt x="358" y="145"/>
                  </a:lnTo>
                  <a:lnTo>
                    <a:pt x="374" y="145"/>
                  </a:lnTo>
                  <a:lnTo>
                    <a:pt x="358" y="163"/>
                  </a:lnTo>
                  <a:lnTo>
                    <a:pt x="358" y="182"/>
                  </a:lnTo>
                  <a:lnTo>
                    <a:pt x="342" y="182"/>
                  </a:lnTo>
                  <a:lnTo>
                    <a:pt x="227" y="348"/>
                  </a:lnTo>
                  <a:lnTo>
                    <a:pt x="210" y="367"/>
                  </a:lnTo>
                  <a:lnTo>
                    <a:pt x="164" y="441"/>
                  </a:lnTo>
                  <a:lnTo>
                    <a:pt x="164" y="422"/>
                  </a:lnTo>
                  <a:lnTo>
                    <a:pt x="147" y="422"/>
                  </a:lnTo>
                  <a:lnTo>
                    <a:pt x="131" y="422"/>
                  </a:lnTo>
                  <a:lnTo>
                    <a:pt x="131" y="404"/>
                  </a:lnTo>
                  <a:lnTo>
                    <a:pt x="115" y="404"/>
                  </a:lnTo>
                  <a:lnTo>
                    <a:pt x="98" y="385"/>
                  </a:lnTo>
                  <a:lnTo>
                    <a:pt x="82" y="385"/>
                  </a:lnTo>
                  <a:lnTo>
                    <a:pt x="82" y="367"/>
                  </a:lnTo>
                  <a:lnTo>
                    <a:pt x="82" y="348"/>
                  </a:lnTo>
                  <a:lnTo>
                    <a:pt x="82" y="330"/>
                  </a:lnTo>
                  <a:lnTo>
                    <a:pt x="66" y="330"/>
                  </a:lnTo>
                  <a:lnTo>
                    <a:pt x="66" y="311"/>
                  </a:lnTo>
                  <a:lnTo>
                    <a:pt x="49" y="311"/>
                  </a:lnTo>
                  <a:lnTo>
                    <a:pt x="49" y="293"/>
                  </a:lnTo>
                  <a:lnTo>
                    <a:pt x="33" y="293"/>
                  </a:lnTo>
                  <a:lnTo>
                    <a:pt x="49" y="293"/>
                  </a:lnTo>
                  <a:lnTo>
                    <a:pt x="33" y="293"/>
                  </a:lnTo>
                  <a:lnTo>
                    <a:pt x="33" y="274"/>
                  </a:lnTo>
                  <a:lnTo>
                    <a:pt x="16" y="274"/>
                  </a:lnTo>
                  <a:lnTo>
                    <a:pt x="33" y="256"/>
                  </a:lnTo>
                  <a:lnTo>
                    <a:pt x="16" y="256"/>
                  </a:lnTo>
                  <a:lnTo>
                    <a:pt x="16" y="237"/>
                  </a:lnTo>
                  <a:lnTo>
                    <a:pt x="0" y="237"/>
                  </a:lnTo>
                  <a:lnTo>
                    <a:pt x="0" y="219"/>
                  </a:lnTo>
                  <a:lnTo>
                    <a:pt x="0" y="200"/>
                  </a:lnTo>
                  <a:lnTo>
                    <a:pt x="0" y="182"/>
                  </a:lnTo>
                  <a:lnTo>
                    <a:pt x="16" y="182"/>
                  </a:lnTo>
                  <a:lnTo>
                    <a:pt x="16" y="163"/>
                  </a:lnTo>
                  <a:lnTo>
                    <a:pt x="0" y="163"/>
                  </a:lnTo>
                  <a:lnTo>
                    <a:pt x="0" y="145"/>
                  </a:lnTo>
                  <a:lnTo>
                    <a:pt x="16" y="145"/>
                  </a:lnTo>
                  <a:lnTo>
                    <a:pt x="33" y="145"/>
                  </a:lnTo>
                  <a:lnTo>
                    <a:pt x="33" y="129"/>
                  </a:lnTo>
                  <a:lnTo>
                    <a:pt x="49" y="129"/>
                  </a:lnTo>
                  <a:lnTo>
                    <a:pt x="33" y="129"/>
                  </a:lnTo>
                  <a:lnTo>
                    <a:pt x="33" y="111"/>
                  </a:lnTo>
                  <a:lnTo>
                    <a:pt x="49" y="111"/>
                  </a:lnTo>
                  <a:lnTo>
                    <a:pt x="66" y="111"/>
                  </a:lnTo>
                  <a:lnTo>
                    <a:pt x="66" y="1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417"/>
            <p:cNvSpPr>
              <a:spLocks/>
            </p:cNvSpPr>
            <p:nvPr/>
          </p:nvSpPr>
          <p:spPr bwMode="auto">
            <a:xfrm>
              <a:off x="4850" y="1333"/>
              <a:ext cx="374" cy="441"/>
            </a:xfrm>
            <a:custGeom>
              <a:avLst/>
              <a:gdLst/>
              <a:ahLst/>
              <a:cxnLst>
                <a:cxn ang="0">
                  <a:pos x="82" y="129"/>
                </a:cxn>
                <a:cxn ang="0">
                  <a:pos x="115" y="92"/>
                </a:cxn>
                <a:cxn ang="0">
                  <a:pos x="115" y="74"/>
                </a:cxn>
                <a:cxn ang="0">
                  <a:pos x="131" y="92"/>
                </a:cxn>
                <a:cxn ang="0">
                  <a:pos x="131" y="92"/>
                </a:cxn>
                <a:cxn ang="0">
                  <a:pos x="147" y="74"/>
                </a:cxn>
                <a:cxn ang="0">
                  <a:pos x="164" y="55"/>
                </a:cxn>
                <a:cxn ang="0">
                  <a:pos x="180" y="37"/>
                </a:cxn>
                <a:cxn ang="0">
                  <a:pos x="197" y="18"/>
                </a:cxn>
                <a:cxn ang="0">
                  <a:pos x="227" y="18"/>
                </a:cxn>
                <a:cxn ang="0">
                  <a:pos x="227" y="18"/>
                </a:cxn>
                <a:cxn ang="0">
                  <a:pos x="260" y="18"/>
                </a:cxn>
                <a:cxn ang="0">
                  <a:pos x="276" y="37"/>
                </a:cxn>
                <a:cxn ang="0">
                  <a:pos x="292" y="55"/>
                </a:cxn>
                <a:cxn ang="0">
                  <a:pos x="292" y="92"/>
                </a:cxn>
                <a:cxn ang="0">
                  <a:pos x="309" y="111"/>
                </a:cxn>
                <a:cxn ang="0">
                  <a:pos x="342" y="111"/>
                </a:cxn>
                <a:cxn ang="0">
                  <a:pos x="358" y="129"/>
                </a:cxn>
                <a:cxn ang="0">
                  <a:pos x="374" y="145"/>
                </a:cxn>
                <a:cxn ang="0">
                  <a:pos x="358" y="182"/>
                </a:cxn>
                <a:cxn ang="0">
                  <a:pos x="227" y="348"/>
                </a:cxn>
                <a:cxn ang="0">
                  <a:pos x="164" y="441"/>
                </a:cxn>
                <a:cxn ang="0">
                  <a:pos x="147" y="422"/>
                </a:cxn>
                <a:cxn ang="0">
                  <a:pos x="131" y="404"/>
                </a:cxn>
                <a:cxn ang="0">
                  <a:pos x="98" y="385"/>
                </a:cxn>
                <a:cxn ang="0">
                  <a:pos x="82" y="367"/>
                </a:cxn>
                <a:cxn ang="0">
                  <a:pos x="82" y="330"/>
                </a:cxn>
                <a:cxn ang="0">
                  <a:pos x="66" y="311"/>
                </a:cxn>
                <a:cxn ang="0">
                  <a:pos x="49" y="293"/>
                </a:cxn>
                <a:cxn ang="0">
                  <a:pos x="49" y="293"/>
                </a:cxn>
                <a:cxn ang="0">
                  <a:pos x="33" y="274"/>
                </a:cxn>
                <a:cxn ang="0">
                  <a:pos x="33" y="256"/>
                </a:cxn>
                <a:cxn ang="0">
                  <a:pos x="16" y="237"/>
                </a:cxn>
                <a:cxn ang="0">
                  <a:pos x="0" y="219"/>
                </a:cxn>
                <a:cxn ang="0">
                  <a:pos x="0" y="182"/>
                </a:cxn>
                <a:cxn ang="0">
                  <a:pos x="16" y="163"/>
                </a:cxn>
                <a:cxn ang="0">
                  <a:pos x="0" y="145"/>
                </a:cxn>
                <a:cxn ang="0">
                  <a:pos x="33" y="145"/>
                </a:cxn>
                <a:cxn ang="0">
                  <a:pos x="49" y="129"/>
                </a:cxn>
                <a:cxn ang="0">
                  <a:pos x="33" y="111"/>
                </a:cxn>
                <a:cxn ang="0">
                  <a:pos x="66" y="111"/>
                </a:cxn>
              </a:cxnLst>
              <a:rect l="0" t="0" r="r" b="b"/>
              <a:pathLst>
                <a:path w="374" h="441">
                  <a:moveTo>
                    <a:pt x="66" y="129"/>
                  </a:moveTo>
                  <a:lnTo>
                    <a:pt x="82" y="129"/>
                  </a:lnTo>
                  <a:lnTo>
                    <a:pt x="98" y="111"/>
                  </a:lnTo>
                  <a:lnTo>
                    <a:pt x="115" y="92"/>
                  </a:lnTo>
                  <a:lnTo>
                    <a:pt x="98" y="92"/>
                  </a:lnTo>
                  <a:lnTo>
                    <a:pt x="115" y="74"/>
                  </a:lnTo>
                  <a:lnTo>
                    <a:pt x="115" y="92"/>
                  </a:lnTo>
                  <a:lnTo>
                    <a:pt x="131" y="92"/>
                  </a:lnTo>
                  <a:lnTo>
                    <a:pt x="131" y="111"/>
                  </a:lnTo>
                  <a:lnTo>
                    <a:pt x="131" y="92"/>
                  </a:lnTo>
                  <a:lnTo>
                    <a:pt x="147" y="92"/>
                  </a:lnTo>
                  <a:lnTo>
                    <a:pt x="147" y="74"/>
                  </a:lnTo>
                  <a:lnTo>
                    <a:pt x="164" y="74"/>
                  </a:lnTo>
                  <a:lnTo>
                    <a:pt x="164" y="55"/>
                  </a:lnTo>
                  <a:lnTo>
                    <a:pt x="180" y="55"/>
                  </a:lnTo>
                  <a:lnTo>
                    <a:pt x="180" y="37"/>
                  </a:lnTo>
                  <a:lnTo>
                    <a:pt x="197" y="37"/>
                  </a:lnTo>
                  <a:lnTo>
                    <a:pt x="197" y="18"/>
                  </a:lnTo>
                  <a:lnTo>
                    <a:pt x="210" y="18"/>
                  </a:lnTo>
                  <a:lnTo>
                    <a:pt x="227" y="18"/>
                  </a:lnTo>
                  <a:lnTo>
                    <a:pt x="227" y="0"/>
                  </a:lnTo>
                  <a:lnTo>
                    <a:pt x="227" y="18"/>
                  </a:lnTo>
                  <a:lnTo>
                    <a:pt x="243" y="18"/>
                  </a:lnTo>
                  <a:lnTo>
                    <a:pt x="260" y="18"/>
                  </a:lnTo>
                  <a:lnTo>
                    <a:pt x="276" y="18"/>
                  </a:lnTo>
                  <a:lnTo>
                    <a:pt x="276" y="37"/>
                  </a:lnTo>
                  <a:lnTo>
                    <a:pt x="292" y="37"/>
                  </a:lnTo>
                  <a:lnTo>
                    <a:pt x="292" y="55"/>
                  </a:lnTo>
                  <a:lnTo>
                    <a:pt x="292" y="74"/>
                  </a:lnTo>
                  <a:lnTo>
                    <a:pt x="292" y="92"/>
                  </a:lnTo>
                  <a:lnTo>
                    <a:pt x="309" y="92"/>
                  </a:lnTo>
                  <a:lnTo>
                    <a:pt x="309" y="111"/>
                  </a:lnTo>
                  <a:lnTo>
                    <a:pt x="325" y="111"/>
                  </a:lnTo>
                  <a:lnTo>
                    <a:pt x="342" y="111"/>
                  </a:lnTo>
                  <a:lnTo>
                    <a:pt x="342" y="129"/>
                  </a:lnTo>
                  <a:lnTo>
                    <a:pt x="358" y="129"/>
                  </a:lnTo>
                  <a:lnTo>
                    <a:pt x="358" y="145"/>
                  </a:lnTo>
                  <a:lnTo>
                    <a:pt x="374" y="145"/>
                  </a:lnTo>
                  <a:lnTo>
                    <a:pt x="358" y="163"/>
                  </a:lnTo>
                  <a:lnTo>
                    <a:pt x="358" y="182"/>
                  </a:lnTo>
                  <a:lnTo>
                    <a:pt x="342" y="182"/>
                  </a:lnTo>
                  <a:lnTo>
                    <a:pt x="227" y="348"/>
                  </a:lnTo>
                  <a:lnTo>
                    <a:pt x="210" y="367"/>
                  </a:lnTo>
                  <a:lnTo>
                    <a:pt x="164" y="441"/>
                  </a:lnTo>
                  <a:lnTo>
                    <a:pt x="164" y="422"/>
                  </a:lnTo>
                  <a:lnTo>
                    <a:pt x="147" y="422"/>
                  </a:lnTo>
                  <a:lnTo>
                    <a:pt x="131" y="422"/>
                  </a:lnTo>
                  <a:lnTo>
                    <a:pt x="131" y="404"/>
                  </a:lnTo>
                  <a:lnTo>
                    <a:pt x="115" y="404"/>
                  </a:lnTo>
                  <a:lnTo>
                    <a:pt x="98" y="385"/>
                  </a:lnTo>
                  <a:lnTo>
                    <a:pt x="82" y="385"/>
                  </a:lnTo>
                  <a:lnTo>
                    <a:pt x="82" y="367"/>
                  </a:lnTo>
                  <a:lnTo>
                    <a:pt x="82" y="348"/>
                  </a:lnTo>
                  <a:lnTo>
                    <a:pt x="82" y="330"/>
                  </a:lnTo>
                  <a:lnTo>
                    <a:pt x="66" y="330"/>
                  </a:lnTo>
                  <a:lnTo>
                    <a:pt x="66" y="311"/>
                  </a:lnTo>
                  <a:lnTo>
                    <a:pt x="49" y="311"/>
                  </a:lnTo>
                  <a:lnTo>
                    <a:pt x="49" y="293"/>
                  </a:lnTo>
                  <a:lnTo>
                    <a:pt x="33" y="293"/>
                  </a:lnTo>
                  <a:lnTo>
                    <a:pt x="49" y="293"/>
                  </a:lnTo>
                  <a:lnTo>
                    <a:pt x="33" y="293"/>
                  </a:lnTo>
                  <a:lnTo>
                    <a:pt x="33" y="274"/>
                  </a:lnTo>
                  <a:lnTo>
                    <a:pt x="16" y="274"/>
                  </a:lnTo>
                  <a:lnTo>
                    <a:pt x="33" y="256"/>
                  </a:lnTo>
                  <a:lnTo>
                    <a:pt x="16" y="256"/>
                  </a:lnTo>
                  <a:lnTo>
                    <a:pt x="16" y="237"/>
                  </a:lnTo>
                  <a:lnTo>
                    <a:pt x="0" y="237"/>
                  </a:lnTo>
                  <a:lnTo>
                    <a:pt x="0" y="219"/>
                  </a:lnTo>
                  <a:lnTo>
                    <a:pt x="0" y="200"/>
                  </a:lnTo>
                  <a:lnTo>
                    <a:pt x="0" y="182"/>
                  </a:lnTo>
                  <a:lnTo>
                    <a:pt x="16" y="182"/>
                  </a:lnTo>
                  <a:lnTo>
                    <a:pt x="16" y="163"/>
                  </a:lnTo>
                  <a:lnTo>
                    <a:pt x="0" y="163"/>
                  </a:lnTo>
                  <a:lnTo>
                    <a:pt x="0" y="145"/>
                  </a:lnTo>
                  <a:lnTo>
                    <a:pt x="16" y="145"/>
                  </a:lnTo>
                  <a:lnTo>
                    <a:pt x="33" y="145"/>
                  </a:lnTo>
                  <a:lnTo>
                    <a:pt x="33" y="129"/>
                  </a:lnTo>
                  <a:lnTo>
                    <a:pt x="49" y="129"/>
                  </a:lnTo>
                  <a:lnTo>
                    <a:pt x="33" y="129"/>
                  </a:lnTo>
                  <a:lnTo>
                    <a:pt x="33" y="111"/>
                  </a:lnTo>
                  <a:lnTo>
                    <a:pt x="49" y="111"/>
                  </a:lnTo>
                  <a:lnTo>
                    <a:pt x="66" y="111"/>
                  </a:lnTo>
                  <a:lnTo>
                    <a:pt x="66" y="12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90" name="Group 413"/>
          <p:cNvGrpSpPr>
            <a:grpSpLocks/>
          </p:cNvGrpSpPr>
          <p:nvPr/>
        </p:nvGrpSpPr>
        <p:grpSpPr bwMode="auto">
          <a:xfrm>
            <a:off x="4210013" y="2617501"/>
            <a:ext cx="451580" cy="588702"/>
            <a:chOff x="2501" y="1350"/>
            <a:chExt cx="438" cy="571"/>
          </a:xfrm>
          <a:solidFill>
            <a:schemeClr val="accent5">
              <a:lumMod val="60000"/>
              <a:lumOff val="40000"/>
            </a:schemeClr>
          </a:solidFill>
        </p:grpSpPr>
        <p:sp>
          <p:nvSpPr>
            <p:cNvPr id="191" name="Freeform 415"/>
            <p:cNvSpPr>
              <a:spLocks/>
            </p:cNvSpPr>
            <p:nvPr/>
          </p:nvSpPr>
          <p:spPr bwMode="auto">
            <a:xfrm>
              <a:off x="2501" y="1350"/>
              <a:ext cx="438" cy="571"/>
            </a:xfrm>
            <a:custGeom>
              <a:avLst/>
              <a:gdLst/>
              <a:ahLst/>
              <a:cxnLst>
                <a:cxn ang="0">
                  <a:pos x="81" y="19"/>
                </a:cxn>
                <a:cxn ang="0">
                  <a:pos x="81" y="0"/>
                </a:cxn>
                <a:cxn ang="0">
                  <a:pos x="81" y="19"/>
                </a:cxn>
                <a:cxn ang="0">
                  <a:pos x="98" y="19"/>
                </a:cxn>
                <a:cxn ang="0">
                  <a:pos x="98" y="37"/>
                </a:cxn>
                <a:cxn ang="0">
                  <a:pos x="114" y="37"/>
                </a:cxn>
                <a:cxn ang="0">
                  <a:pos x="130" y="37"/>
                </a:cxn>
                <a:cxn ang="0">
                  <a:pos x="147" y="37"/>
                </a:cxn>
                <a:cxn ang="0">
                  <a:pos x="163" y="37"/>
                </a:cxn>
                <a:cxn ang="0">
                  <a:pos x="179" y="19"/>
                </a:cxn>
                <a:cxn ang="0">
                  <a:pos x="179" y="37"/>
                </a:cxn>
                <a:cxn ang="0">
                  <a:pos x="196" y="37"/>
                </a:cxn>
                <a:cxn ang="0">
                  <a:pos x="212" y="37"/>
                </a:cxn>
                <a:cxn ang="0">
                  <a:pos x="228" y="37"/>
                </a:cxn>
                <a:cxn ang="0">
                  <a:pos x="261" y="37"/>
                </a:cxn>
                <a:cxn ang="0">
                  <a:pos x="261" y="56"/>
                </a:cxn>
                <a:cxn ang="0">
                  <a:pos x="261" y="74"/>
                </a:cxn>
                <a:cxn ang="0">
                  <a:pos x="261" y="93"/>
                </a:cxn>
                <a:cxn ang="0">
                  <a:pos x="261" y="127"/>
                </a:cxn>
                <a:cxn ang="0">
                  <a:pos x="277" y="127"/>
                </a:cxn>
                <a:cxn ang="0">
                  <a:pos x="277" y="145"/>
                </a:cxn>
                <a:cxn ang="0">
                  <a:pos x="277" y="164"/>
                </a:cxn>
                <a:cxn ang="0">
                  <a:pos x="294" y="182"/>
                </a:cxn>
                <a:cxn ang="0">
                  <a:pos x="307" y="219"/>
                </a:cxn>
                <a:cxn ang="0">
                  <a:pos x="307" y="238"/>
                </a:cxn>
                <a:cxn ang="0">
                  <a:pos x="357" y="330"/>
                </a:cxn>
                <a:cxn ang="0">
                  <a:pos x="405" y="349"/>
                </a:cxn>
                <a:cxn ang="0">
                  <a:pos x="389" y="367"/>
                </a:cxn>
                <a:cxn ang="0">
                  <a:pos x="389" y="386"/>
                </a:cxn>
                <a:cxn ang="0">
                  <a:pos x="405" y="405"/>
                </a:cxn>
                <a:cxn ang="0">
                  <a:pos x="405" y="423"/>
                </a:cxn>
                <a:cxn ang="0">
                  <a:pos x="438" y="442"/>
                </a:cxn>
                <a:cxn ang="0">
                  <a:pos x="422" y="460"/>
                </a:cxn>
                <a:cxn ang="0">
                  <a:pos x="422" y="479"/>
                </a:cxn>
                <a:cxn ang="0">
                  <a:pos x="422" y="534"/>
                </a:cxn>
                <a:cxn ang="0">
                  <a:pos x="422" y="571"/>
                </a:cxn>
                <a:cxn ang="0">
                  <a:pos x="389" y="571"/>
                </a:cxn>
                <a:cxn ang="0">
                  <a:pos x="294" y="571"/>
                </a:cxn>
                <a:cxn ang="0">
                  <a:pos x="196" y="553"/>
                </a:cxn>
                <a:cxn ang="0">
                  <a:pos x="179" y="553"/>
                </a:cxn>
                <a:cxn ang="0">
                  <a:pos x="81" y="553"/>
                </a:cxn>
                <a:cxn ang="0">
                  <a:pos x="0" y="553"/>
                </a:cxn>
                <a:cxn ang="0">
                  <a:pos x="0" y="479"/>
                </a:cxn>
                <a:cxn ang="0">
                  <a:pos x="49" y="367"/>
                </a:cxn>
                <a:cxn ang="0">
                  <a:pos x="65" y="312"/>
                </a:cxn>
                <a:cxn ang="0">
                  <a:pos x="65" y="182"/>
                </a:cxn>
                <a:cxn ang="0">
                  <a:pos x="81" y="127"/>
                </a:cxn>
                <a:cxn ang="0">
                  <a:pos x="81" y="111"/>
                </a:cxn>
                <a:cxn ang="0">
                  <a:pos x="81" y="56"/>
                </a:cxn>
                <a:cxn ang="0">
                  <a:pos x="81" y="37"/>
                </a:cxn>
                <a:cxn ang="0">
                  <a:pos x="81" y="19"/>
                </a:cxn>
              </a:cxnLst>
              <a:rect l="0" t="0" r="r" b="b"/>
              <a:pathLst>
                <a:path w="438" h="571">
                  <a:moveTo>
                    <a:pt x="81" y="19"/>
                  </a:moveTo>
                  <a:lnTo>
                    <a:pt x="81" y="0"/>
                  </a:lnTo>
                  <a:lnTo>
                    <a:pt x="81" y="19"/>
                  </a:lnTo>
                  <a:lnTo>
                    <a:pt x="98" y="19"/>
                  </a:lnTo>
                  <a:lnTo>
                    <a:pt x="98" y="37"/>
                  </a:lnTo>
                  <a:lnTo>
                    <a:pt x="114" y="37"/>
                  </a:lnTo>
                  <a:lnTo>
                    <a:pt x="130" y="37"/>
                  </a:lnTo>
                  <a:lnTo>
                    <a:pt x="147" y="37"/>
                  </a:lnTo>
                  <a:lnTo>
                    <a:pt x="163" y="37"/>
                  </a:lnTo>
                  <a:lnTo>
                    <a:pt x="179" y="19"/>
                  </a:lnTo>
                  <a:lnTo>
                    <a:pt x="179" y="37"/>
                  </a:lnTo>
                  <a:lnTo>
                    <a:pt x="196" y="37"/>
                  </a:lnTo>
                  <a:lnTo>
                    <a:pt x="212" y="37"/>
                  </a:lnTo>
                  <a:lnTo>
                    <a:pt x="228" y="37"/>
                  </a:lnTo>
                  <a:lnTo>
                    <a:pt x="261" y="37"/>
                  </a:lnTo>
                  <a:lnTo>
                    <a:pt x="261" y="56"/>
                  </a:lnTo>
                  <a:lnTo>
                    <a:pt x="261" y="74"/>
                  </a:lnTo>
                  <a:lnTo>
                    <a:pt x="261" y="93"/>
                  </a:lnTo>
                  <a:lnTo>
                    <a:pt x="261" y="127"/>
                  </a:lnTo>
                  <a:lnTo>
                    <a:pt x="277" y="127"/>
                  </a:lnTo>
                  <a:lnTo>
                    <a:pt x="277" y="145"/>
                  </a:lnTo>
                  <a:lnTo>
                    <a:pt x="277" y="164"/>
                  </a:lnTo>
                  <a:lnTo>
                    <a:pt x="294" y="182"/>
                  </a:lnTo>
                  <a:lnTo>
                    <a:pt x="307" y="219"/>
                  </a:lnTo>
                  <a:lnTo>
                    <a:pt x="307" y="238"/>
                  </a:lnTo>
                  <a:lnTo>
                    <a:pt x="357" y="330"/>
                  </a:lnTo>
                  <a:lnTo>
                    <a:pt x="405" y="349"/>
                  </a:lnTo>
                  <a:lnTo>
                    <a:pt x="389" y="367"/>
                  </a:lnTo>
                  <a:lnTo>
                    <a:pt x="389" y="386"/>
                  </a:lnTo>
                  <a:lnTo>
                    <a:pt x="405" y="405"/>
                  </a:lnTo>
                  <a:lnTo>
                    <a:pt x="405" y="423"/>
                  </a:lnTo>
                  <a:lnTo>
                    <a:pt x="438" y="442"/>
                  </a:lnTo>
                  <a:lnTo>
                    <a:pt x="422" y="460"/>
                  </a:lnTo>
                  <a:lnTo>
                    <a:pt x="422" y="479"/>
                  </a:lnTo>
                  <a:lnTo>
                    <a:pt x="422" y="534"/>
                  </a:lnTo>
                  <a:lnTo>
                    <a:pt x="422" y="571"/>
                  </a:lnTo>
                  <a:lnTo>
                    <a:pt x="389" y="571"/>
                  </a:lnTo>
                  <a:lnTo>
                    <a:pt x="294" y="571"/>
                  </a:lnTo>
                  <a:lnTo>
                    <a:pt x="196" y="553"/>
                  </a:lnTo>
                  <a:lnTo>
                    <a:pt x="179" y="553"/>
                  </a:lnTo>
                  <a:lnTo>
                    <a:pt x="81" y="553"/>
                  </a:lnTo>
                  <a:lnTo>
                    <a:pt x="0" y="553"/>
                  </a:lnTo>
                  <a:lnTo>
                    <a:pt x="0" y="479"/>
                  </a:lnTo>
                  <a:lnTo>
                    <a:pt x="49" y="367"/>
                  </a:lnTo>
                  <a:lnTo>
                    <a:pt x="65" y="312"/>
                  </a:lnTo>
                  <a:lnTo>
                    <a:pt x="65" y="182"/>
                  </a:lnTo>
                  <a:lnTo>
                    <a:pt x="81" y="127"/>
                  </a:lnTo>
                  <a:lnTo>
                    <a:pt x="81" y="111"/>
                  </a:lnTo>
                  <a:lnTo>
                    <a:pt x="81" y="56"/>
                  </a:lnTo>
                  <a:lnTo>
                    <a:pt x="81" y="37"/>
                  </a:lnTo>
                  <a:lnTo>
                    <a:pt x="81"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Freeform 414"/>
            <p:cNvSpPr>
              <a:spLocks/>
            </p:cNvSpPr>
            <p:nvPr/>
          </p:nvSpPr>
          <p:spPr bwMode="auto">
            <a:xfrm>
              <a:off x="2501" y="1350"/>
              <a:ext cx="438" cy="571"/>
            </a:xfrm>
            <a:custGeom>
              <a:avLst/>
              <a:gdLst/>
              <a:ahLst/>
              <a:cxnLst>
                <a:cxn ang="0">
                  <a:pos x="81" y="19"/>
                </a:cxn>
                <a:cxn ang="0">
                  <a:pos x="81" y="0"/>
                </a:cxn>
                <a:cxn ang="0">
                  <a:pos x="81" y="19"/>
                </a:cxn>
                <a:cxn ang="0">
                  <a:pos x="98" y="19"/>
                </a:cxn>
                <a:cxn ang="0">
                  <a:pos x="98" y="37"/>
                </a:cxn>
                <a:cxn ang="0">
                  <a:pos x="114" y="37"/>
                </a:cxn>
                <a:cxn ang="0">
                  <a:pos x="130" y="37"/>
                </a:cxn>
                <a:cxn ang="0">
                  <a:pos x="147" y="37"/>
                </a:cxn>
                <a:cxn ang="0">
                  <a:pos x="163" y="37"/>
                </a:cxn>
                <a:cxn ang="0">
                  <a:pos x="179" y="19"/>
                </a:cxn>
                <a:cxn ang="0">
                  <a:pos x="179" y="37"/>
                </a:cxn>
                <a:cxn ang="0">
                  <a:pos x="196" y="37"/>
                </a:cxn>
                <a:cxn ang="0">
                  <a:pos x="212" y="37"/>
                </a:cxn>
                <a:cxn ang="0">
                  <a:pos x="228" y="37"/>
                </a:cxn>
                <a:cxn ang="0">
                  <a:pos x="261" y="37"/>
                </a:cxn>
                <a:cxn ang="0">
                  <a:pos x="261" y="56"/>
                </a:cxn>
                <a:cxn ang="0">
                  <a:pos x="261" y="74"/>
                </a:cxn>
                <a:cxn ang="0">
                  <a:pos x="261" y="93"/>
                </a:cxn>
                <a:cxn ang="0">
                  <a:pos x="261" y="127"/>
                </a:cxn>
                <a:cxn ang="0">
                  <a:pos x="277" y="127"/>
                </a:cxn>
                <a:cxn ang="0">
                  <a:pos x="277" y="145"/>
                </a:cxn>
                <a:cxn ang="0">
                  <a:pos x="277" y="164"/>
                </a:cxn>
                <a:cxn ang="0">
                  <a:pos x="294" y="182"/>
                </a:cxn>
                <a:cxn ang="0">
                  <a:pos x="307" y="219"/>
                </a:cxn>
                <a:cxn ang="0">
                  <a:pos x="307" y="238"/>
                </a:cxn>
                <a:cxn ang="0">
                  <a:pos x="357" y="330"/>
                </a:cxn>
                <a:cxn ang="0">
                  <a:pos x="405" y="349"/>
                </a:cxn>
                <a:cxn ang="0">
                  <a:pos x="389" y="367"/>
                </a:cxn>
                <a:cxn ang="0">
                  <a:pos x="389" y="386"/>
                </a:cxn>
                <a:cxn ang="0">
                  <a:pos x="405" y="405"/>
                </a:cxn>
                <a:cxn ang="0">
                  <a:pos x="405" y="423"/>
                </a:cxn>
                <a:cxn ang="0">
                  <a:pos x="438" y="442"/>
                </a:cxn>
                <a:cxn ang="0">
                  <a:pos x="422" y="460"/>
                </a:cxn>
                <a:cxn ang="0">
                  <a:pos x="422" y="479"/>
                </a:cxn>
                <a:cxn ang="0">
                  <a:pos x="422" y="534"/>
                </a:cxn>
                <a:cxn ang="0">
                  <a:pos x="422" y="571"/>
                </a:cxn>
                <a:cxn ang="0">
                  <a:pos x="389" y="571"/>
                </a:cxn>
                <a:cxn ang="0">
                  <a:pos x="294" y="571"/>
                </a:cxn>
                <a:cxn ang="0">
                  <a:pos x="196" y="553"/>
                </a:cxn>
                <a:cxn ang="0">
                  <a:pos x="179" y="553"/>
                </a:cxn>
                <a:cxn ang="0">
                  <a:pos x="81" y="553"/>
                </a:cxn>
                <a:cxn ang="0">
                  <a:pos x="0" y="553"/>
                </a:cxn>
                <a:cxn ang="0">
                  <a:pos x="0" y="479"/>
                </a:cxn>
                <a:cxn ang="0">
                  <a:pos x="49" y="367"/>
                </a:cxn>
                <a:cxn ang="0">
                  <a:pos x="65" y="312"/>
                </a:cxn>
                <a:cxn ang="0">
                  <a:pos x="65" y="182"/>
                </a:cxn>
                <a:cxn ang="0">
                  <a:pos x="81" y="127"/>
                </a:cxn>
                <a:cxn ang="0">
                  <a:pos x="81" y="111"/>
                </a:cxn>
                <a:cxn ang="0">
                  <a:pos x="81" y="56"/>
                </a:cxn>
                <a:cxn ang="0">
                  <a:pos x="81" y="37"/>
                </a:cxn>
                <a:cxn ang="0">
                  <a:pos x="81" y="19"/>
                </a:cxn>
              </a:cxnLst>
              <a:rect l="0" t="0" r="r" b="b"/>
              <a:pathLst>
                <a:path w="438" h="571">
                  <a:moveTo>
                    <a:pt x="81" y="19"/>
                  </a:moveTo>
                  <a:lnTo>
                    <a:pt x="81" y="0"/>
                  </a:lnTo>
                  <a:lnTo>
                    <a:pt x="81" y="19"/>
                  </a:lnTo>
                  <a:lnTo>
                    <a:pt x="98" y="19"/>
                  </a:lnTo>
                  <a:lnTo>
                    <a:pt x="98" y="37"/>
                  </a:lnTo>
                  <a:lnTo>
                    <a:pt x="114" y="37"/>
                  </a:lnTo>
                  <a:lnTo>
                    <a:pt x="130" y="37"/>
                  </a:lnTo>
                  <a:lnTo>
                    <a:pt x="147" y="37"/>
                  </a:lnTo>
                  <a:lnTo>
                    <a:pt x="163" y="37"/>
                  </a:lnTo>
                  <a:lnTo>
                    <a:pt x="179" y="19"/>
                  </a:lnTo>
                  <a:lnTo>
                    <a:pt x="179" y="37"/>
                  </a:lnTo>
                  <a:lnTo>
                    <a:pt x="196" y="37"/>
                  </a:lnTo>
                  <a:lnTo>
                    <a:pt x="212" y="37"/>
                  </a:lnTo>
                  <a:lnTo>
                    <a:pt x="228" y="37"/>
                  </a:lnTo>
                  <a:lnTo>
                    <a:pt x="261" y="37"/>
                  </a:lnTo>
                  <a:lnTo>
                    <a:pt x="261" y="56"/>
                  </a:lnTo>
                  <a:lnTo>
                    <a:pt x="261" y="74"/>
                  </a:lnTo>
                  <a:lnTo>
                    <a:pt x="261" y="93"/>
                  </a:lnTo>
                  <a:lnTo>
                    <a:pt x="261" y="127"/>
                  </a:lnTo>
                  <a:lnTo>
                    <a:pt x="277" y="127"/>
                  </a:lnTo>
                  <a:lnTo>
                    <a:pt x="277" y="145"/>
                  </a:lnTo>
                  <a:lnTo>
                    <a:pt x="277" y="164"/>
                  </a:lnTo>
                  <a:lnTo>
                    <a:pt x="294" y="182"/>
                  </a:lnTo>
                  <a:lnTo>
                    <a:pt x="307" y="219"/>
                  </a:lnTo>
                  <a:lnTo>
                    <a:pt x="307" y="238"/>
                  </a:lnTo>
                  <a:lnTo>
                    <a:pt x="357" y="330"/>
                  </a:lnTo>
                  <a:lnTo>
                    <a:pt x="405" y="349"/>
                  </a:lnTo>
                  <a:lnTo>
                    <a:pt x="389" y="367"/>
                  </a:lnTo>
                  <a:lnTo>
                    <a:pt x="389" y="386"/>
                  </a:lnTo>
                  <a:lnTo>
                    <a:pt x="405" y="405"/>
                  </a:lnTo>
                  <a:lnTo>
                    <a:pt x="405" y="423"/>
                  </a:lnTo>
                  <a:lnTo>
                    <a:pt x="438" y="442"/>
                  </a:lnTo>
                  <a:lnTo>
                    <a:pt x="422" y="460"/>
                  </a:lnTo>
                  <a:lnTo>
                    <a:pt x="422" y="479"/>
                  </a:lnTo>
                  <a:lnTo>
                    <a:pt x="422" y="534"/>
                  </a:lnTo>
                  <a:lnTo>
                    <a:pt x="422" y="571"/>
                  </a:lnTo>
                  <a:lnTo>
                    <a:pt x="389" y="571"/>
                  </a:lnTo>
                  <a:lnTo>
                    <a:pt x="294" y="571"/>
                  </a:lnTo>
                  <a:lnTo>
                    <a:pt x="196" y="553"/>
                  </a:lnTo>
                  <a:lnTo>
                    <a:pt x="179" y="553"/>
                  </a:lnTo>
                  <a:lnTo>
                    <a:pt x="81" y="553"/>
                  </a:lnTo>
                  <a:lnTo>
                    <a:pt x="0" y="553"/>
                  </a:lnTo>
                  <a:lnTo>
                    <a:pt x="0" y="479"/>
                  </a:lnTo>
                  <a:lnTo>
                    <a:pt x="49" y="367"/>
                  </a:lnTo>
                  <a:lnTo>
                    <a:pt x="65" y="312"/>
                  </a:lnTo>
                  <a:lnTo>
                    <a:pt x="65" y="182"/>
                  </a:lnTo>
                  <a:lnTo>
                    <a:pt x="81" y="127"/>
                  </a:lnTo>
                  <a:lnTo>
                    <a:pt x="81" y="111"/>
                  </a:lnTo>
                  <a:lnTo>
                    <a:pt x="81" y="56"/>
                  </a:lnTo>
                  <a:lnTo>
                    <a:pt x="81" y="37"/>
                  </a:lnTo>
                  <a:lnTo>
                    <a:pt x="81"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93" name="Group 410"/>
          <p:cNvGrpSpPr>
            <a:grpSpLocks/>
          </p:cNvGrpSpPr>
          <p:nvPr/>
        </p:nvGrpSpPr>
        <p:grpSpPr bwMode="auto">
          <a:xfrm>
            <a:off x="7671096" y="2638122"/>
            <a:ext cx="524781" cy="626849"/>
            <a:chOff x="5858" y="1370"/>
            <a:chExt cx="509" cy="608"/>
          </a:xfrm>
          <a:solidFill>
            <a:schemeClr val="accent5">
              <a:lumMod val="60000"/>
              <a:lumOff val="40000"/>
            </a:schemeClr>
          </a:solidFill>
        </p:grpSpPr>
        <p:sp>
          <p:nvSpPr>
            <p:cNvPr id="194" name="Freeform 412"/>
            <p:cNvSpPr>
              <a:spLocks/>
            </p:cNvSpPr>
            <p:nvPr/>
          </p:nvSpPr>
          <p:spPr bwMode="auto">
            <a:xfrm>
              <a:off x="5858" y="1370"/>
              <a:ext cx="509" cy="608"/>
            </a:xfrm>
            <a:custGeom>
              <a:avLst/>
              <a:gdLst/>
              <a:ahLst/>
              <a:cxnLst>
                <a:cxn ang="0">
                  <a:pos x="246" y="0"/>
                </a:cxn>
                <a:cxn ang="0">
                  <a:pos x="296" y="18"/>
                </a:cxn>
                <a:cxn ang="0">
                  <a:pos x="361" y="18"/>
                </a:cxn>
                <a:cxn ang="0">
                  <a:pos x="443" y="18"/>
                </a:cxn>
                <a:cxn ang="0">
                  <a:pos x="476" y="37"/>
                </a:cxn>
                <a:cxn ang="0">
                  <a:pos x="476" y="145"/>
                </a:cxn>
                <a:cxn ang="0">
                  <a:pos x="476" y="182"/>
                </a:cxn>
                <a:cxn ang="0">
                  <a:pos x="476" y="219"/>
                </a:cxn>
                <a:cxn ang="0">
                  <a:pos x="493" y="238"/>
                </a:cxn>
                <a:cxn ang="0">
                  <a:pos x="493" y="274"/>
                </a:cxn>
                <a:cxn ang="0">
                  <a:pos x="509" y="293"/>
                </a:cxn>
                <a:cxn ang="0">
                  <a:pos x="493" y="312"/>
                </a:cxn>
                <a:cxn ang="0">
                  <a:pos x="476" y="330"/>
                </a:cxn>
                <a:cxn ang="0">
                  <a:pos x="476" y="367"/>
                </a:cxn>
                <a:cxn ang="0">
                  <a:pos x="476" y="423"/>
                </a:cxn>
                <a:cxn ang="0">
                  <a:pos x="476" y="478"/>
                </a:cxn>
                <a:cxn ang="0">
                  <a:pos x="476" y="552"/>
                </a:cxn>
                <a:cxn ang="0">
                  <a:pos x="460" y="571"/>
                </a:cxn>
                <a:cxn ang="0">
                  <a:pos x="427" y="571"/>
                </a:cxn>
                <a:cxn ang="0">
                  <a:pos x="411" y="589"/>
                </a:cxn>
                <a:cxn ang="0">
                  <a:pos x="411" y="589"/>
                </a:cxn>
                <a:cxn ang="0">
                  <a:pos x="394" y="571"/>
                </a:cxn>
                <a:cxn ang="0">
                  <a:pos x="361" y="571"/>
                </a:cxn>
                <a:cxn ang="0">
                  <a:pos x="345" y="589"/>
                </a:cxn>
                <a:cxn ang="0">
                  <a:pos x="328" y="571"/>
                </a:cxn>
                <a:cxn ang="0">
                  <a:pos x="312" y="552"/>
                </a:cxn>
                <a:cxn ang="0">
                  <a:pos x="279" y="552"/>
                </a:cxn>
                <a:cxn ang="0">
                  <a:pos x="246" y="552"/>
                </a:cxn>
                <a:cxn ang="0">
                  <a:pos x="214" y="571"/>
                </a:cxn>
                <a:cxn ang="0">
                  <a:pos x="181" y="552"/>
                </a:cxn>
                <a:cxn ang="0">
                  <a:pos x="148" y="552"/>
                </a:cxn>
                <a:cxn ang="0">
                  <a:pos x="131" y="533"/>
                </a:cxn>
                <a:cxn ang="0">
                  <a:pos x="115" y="515"/>
                </a:cxn>
                <a:cxn ang="0">
                  <a:pos x="82" y="515"/>
                </a:cxn>
                <a:cxn ang="0">
                  <a:pos x="49" y="478"/>
                </a:cxn>
                <a:cxn ang="0">
                  <a:pos x="17" y="441"/>
                </a:cxn>
                <a:cxn ang="0">
                  <a:pos x="17" y="423"/>
                </a:cxn>
                <a:cxn ang="0">
                  <a:pos x="17" y="385"/>
                </a:cxn>
                <a:cxn ang="0">
                  <a:pos x="33" y="367"/>
                </a:cxn>
                <a:cxn ang="0">
                  <a:pos x="66" y="367"/>
                </a:cxn>
                <a:cxn ang="0">
                  <a:pos x="98" y="367"/>
                </a:cxn>
                <a:cxn ang="0">
                  <a:pos x="115" y="348"/>
                </a:cxn>
                <a:cxn ang="0">
                  <a:pos x="131" y="330"/>
                </a:cxn>
                <a:cxn ang="0">
                  <a:pos x="148" y="348"/>
                </a:cxn>
                <a:cxn ang="0">
                  <a:pos x="148" y="348"/>
                </a:cxn>
                <a:cxn ang="0">
                  <a:pos x="148" y="312"/>
                </a:cxn>
                <a:cxn ang="0">
                  <a:pos x="164" y="293"/>
                </a:cxn>
                <a:cxn ang="0">
                  <a:pos x="148" y="274"/>
                </a:cxn>
                <a:cxn ang="0">
                  <a:pos x="164" y="219"/>
                </a:cxn>
                <a:cxn ang="0">
                  <a:pos x="181" y="163"/>
                </a:cxn>
                <a:cxn ang="0">
                  <a:pos x="214" y="108"/>
                </a:cxn>
                <a:cxn ang="0">
                  <a:pos x="230" y="37"/>
                </a:cxn>
              </a:cxnLst>
              <a:rect l="0" t="0" r="r" b="b"/>
              <a:pathLst>
                <a:path w="509" h="608">
                  <a:moveTo>
                    <a:pt x="246" y="18"/>
                  </a:moveTo>
                  <a:lnTo>
                    <a:pt x="246" y="0"/>
                  </a:lnTo>
                  <a:lnTo>
                    <a:pt x="263" y="0"/>
                  </a:lnTo>
                  <a:lnTo>
                    <a:pt x="296" y="18"/>
                  </a:lnTo>
                  <a:lnTo>
                    <a:pt x="328" y="18"/>
                  </a:lnTo>
                  <a:lnTo>
                    <a:pt x="361" y="18"/>
                  </a:lnTo>
                  <a:lnTo>
                    <a:pt x="411" y="18"/>
                  </a:lnTo>
                  <a:lnTo>
                    <a:pt x="443" y="18"/>
                  </a:lnTo>
                  <a:lnTo>
                    <a:pt x="476" y="18"/>
                  </a:lnTo>
                  <a:lnTo>
                    <a:pt x="476" y="37"/>
                  </a:lnTo>
                  <a:lnTo>
                    <a:pt x="476" y="126"/>
                  </a:lnTo>
                  <a:lnTo>
                    <a:pt x="476" y="145"/>
                  </a:lnTo>
                  <a:lnTo>
                    <a:pt x="476" y="163"/>
                  </a:lnTo>
                  <a:lnTo>
                    <a:pt x="476" y="182"/>
                  </a:lnTo>
                  <a:lnTo>
                    <a:pt x="476" y="200"/>
                  </a:lnTo>
                  <a:lnTo>
                    <a:pt x="476" y="219"/>
                  </a:lnTo>
                  <a:lnTo>
                    <a:pt x="476" y="238"/>
                  </a:lnTo>
                  <a:lnTo>
                    <a:pt x="493" y="238"/>
                  </a:lnTo>
                  <a:lnTo>
                    <a:pt x="493" y="256"/>
                  </a:lnTo>
                  <a:lnTo>
                    <a:pt x="493" y="274"/>
                  </a:lnTo>
                  <a:lnTo>
                    <a:pt x="493" y="293"/>
                  </a:lnTo>
                  <a:lnTo>
                    <a:pt x="509" y="293"/>
                  </a:lnTo>
                  <a:lnTo>
                    <a:pt x="493" y="293"/>
                  </a:lnTo>
                  <a:lnTo>
                    <a:pt x="493" y="312"/>
                  </a:lnTo>
                  <a:lnTo>
                    <a:pt x="476" y="312"/>
                  </a:lnTo>
                  <a:lnTo>
                    <a:pt x="476" y="330"/>
                  </a:lnTo>
                  <a:lnTo>
                    <a:pt x="476" y="348"/>
                  </a:lnTo>
                  <a:lnTo>
                    <a:pt x="476" y="367"/>
                  </a:lnTo>
                  <a:lnTo>
                    <a:pt x="476" y="404"/>
                  </a:lnTo>
                  <a:lnTo>
                    <a:pt x="476" y="423"/>
                  </a:lnTo>
                  <a:lnTo>
                    <a:pt x="476" y="459"/>
                  </a:lnTo>
                  <a:lnTo>
                    <a:pt x="476" y="478"/>
                  </a:lnTo>
                  <a:lnTo>
                    <a:pt x="476" y="515"/>
                  </a:lnTo>
                  <a:lnTo>
                    <a:pt x="476" y="552"/>
                  </a:lnTo>
                  <a:lnTo>
                    <a:pt x="476" y="571"/>
                  </a:lnTo>
                  <a:lnTo>
                    <a:pt x="460" y="571"/>
                  </a:lnTo>
                  <a:lnTo>
                    <a:pt x="443" y="571"/>
                  </a:lnTo>
                  <a:lnTo>
                    <a:pt x="427" y="571"/>
                  </a:lnTo>
                  <a:lnTo>
                    <a:pt x="427" y="589"/>
                  </a:lnTo>
                  <a:lnTo>
                    <a:pt x="411" y="589"/>
                  </a:lnTo>
                  <a:lnTo>
                    <a:pt x="411" y="608"/>
                  </a:lnTo>
                  <a:lnTo>
                    <a:pt x="411" y="589"/>
                  </a:lnTo>
                  <a:lnTo>
                    <a:pt x="394" y="589"/>
                  </a:lnTo>
                  <a:lnTo>
                    <a:pt x="394" y="571"/>
                  </a:lnTo>
                  <a:lnTo>
                    <a:pt x="378" y="571"/>
                  </a:lnTo>
                  <a:lnTo>
                    <a:pt x="361" y="571"/>
                  </a:lnTo>
                  <a:lnTo>
                    <a:pt x="361" y="589"/>
                  </a:lnTo>
                  <a:lnTo>
                    <a:pt x="345" y="589"/>
                  </a:lnTo>
                  <a:lnTo>
                    <a:pt x="328" y="589"/>
                  </a:lnTo>
                  <a:lnTo>
                    <a:pt x="328" y="571"/>
                  </a:lnTo>
                  <a:lnTo>
                    <a:pt x="328" y="552"/>
                  </a:lnTo>
                  <a:lnTo>
                    <a:pt x="312" y="552"/>
                  </a:lnTo>
                  <a:lnTo>
                    <a:pt x="296" y="552"/>
                  </a:lnTo>
                  <a:lnTo>
                    <a:pt x="279" y="552"/>
                  </a:lnTo>
                  <a:lnTo>
                    <a:pt x="263" y="552"/>
                  </a:lnTo>
                  <a:lnTo>
                    <a:pt x="246" y="552"/>
                  </a:lnTo>
                  <a:lnTo>
                    <a:pt x="230" y="571"/>
                  </a:lnTo>
                  <a:lnTo>
                    <a:pt x="214" y="571"/>
                  </a:lnTo>
                  <a:lnTo>
                    <a:pt x="197" y="571"/>
                  </a:lnTo>
                  <a:lnTo>
                    <a:pt x="181" y="552"/>
                  </a:lnTo>
                  <a:lnTo>
                    <a:pt x="164" y="552"/>
                  </a:lnTo>
                  <a:lnTo>
                    <a:pt x="148" y="552"/>
                  </a:lnTo>
                  <a:lnTo>
                    <a:pt x="148" y="533"/>
                  </a:lnTo>
                  <a:lnTo>
                    <a:pt x="131" y="533"/>
                  </a:lnTo>
                  <a:lnTo>
                    <a:pt x="131" y="515"/>
                  </a:lnTo>
                  <a:lnTo>
                    <a:pt x="115" y="515"/>
                  </a:lnTo>
                  <a:lnTo>
                    <a:pt x="98" y="515"/>
                  </a:lnTo>
                  <a:lnTo>
                    <a:pt x="82" y="515"/>
                  </a:lnTo>
                  <a:lnTo>
                    <a:pt x="66" y="497"/>
                  </a:lnTo>
                  <a:lnTo>
                    <a:pt x="49" y="478"/>
                  </a:lnTo>
                  <a:lnTo>
                    <a:pt x="33" y="459"/>
                  </a:lnTo>
                  <a:lnTo>
                    <a:pt x="17" y="441"/>
                  </a:lnTo>
                  <a:lnTo>
                    <a:pt x="0" y="423"/>
                  </a:lnTo>
                  <a:lnTo>
                    <a:pt x="17" y="423"/>
                  </a:lnTo>
                  <a:lnTo>
                    <a:pt x="17" y="404"/>
                  </a:lnTo>
                  <a:lnTo>
                    <a:pt x="17" y="385"/>
                  </a:lnTo>
                  <a:lnTo>
                    <a:pt x="33" y="385"/>
                  </a:lnTo>
                  <a:lnTo>
                    <a:pt x="33" y="367"/>
                  </a:lnTo>
                  <a:lnTo>
                    <a:pt x="49" y="367"/>
                  </a:lnTo>
                  <a:lnTo>
                    <a:pt x="66" y="367"/>
                  </a:lnTo>
                  <a:lnTo>
                    <a:pt x="82" y="367"/>
                  </a:lnTo>
                  <a:lnTo>
                    <a:pt x="98" y="367"/>
                  </a:lnTo>
                  <a:lnTo>
                    <a:pt x="98" y="348"/>
                  </a:lnTo>
                  <a:lnTo>
                    <a:pt x="115" y="348"/>
                  </a:lnTo>
                  <a:lnTo>
                    <a:pt x="131" y="348"/>
                  </a:lnTo>
                  <a:lnTo>
                    <a:pt x="131" y="330"/>
                  </a:lnTo>
                  <a:lnTo>
                    <a:pt x="131" y="348"/>
                  </a:lnTo>
                  <a:lnTo>
                    <a:pt x="148" y="348"/>
                  </a:lnTo>
                  <a:lnTo>
                    <a:pt x="148" y="330"/>
                  </a:lnTo>
                  <a:lnTo>
                    <a:pt x="148" y="348"/>
                  </a:lnTo>
                  <a:lnTo>
                    <a:pt x="148" y="330"/>
                  </a:lnTo>
                  <a:lnTo>
                    <a:pt x="148" y="312"/>
                  </a:lnTo>
                  <a:lnTo>
                    <a:pt x="148" y="293"/>
                  </a:lnTo>
                  <a:lnTo>
                    <a:pt x="164" y="293"/>
                  </a:lnTo>
                  <a:lnTo>
                    <a:pt x="164" y="274"/>
                  </a:lnTo>
                  <a:lnTo>
                    <a:pt x="148" y="274"/>
                  </a:lnTo>
                  <a:lnTo>
                    <a:pt x="148" y="238"/>
                  </a:lnTo>
                  <a:lnTo>
                    <a:pt x="164" y="219"/>
                  </a:lnTo>
                  <a:lnTo>
                    <a:pt x="181" y="200"/>
                  </a:lnTo>
                  <a:lnTo>
                    <a:pt x="181" y="163"/>
                  </a:lnTo>
                  <a:lnTo>
                    <a:pt x="197" y="126"/>
                  </a:lnTo>
                  <a:lnTo>
                    <a:pt x="214" y="108"/>
                  </a:lnTo>
                  <a:lnTo>
                    <a:pt x="214" y="74"/>
                  </a:lnTo>
                  <a:lnTo>
                    <a:pt x="230" y="37"/>
                  </a:lnTo>
                  <a:lnTo>
                    <a:pt x="246"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411"/>
            <p:cNvSpPr>
              <a:spLocks/>
            </p:cNvSpPr>
            <p:nvPr/>
          </p:nvSpPr>
          <p:spPr bwMode="auto">
            <a:xfrm>
              <a:off x="5858" y="1370"/>
              <a:ext cx="509" cy="608"/>
            </a:xfrm>
            <a:custGeom>
              <a:avLst/>
              <a:gdLst/>
              <a:ahLst/>
              <a:cxnLst>
                <a:cxn ang="0">
                  <a:pos x="246" y="0"/>
                </a:cxn>
                <a:cxn ang="0">
                  <a:pos x="296" y="18"/>
                </a:cxn>
                <a:cxn ang="0">
                  <a:pos x="361" y="18"/>
                </a:cxn>
                <a:cxn ang="0">
                  <a:pos x="443" y="18"/>
                </a:cxn>
                <a:cxn ang="0">
                  <a:pos x="476" y="37"/>
                </a:cxn>
                <a:cxn ang="0">
                  <a:pos x="476" y="145"/>
                </a:cxn>
                <a:cxn ang="0">
                  <a:pos x="476" y="182"/>
                </a:cxn>
                <a:cxn ang="0">
                  <a:pos x="476" y="219"/>
                </a:cxn>
                <a:cxn ang="0">
                  <a:pos x="493" y="238"/>
                </a:cxn>
                <a:cxn ang="0">
                  <a:pos x="493" y="274"/>
                </a:cxn>
                <a:cxn ang="0">
                  <a:pos x="509" y="293"/>
                </a:cxn>
                <a:cxn ang="0">
                  <a:pos x="493" y="312"/>
                </a:cxn>
                <a:cxn ang="0">
                  <a:pos x="476" y="330"/>
                </a:cxn>
                <a:cxn ang="0">
                  <a:pos x="476" y="367"/>
                </a:cxn>
                <a:cxn ang="0">
                  <a:pos x="476" y="423"/>
                </a:cxn>
                <a:cxn ang="0">
                  <a:pos x="476" y="478"/>
                </a:cxn>
                <a:cxn ang="0">
                  <a:pos x="476" y="552"/>
                </a:cxn>
                <a:cxn ang="0">
                  <a:pos x="460" y="571"/>
                </a:cxn>
                <a:cxn ang="0">
                  <a:pos x="427" y="571"/>
                </a:cxn>
                <a:cxn ang="0">
                  <a:pos x="411" y="589"/>
                </a:cxn>
                <a:cxn ang="0">
                  <a:pos x="411" y="589"/>
                </a:cxn>
                <a:cxn ang="0">
                  <a:pos x="394" y="571"/>
                </a:cxn>
                <a:cxn ang="0">
                  <a:pos x="361" y="571"/>
                </a:cxn>
                <a:cxn ang="0">
                  <a:pos x="345" y="589"/>
                </a:cxn>
                <a:cxn ang="0">
                  <a:pos x="328" y="571"/>
                </a:cxn>
                <a:cxn ang="0">
                  <a:pos x="312" y="552"/>
                </a:cxn>
                <a:cxn ang="0">
                  <a:pos x="279" y="552"/>
                </a:cxn>
                <a:cxn ang="0">
                  <a:pos x="246" y="552"/>
                </a:cxn>
                <a:cxn ang="0">
                  <a:pos x="214" y="571"/>
                </a:cxn>
                <a:cxn ang="0">
                  <a:pos x="181" y="552"/>
                </a:cxn>
                <a:cxn ang="0">
                  <a:pos x="148" y="552"/>
                </a:cxn>
                <a:cxn ang="0">
                  <a:pos x="131" y="533"/>
                </a:cxn>
                <a:cxn ang="0">
                  <a:pos x="115" y="515"/>
                </a:cxn>
                <a:cxn ang="0">
                  <a:pos x="82" y="515"/>
                </a:cxn>
                <a:cxn ang="0">
                  <a:pos x="49" y="478"/>
                </a:cxn>
                <a:cxn ang="0">
                  <a:pos x="17" y="441"/>
                </a:cxn>
                <a:cxn ang="0">
                  <a:pos x="17" y="423"/>
                </a:cxn>
                <a:cxn ang="0">
                  <a:pos x="17" y="385"/>
                </a:cxn>
                <a:cxn ang="0">
                  <a:pos x="33" y="367"/>
                </a:cxn>
                <a:cxn ang="0">
                  <a:pos x="66" y="367"/>
                </a:cxn>
                <a:cxn ang="0">
                  <a:pos x="98" y="367"/>
                </a:cxn>
                <a:cxn ang="0">
                  <a:pos x="115" y="348"/>
                </a:cxn>
                <a:cxn ang="0">
                  <a:pos x="131" y="330"/>
                </a:cxn>
                <a:cxn ang="0">
                  <a:pos x="148" y="348"/>
                </a:cxn>
                <a:cxn ang="0">
                  <a:pos x="148" y="348"/>
                </a:cxn>
                <a:cxn ang="0">
                  <a:pos x="148" y="312"/>
                </a:cxn>
                <a:cxn ang="0">
                  <a:pos x="164" y="293"/>
                </a:cxn>
                <a:cxn ang="0">
                  <a:pos x="148" y="274"/>
                </a:cxn>
                <a:cxn ang="0">
                  <a:pos x="164" y="219"/>
                </a:cxn>
                <a:cxn ang="0">
                  <a:pos x="181" y="163"/>
                </a:cxn>
                <a:cxn ang="0">
                  <a:pos x="214" y="108"/>
                </a:cxn>
                <a:cxn ang="0">
                  <a:pos x="230" y="37"/>
                </a:cxn>
              </a:cxnLst>
              <a:rect l="0" t="0" r="r" b="b"/>
              <a:pathLst>
                <a:path w="509" h="608">
                  <a:moveTo>
                    <a:pt x="246" y="18"/>
                  </a:moveTo>
                  <a:lnTo>
                    <a:pt x="246" y="0"/>
                  </a:lnTo>
                  <a:lnTo>
                    <a:pt x="263" y="0"/>
                  </a:lnTo>
                  <a:lnTo>
                    <a:pt x="296" y="18"/>
                  </a:lnTo>
                  <a:lnTo>
                    <a:pt x="328" y="18"/>
                  </a:lnTo>
                  <a:lnTo>
                    <a:pt x="361" y="18"/>
                  </a:lnTo>
                  <a:lnTo>
                    <a:pt x="411" y="18"/>
                  </a:lnTo>
                  <a:lnTo>
                    <a:pt x="443" y="18"/>
                  </a:lnTo>
                  <a:lnTo>
                    <a:pt x="476" y="18"/>
                  </a:lnTo>
                  <a:lnTo>
                    <a:pt x="476" y="37"/>
                  </a:lnTo>
                  <a:lnTo>
                    <a:pt x="476" y="126"/>
                  </a:lnTo>
                  <a:lnTo>
                    <a:pt x="476" y="145"/>
                  </a:lnTo>
                  <a:lnTo>
                    <a:pt x="476" y="163"/>
                  </a:lnTo>
                  <a:lnTo>
                    <a:pt x="476" y="182"/>
                  </a:lnTo>
                  <a:lnTo>
                    <a:pt x="476" y="200"/>
                  </a:lnTo>
                  <a:lnTo>
                    <a:pt x="476" y="219"/>
                  </a:lnTo>
                  <a:lnTo>
                    <a:pt x="476" y="238"/>
                  </a:lnTo>
                  <a:lnTo>
                    <a:pt x="493" y="238"/>
                  </a:lnTo>
                  <a:lnTo>
                    <a:pt x="493" y="256"/>
                  </a:lnTo>
                  <a:lnTo>
                    <a:pt x="493" y="274"/>
                  </a:lnTo>
                  <a:lnTo>
                    <a:pt x="493" y="293"/>
                  </a:lnTo>
                  <a:lnTo>
                    <a:pt x="509" y="293"/>
                  </a:lnTo>
                  <a:lnTo>
                    <a:pt x="493" y="293"/>
                  </a:lnTo>
                  <a:lnTo>
                    <a:pt x="493" y="312"/>
                  </a:lnTo>
                  <a:lnTo>
                    <a:pt x="476" y="312"/>
                  </a:lnTo>
                  <a:lnTo>
                    <a:pt x="476" y="330"/>
                  </a:lnTo>
                  <a:lnTo>
                    <a:pt x="476" y="348"/>
                  </a:lnTo>
                  <a:lnTo>
                    <a:pt x="476" y="367"/>
                  </a:lnTo>
                  <a:lnTo>
                    <a:pt x="476" y="404"/>
                  </a:lnTo>
                  <a:lnTo>
                    <a:pt x="476" y="423"/>
                  </a:lnTo>
                  <a:lnTo>
                    <a:pt x="476" y="459"/>
                  </a:lnTo>
                  <a:lnTo>
                    <a:pt x="476" y="478"/>
                  </a:lnTo>
                  <a:lnTo>
                    <a:pt x="476" y="515"/>
                  </a:lnTo>
                  <a:lnTo>
                    <a:pt x="476" y="552"/>
                  </a:lnTo>
                  <a:lnTo>
                    <a:pt x="476" y="571"/>
                  </a:lnTo>
                  <a:lnTo>
                    <a:pt x="460" y="571"/>
                  </a:lnTo>
                  <a:lnTo>
                    <a:pt x="443" y="571"/>
                  </a:lnTo>
                  <a:lnTo>
                    <a:pt x="427" y="571"/>
                  </a:lnTo>
                  <a:lnTo>
                    <a:pt x="427" y="589"/>
                  </a:lnTo>
                  <a:lnTo>
                    <a:pt x="411" y="589"/>
                  </a:lnTo>
                  <a:lnTo>
                    <a:pt x="411" y="608"/>
                  </a:lnTo>
                  <a:lnTo>
                    <a:pt x="411" y="589"/>
                  </a:lnTo>
                  <a:lnTo>
                    <a:pt x="394" y="589"/>
                  </a:lnTo>
                  <a:lnTo>
                    <a:pt x="394" y="571"/>
                  </a:lnTo>
                  <a:lnTo>
                    <a:pt x="378" y="571"/>
                  </a:lnTo>
                  <a:lnTo>
                    <a:pt x="361" y="571"/>
                  </a:lnTo>
                  <a:lnTo>
                    <a:pt x="361" y="589"/>
                  </a:lnTo>
                  <a:lnTo>
                    <a:pt x="345" y="589"/>
                  </a:lnTo>
                  <a:lnTo>
                    <a:pt x="328" y="589"/>
                  </a:lnTo>
                  <a:lnTo>
                    <a:pt x="328" y="571"/>
                  </a:lnTo>
                  <a:lnTo>
                    <a:pt x="328" y="552"/>
                  </a:lnTo>
                  <a:lnTo>
                    <a:pt x="312" y="552"/>
                  </a:lnTo>
                  <a:lnTo>
                    <a:pt x="296" y="552"/>
                  </a:lnTo>
                  <a:lnTo>
                    <a:pt x="279" y="552"/>
                  </a:lnTo>
                  <a:lnTo>
                    <a:pt x="263" y="552"/>
                  </a:lnTo>
                  <a:lnTo>
                    <a:pt x="246" y="552"/>
                  </a:lnTo>
                  <a:lnTo>
                    <a:pt x="230" y="571"/>
                  </a:lnTo>
                  <a:lnTo>
                    <a:pt x="214" y="571"/>
                  </a:lnTo>
                  <a:lnTo>
                    <a:pt x="197" y="571"/>
                  </a:lnTo>
                  <a:lnTo>
                    <a:pt x="181" y="552"/>
                  </a:lnTo>
                  <a:lnTo>
                    <a:pt x="164" y="552"/>
                  </a:lnTo>
                  <a:lnTo>
                    <a:pt x="148" y="552"/>
                  </a:lnTo>
                  <a:lnTo>
                    <a:pt x="148" y="533"/>
                  </a:lnTo>
                  <a:lnTo>
                    <a:pt x="131" y="533"/>
                  </a:lnTo>
                  <a:lnTo>
                    <a:pt x="131" y="515"/>
                  </a:lnTo>
                  <a:lnTo>
                    <a:pt x="115" y="515"/>
                  </a:lnTo>
                  <a:lnTo>
                    <a:pt x="98" y="515"/>
                  </a:lnTo>
                  <a:lnTo>
                    <a:pt x="82" y="515"/>
                  </a:lnTo>
                  <a:lnTo>
                    <a:pt x="66" y="497"/>
                  </a:lnTo>
                  <a:lnTo>
                    <a:pt x="49" y="478"/>
                  </a:lnTo>
                  <a:lnTo>
                    <a:pt x="33" y="459"/>
                  </a:lnTo>
                  <a:lnTo>
                    <a:pt x="17" y="441"/>
                  </a:lnTo>
                  <a:lnTo>
                    <a:pt x="0" y="423"/>
                  </a:lnTo>
                  <a:lnTo>
                    <a:pt x="17" y="423"/>
                  </a:lnTo>
                  <a:lnTo>
                    <a:pt x="17" y="404"/>
                  </a:lnTo>
                  <a:lnTo>
                    <a:pt x="17" y="385"/>
                  </a:lnTo>
                  <a:lnTo>
                    <a:pt x="33" y="385"/>
                  </a:lnTo>
                  <a:lnTo>
                    <a:pt x="33" y="367"/>
                  </a:lnTo>
                  <a:lnTo>
                    <a:pt x="49" y="367"/>
                  </a:lnTo>
                  <a:lnTo>
                    <a:pt x="66" y="367"/>
                  </a:lnTo>
                  <a:lnTo>
                    <a:pt x="82" y="367"/>
                  </a:lnTo>
                  <a:lnTo>
                    <a:pt x="98" y="367"/>
                  </a:lnTo>
                  <a:lnTo>
                    <a:pt x="98" y="348"/>
                  </a:lnTo>
                  <a:lnTo>
                    <a:pt x="115" y="348"/>
                  </a:lnTo>
                  <a:lnTo>
                    <a:pt x="131" y="348"/>
                  </a:lnTo>
                  <a:lnTo>
                    <a:pt x="131" y="330"/>
                  </a:lnTo>
                  <a:lnTo>
                    <a:pt x="131" y="348"/>
                  </a:lnTo>
                  <a:lnTo>
                    <a:pt x="148" y="348"/>
                  </a:lnTo>
                  <a:lnTo>
                    <a:pt x="148" y="330"/>
                  </a:lnTo>
                  <a:lnTo>
                    <a:pt x="148" y="348"/>
                  </a:lnTo>
                  <a:lnTo>
                    <a:pt x="148" y="330"/>
                  </a:lnTo>
                  <a:lnTo>
                    <a:pt x="148" y="312"/>
                  </a:lnTo>
                  <a:lnTo>
                    <a:pt x="148" y="293"/>
                  </a:lnTo>
                  <a:lnTo>
                    <a:pt x="164" y="293"/>
                  </a:lnTo>
                  <a:lnTo>
                    <a:pt x="164" y="274"/>
                  </a:lnTo>
                  <a:lnTo>
                    <a:pt x="148" y="274"/>
                  </a:lnTo>
                  <a:lnTo>
                    <a:pt x="148" y="238"/>
                  </a:lnTo>
                  <a:lnTo>
                    <a:pt x="164" y="219"/>
                  </a:lnTo>
                  <a:lnTo>
                    <a:pt x="181" y="200"/>
                  </a:lnTo>
                  <a:lnTo>
                    <a:pt x="181" y="163"/>
                  </a:lnTo>
                  <a:lnTo>
                    <a:pt x="197" y="126"/>
                  </a:lnTo>
                  <a:lnTo>
                    <a:pt x="214" y="108"/>
                  </a:lnTo>
                  <a:lnTo>
                    <a:pt x="214" y="74"/>
                  </a:lnTo>
                  <a:lnTo>
                    <a:pt x="230" y="37"/>
                  </a:lnTo>
                  <a:lnTo>
                    <a:pt x="246"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96" name="Group 407"/>
          <p:cNvGrpSpPr>
            <a:grpSpLocks/>
          </p:cNvGrpSpPr>
          <p:nvPr/>
        </p:nvGrpSpPr>
        <p:grpSpPr bwMode="auto">
          <a:xfrm>
            <a:off x="2610926" y="2638122"/>
            <a:ext cx="436115" cy="740259"/>
            <a:chOff x="950" y="1370"/>
            <a:chExt cx="423" cy="718"/>
          </a:xfrm>
          <a:solidFill>
            <a:schemeClr val="accent5">
              <a:lumMod val="60000"/>
              <a:lumOff val="40000"/>
            </a:schemeClr>
          </a:solidFill>
        </p:grpSpPr>
        <p:sp>
          <p:nvSpPr>
            <p:cNvPr id="197" name="Freeform 409"/>
            <p:cNvSpPr>
              <a:spLocks/>
            </p:cNvSpPr>
            <p:nvPr/>
          </p:nvSpPr>
          <p:spPr bwMode="auto">
            <a:xfrm>
              <a:off x="950" y="1370"/>
              <a:ext cx="423" cy="718"/>
            </a:xfrm>
            <a:custGeom>
              <a:avLst/>
              <a:gdLst/>
              <a:ahLst/>
              <a:cxnLst>
                <a:cxn ang="0">
                  <a:pos x="115" y="18"/>
                </a:cxn>
                <a:cxn ang="0">
                  <a:pos x="148" y="0"/>
                </a:cxn>
                <a:cxn ang="0">
                  <a:pos x="181" y="37"/>
                </a:cxn>
                <a:cxn ang="0">
                  <a:pos x="213" y="55"/>
                </a:cxn>
                <a:cxn ang="0">
                  <a:pos x="230" y="92"/>
                </a:cxn>
                <a:cxn ang="0">
                  <a:pos x="262" y="108"/>
                </a:cxn>
                <a:cxn ang="0">
                  <a:pos x="279" y="145"/>
                </a:cxn>
                <a:cxn ang="0">
                  <a:pos x="312" y="163"/>
                </a:cxn>
                <a:cxn ang="0">
                  <a:pos x="328" y="200"/>
                </a:cxn>
                <a:cxn ang="0">
                  <a:pos x="344" y="219"/>
                </a:cxn>
                <a:cxn ang="0">
                  <a:pos x="374" y="237"/>
                </a:cxn>
                <a:cxn ang="0">
                  <a:pos x="391" y="293"/>
                </a:cxn>
                <a:cxn ang="0">
                  <a:pos x="423" y="311"/>
                </a:cxn>
                <a:cxn ang="0">
                  <a:pos x="423" y="367"/>
                </a:cxn>
                <a:cxn ang="0">
                  <a:pos x="407" y="404"/>
                </a:cxn>
                <a:cxn ang="0">
                  <a:pos x="391" y="441"/>
                </a:cxn>
                <a:cxn ang="0">
                  <a:pos x="361" y="459"/>
                </a:cxn>
                <a:cxn ang="0">
                  <a:pos x="344" y="496"/>
                </a:cxn>
                <a:cxn ang="0">
                  <a:pos x="361" y="533"/>
                </a:cxn>
                <a:cxn ang="0">
                  <a:pos x="344" y="570"/>
                </a:cxn>
                <a:cxn ang="0">
                  <a:pos x="312" y="607"/>
                </a:cxn>
                <a:cxn ang="0">
                  <a:pos x="295" y="644"/>
                </a:cxn>
                <a:cxn ang="0">
                  <a:pos x="295" y="663"/>
                </a:cxn>
                <a:cxn ang="0">
                  <a:pos x="328" y="681"/>
                </a:cxn>
                <a:cxn ang="0">
                  <a:pos x="230" y="700"/>
                </a:cxn>
                <a:cxn ang="0">
                  <a:pos x="213" y="663"/>
                </a:cxn>
                <a:cxn ang="0">
                  <a:pos x="181" y="644"/>
                </a:cxn>
                <a:cxn ang="0">
                  <a:pos x="197" y="607"/>
                </a:cxn>
                <a:cxn ang="0">
                  <a:pos x="181" y="570"/>
                </a:cxn>
                <a:cxn ang="0">
                  <a:pos x="164" y="533"/>
                </a:cxn>
                <a:cxn ang="0">
                  <a:pos x="148" y="496"/>
                </a:cxn>
                <a:cxn ang="0">
                  <a:pos x="131" y="459"/>
                </a:cxn>
                <a:cxn ang="0">
                  <a:pos x="131" y="404"/>
                </a:cxn>
                <a:cxn ang="0">
                  <a:pos x="115" y="404"/>
                </a:cxn>
                <a:cxn ang="0">
                  <a:pos x="66" y="404"/>
                </a:cxn>
                <a:cxn ang="0">
                  <a:pos x="50" y="367"/>
                </a:cxn>
                <a:cxn ang="0">
                  <a:pos x="50" y="311"/>
                </a:cxn>
                <a:cxn ang="0">
                  <a:pos x="33" y="274"/>
                </a:cxn>
                <a:cxn ang="0">
                  <a:pos x="33" y="256"/>
                </a:cxn>
                <a:cxn ang="0">
                  <a:pos x="33" y="200"/>
                </a:cxn>
                <a:cxn ang="0">
                  <a:pos x="33" y="182"/>
                </a:cxn>
                <a:cxn ang="0">
                  <a:pos x="17" y="145"/>
                </a:cxn>
                <a:cxn ang="0">
                  <a:pos x="17" y="126"/>
                </a:cxn>
                <a:cxn ang="0">
                  <a:pos x="33" y="74"/>
                </a:cxn>
                <a:cxn ang="0">
                  <a:pos x="50" y="74"/>
                </a:cxn>
                <a:cxn ang="0">
                  <a:pos x="82" y="55"/>
                </a:cxn>
              </a:cxnLst>
              <a:rect l="0" t="0" r="r" b="b"/>
              <a:pathLst>
                <a:path w="423" h="718">
                  <a:moveTo>
                    <a:pt x="99" y="37"/>
                  </a:moveTo>
                  <a:lnTo>
                    <a:pt x="99" y="18"/>
                  </a:lnTo>
                  <a:lnTo>
                    <a:pt x="115" y="18"/>
                  </a:lnTo>
                  <a:lnTo>
                    <a:pt x="131" y="18"/>
                  </a:lnTo>
                  <a:lnTo>
                    <a:pt x="131" y="0"/>
                  </a:lnTo>
                  <a:lnTo>
                    <a:pt x="148" y="0"/>
                  </a:lnTo>
                  <a:lnTo>
                    <a:pt x="164" y="18"/>
                  </a:lnTo>
                  <a:lnTo>
                    <a:pt x="181" y="18"/>
                  </a:lnTo>
                  <a:lnTo>
                    <a:pt x="181" y="37"/>
                  </a:lnTo>
                  <a:lnTo>
                    <a:pt x="197" y="37"/>
                  </a:lnTo>
                  <a:lnTo>
                    <a:pt x="213" y="37"/>
                  </a:lnTo>
                  <a:lnTo>
                    <a:pt x="213" y="55"/>
                  </a:lnTo>
                  <a:lnTo>
                    <a:pt x="230" y="55"/>
                  </a:lnTo>
                  <a:lnTo>
                    <a:pt x="230" y="74"/>
                  </a:lnTo>
                  <a:lnTo>
                    <a:pt x="230" y="92"/>
                  </a:lnTo>
                  <a:lnTo>
                    <a:pt x="246" y="92"/>
                  </a:lnTo>
                  <a:lnTo>
                    <a:pt x="262" y="92"/>
                  </a:lnTo>
                  <a:lnTo>
                    <a:pt x="262" y="108"/>
                  </a:lnTo>
                  <a:lnTo>
                    <a:pt x="279" y="108"/>
                  </a:lnTo>
                  <a:lnTo>
                    <a:pt x="279" y="126"/>
                  </a:lnTo>
                  <a:lnTo>
                    <a:pt x="279" y="145"/>
                  </a:lnTo>
                  <a:lnTo>
                    <a:pt x="295" y="145"/>
                  </a:lnTo>
                  <a:lnTo>
                    <a:pt x="312" y="145"/>
                  </a:lnTo>
                  <a:lnTo>
                    <a:pt x="312" y="163"/>
                  </a:lnTo>
                  <a:lnTo>
                    <a:pt x="312" y="182"/>
                  </a:lnTo>
                  <a:lnTo>
                    <a:pt x="328" y="182"/>
                  </a:lnTo>
                  <a:lnTo>
                    <a:pt x="328" y="200"/>
                  </a:lnTo>
                  <a:lnTo>
                    <a:pt x="344" y="219"/>
                  </a:lnTo>
                  <a:lnTo>
                    <a:pt x="344" y="200"/>
                  </a:lnTo>
                  <a:lnTo>
                    <a:pt x="344" y="219"/>
                  </a:lnTo>
                  <a:lnTo>
                    <a:pt x="361" y="219"/>
                  </a:lnTo>
                  <a:lnTo>
                    <a:pt x="361" y="237"/>
                  </a:lnTo>
                  <a:lnTo>
                    <a:pt x="374" y="237"/>
                  </a:lnTo>
                  <a:lnTo>
                    <a:pt x="374" y="256"/>
                  </a:lnTo>
                  <a:lnTo>
                    <a:pt x="391" y="274"/>
                  </a:lnTo>
                  <a:lnTo>
                    <a:pt x="391" y="293"/>
                  </a:lnTo>
                  <a:lnTo>
                    <a:pt x="407" y="293"/>
                  </a:lnTo>
                  <a:lnTo>
                    <a:pt x="407" y="311"/>
                  </a:lnTo>
                  <a:lnTo>
                    <a:pt x="423" y="311"/>
                  </a:lnTo>
                  <a:lnTo>
                    <a:pt x="423" y="330"/>
                  </a:lnTo>
                  <a:lnTo>
                    <a:pt x="423" y="348"/>
                  </a:lnTo>
                  <a:lnTo>
                    <a:pt x="423" y="367"/>
                  </a:lnTo>
                  <a:lnTo>
                    <a:pt x="423" y="385"/>
                  </a:lnTo>
                  <a:lnTo>
                    <a:pt x="423" y="404"/>
                  </a:lnTo>
                  <a:lnTo>
                    <a:pt x="407" y="404"/>
                  </a:lnTo>
                  <a:lnTo>
                    <a:pt x="407" y="422"/>
                  </a:lnTo>
                  <a:lnTo>
                    <a:pt x="391" y="422"/>
                  </a:lnTo>
                  <a:lnTo>
                    <a:pt x="391" y="441"/>
                  </a:lnTo>
                  <a:lnTo>
                    <a:pt x="391" y="459"/>
                  </a:lnTo>
                  <a:lnTo>
                    <a:pt x="374" y="459"/>
                  </a:lnTo>
                  <a:lnTo>
                    <a:pt x="361" y="459"/>
                  </a:lnTo>
                  <a:lnTo>
                    <a:pt x="361" y="478"/>
                  </a:lnTo>
                  <a:lnTo>
                    <a:pt x="361" y="496"/>
                  </a:lnTo>
                  <a:lnTo>
                    <a:pt x="344" y="496"/>
                  </a:lnTo>
                  <a:lnTo>
                    <a:pt x="344" y="515"/>
                  </a:lnTo>
                  <a:lnTo>
                    <a:pt x="361" y="515"/>
                  </a:lnTo>
                  <a:lnTo>
                    <a:pt x="361" y="533"/>
                  </a:lnTo>
                  <a:lnTo>
                    <a:pt x="374" y="533"/>
                  </a:lnTo>
                  <a:lnTo>
                    <a:pt x="361" y="552"/>
                  </a:lnTo>
                  <a:lnTo>
                    <a:pt x="344" y="570"/>
                  </a:lnTo>
                  <a:lnTo>
                    <a:pt x="328" y="589"/>
                  </a:lnTo>
                  <a:lnTo>
                    <a:pt x="312" y="589"/>
                  </a:lnTo>
                  <a:lnTo>
                    <a:pt x="312" y="607"/>
                  </a:lnTo>
                  <a:lnTo>
                    <a:pt x="295" y="607"/>
                  </a:lnTo>
                  <a:lnTo>
                    <a:pt x="295" y="626"/>
                  </a:lnTo>
                  <a:lnTo>
                    <a:pt x="295" y="644"/>
                  </a:lnTo>
                  <a:lnTo>
                    <a:pt x="279" y="644"/>
                  </a:lnTo>
                  <a:lnTo>
                    <a:pt x="295" y="644"/>
                  </a:lnTo>
                  <a:lnTo>
                    <a:pt x="295" y="663"/>
                  </a:lnTo>
                  <a:lnTo>
                    <a:pt x="312" y="663"/>
                  </a:lnTo>
                  <a:lnTo>
                    <a:pt x="328" y="663"/>
                  </a:lnTo>
                  <a:lnTo>
                    <a:pt x="328" y="681"/>
                  </a:lnTo>
                  <a:lnTo>
                    <a:pt x="295" y="700"/>
                  </a:lnTo>
                  <a:lnTo>
                    <a:pt x="230" y="718"/>
                  </a:lnTo>
                  <a:lnTo>
                    <a:pt x="230" y="700"/>
                  </a:lnTo>
                  <a:lnTo>
                    <a:pt x="213" y="700"/>
                  </a:lnTo>
                  <a:lnTo>
                    <a:pt x="213" y="681"/>
                  </a:lnTo>
                  <a:lnTo>
                    <a:pt x="213" y="663"/>
                  </a:lnTo>
                  <a:lnTo>
                    <a:pt x="197" y="663"/>
                  </a:lnTo>
                  <a:lnTo>
                    <a:pt x="197" y="644"/>
                  </a:lnTo>
                  <a:lnTo>
                    <a:pt x="181" y="644"/>
                  </a:lnTo>
                  <a:lnTo>
                    <a:pt x="181" y="626"/>
                  </a:lnTo>
                  <a:lnTo>
                    <a:pt x="181" y="607"/>
                  </a:lnTo>
                  <a:lnTo>
                    <a:pt x="197" y="607"/>
                  </a:lnTo>
                  <a:lnTo>
                    <a:pt x="197" y="589"/>
                  </a:lnTo>
                  <a:lnTo>
                    <a:pt x="181" y="589"/>
                  </a:lnTo>
                  <a:lnTo>
                    <a:pt x="181" y="570"/>
                  </a:lnTo>
                  <a:lnTo>
                    <a:pt x="164" y="570"/>
                  </a:lnTo>
                  <a:lnTo>
                    <a:pt x="164" y="552"/>
                  </a:lnTo>
                  <a:lnTo>
                    <a:pt x="164" y="533"/>
                  </a:lnTo>
                  <a:lnTo>
                    <a:pt x="164" y="515"/>
                  </a:lnTo>
                  <a:lnTo>
                    <a:pt x="148" y="515"/>
                  </a:lnTo>
                  <a:lnTo>
                    <a:pt x="148" y="496"/>
                  </a:lnTo>
                  <a:lnTo>
                    <a:pt x="131" y="496"/>
                  </a:lnTo>
                  <a:lnTo>
                    <a:pt x="131" y="478"/>
                  </a:lnTo>
                  <a:lnTo>
                    <a:pt x="131" y="459"/>
                  </a:lnTo>
                  <a:lnTo>
                    <a:pt x="131" y="441"/>
                  </a:lnTo>
                  <a:lnTo>
                    <a:pt x="131" y="422"/>
                  </a:lnTo>
                  <a:lnTo>
                    <a:pt x="131" y="404"/>
                  </a:lnTo>
                  <a:lnTo>
                    <a:pt x="131" y="385"/>
                  </a:lnTo>
                  <a:lnTo>
                    <a:pt x="115" y="385"/>
                  </a:lnTo>
                  <a:lnTo>
                    <a:pt x="115" y="404"/>
                  </a:lnTo>
                  <a:lnTo>
                    <a:pt x="99" y="404"/>
                  </a:lnTo>
                  <a:lnTo>
                    <a:pt x="82" y="404"/>
                  </a:lnTo>
                  <a:lnTo>
                    <a:pt x="66" y="404"/>
                  </a:lnTo>
                  <a:lnTo>
                    <a:pt x="66" y="385"/>
                  </a:lnTo>
                  <a:lnTo>
                    <a:pt x="66" y="367"/>
                  </a:lnTo>
                  <a:lnTo>
                    <a:pt x="50" y="367"/>
                  </a:lnTo>
                  <a:lnTo>
                    <a:pt x="50" y="348"/>
                  </a:lnTo>
                  <a:lnTo>
                    <a:pt x="50" y="330"/>
                  </a:lnTo>
                  <a:lnTo>
                    <a:pt x="50" y="311"/>
                  </a:lnTo>
                  <a:lnTo>
                    <a:pt x="33" y="311"/>
                  </a:lnTo>
                  <a:lnTo>
                    <a:pt x="33" y="293"/>
                  </a:lnTo>
                  <a:lnTo>
                    <a:pt x="33" y="274"/>
                  </a:lnTo>
                  <a:lnTo>
                    <a:pt x="33" y="256"/>
                  </a:lnTo>
                  <a:lnTo>
                    <a:pt x="17" y="256"/>
                  </a:lnTo>
                  <a:lnTo>
                    <a:pt x="33" y="256"/>
                  </a:lnTo>
                  <a:lnTo>
                    <a:pt x="33" y="237"/>
                  </a:lnTo>
                  <a:lnTo>
                    <a:pt x="33" y="219"/>
                  </a:lnTo>
                  <a:lnTo>
                    <a:pt x="33" y="200"/>
                  </a:lnTo>
                  <a:lnTo>
                    <a:pt x="33" y="182"/>
                  </a:lnTo>
                  <a:lnTo>
                    <a:pt x="17" y="182"/>
                  </a:lnTo>
                  <a:lnTo>
                    <a:pt x="33" y="182"/>
                  </a:lnTo>
                  <a:lnTo>
                    <a:pt x="33" y="163"/>
                  </a:lnTo>
                  <a:lnTo>
                    <a:pt x="17" y="163"/>
                  </a:lnTo>
                  <a:lnTo>
                    <a:pt x="17" y="145"/>
                  </a:lnTo>
                  <a:lnTo>
                    <a:pt x="0" y="145"/>
                  </a:lnTo>
                  <a:lnTo>
                    <a:pt x="0" y="126"/>
                  </a:lnTo>
                  <a:lnTo>
                    <a:pt x="17" y="126"/>
                  </a:lnTo>
                  <a:lnTo>
                    <a:pt x="17" y="108"/>
                  </a:lnTo>
                  <a:lnTo>
                    <a:pt x="17" y="74"/>
                  </a:lnTo>
                  <a:lnTo>
                    <a:pt x="33" y="74"/>
                  </a:lnTo>
                  <a:lnTo>
                    <a:pt x="50" y="74"/>
                  </a:lnTo>
                  <a:lnTo>
                    <a:pt x="50" y="92"/>
                  </a:lnTo>
                  <a:lnTo>
                    <a:pt x="50" y="74"/>
                  </a:lnTo>
                  <a:lnTo>
                    <a:pt x="66" y="74"/>
                  </a:lnTo>
                  <a:lnTo>
                    <a:pt x="66" y="55"/>
                  </a:lnTo>
                  <a:lnTo>
                    <a:pt x="82" y="55"/>
                  </a:lnTo>
                  <a:lnTo>
                    <a:pt x="82" y="37"/>
                  </a:lnTo>
                  <a:lnTo>
                    <a:pt x="99"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Freeform 408"/>
            <p:cNvSpPr>
              <a:spLocks/>
            </p:cNvSpPr>
            <p:nvPr/>
          </p:nvSpPr>
          <p:spPr bwMode="auto">
            <a:xfrm>
              <a:off x="950" y="1370"/>
              <a:ext cx="423" cy="718"/>
            </a:xfrm>
            <a:custGeom>
              <a:avLst/>
              <a:gdLst/>
              <a:ahLst/>
              <a:cxnLst>
                <a:cxn ang="0">
                  <a:pos x="115" y="18"/>
                </a:cxn>
                <a:cxn ang="0">
                  <a:pos x="148" y="0"/>
                </a:cxn>
                <a:cxn ang="0">
                  <a:pos x="181" y="37"/>
                </a:cxn>
                <a:cxn ang="0">
                  <a:pos x="213" y="55"/>
                </a:cxn>
                <a:cxn ang="0">
                  <a:pos x="230" y="92"/>
                </a:cxn>
                <a:cxn ang="0">
                  <a:pos x="262" y="108"/>
                </a:cxn>
                <a:cxn ang="0">
                  <a:pos x="279" y="145"/>
                </a:cxn>
                <a:cxn ang="0">
                  <a:pos x="312" y="163"/>
                </a:cxn>
                <a:cxn ang="0">
                  <a:pos x="328" y="200"/>
                </a:cxn>
                <a:cxn ang="0">
                  <a:pos x="344" y="219"/>
                </a:cxn>
                <a:cxn ang="0">
                  <a:pos x="374" y="237"/>
                </a:cxn>
                <a:cxn ang="0">
                  <a:pos x="391" y="293"/>
                </a:cxn>
                <a:cxn ang="0">
                  <a:pos x="423" y="311"/>
                </a:cxn>
                <a:cxn ang="0">
                  <a:pos x="423" y="367"/>
                </a:cxn>
                <a:cxn ang="0">
                  <a:pos x="407" y="404"/>
                </a:cxn>
                <a:cxn ang="0">
                  <a:pos x="391" y="441"/>
                </a:cxn>
                <a:cxn ang="0">
                  <a:pos x="361" y="459"/>
                </a:cxn>
                <a:cxn ang="0">
                  <a:pos x="344" y="496"/>
                </a:cxn>
                <a:cxn ang="0">
                  <a:pos x="361" y="533"/>
                </a:cxn>
                <a:cxn ang="0">
                  <a:pos x="344" y="570"/>
                </a:cxn>
                <a:cxn ang="0">
                  <a:pos x="312" y="607"/>
                </a:cxn>
                <a:cxn ang="0">
                  <a:pos x="295" y="644"/>
                </a:cxn>
                <a:cxn ang="0">
                  <a:pos x="295" y="663"/>
                </a:cxn>
                <a:cxn ang="0">
                  <a:pos x="328" y="681"/>
                </a:cxn>
                <a:cxn ang="0">
                  <a:pos x="230" y="700"/>
                </a:cxn>
                <a:cxn ang="0">
                  <a:pos x="213" y="663"/>
                </a:cxn>
                <a:cxn ang="0">
                  <a:pos x="181" y="644"/>
                </a:cxn>
                <a:cxn ang="0">
                  <a:pos x="197" y="607"/>
                </a:cxn>
                <a:cxn ang="0">
                  <a:pos x="181" y="570"/>
                </a:cxn>
                <a:cxn ang="0">
                  <a:pos x="164" y="533"/>
                </a:cxn>
                <a:cxn ang="0">
                  <a:pos x="148" y="496"/>
                </a:cxn>
                <a:cxn ang="0">
                  <a:pos x="131" y="459"/>
                </a:cxn>
                <a:cxn ang="0">
                  <a:pos x="131" y="404"/>
                </a:cxn>
                <a:cxn ang="0">
                  <a:pos x="115" y="404"/>
                </a:cxn>
                <a:cxn ang="0">
                  <a:pos x="66" y="404"/>
                </a:cxn>
                <a:cxn ang="0">
                  <a:pos x="50" y="367"/>
                </a:cxn>
                <a:cxn ang="0">
                  <a:pos x="50" y="311"/>
                </a:cxn>
                <a:cxn ang="0">
                  <a:pos x="33" y="274"/>
                </a:cxn>
                <a:cxn ang="0">
                  <a:pos x="33" y="256"/>
                </a:cxn>
                <a:cxn ang="0">
                  <a:pos x="33" y="200"/>
                </a:cxn>
                <a:cxn ang="0">
                  <a:pos x="33" y="182"/>
                </a:cxn>
                <a:cxn ang="0">
                  <a:pos x="17" y="145"/>
                </a:cxn>
                <a:cxn ang="0">
                  <a:pos x="17" y="126"/>
                </a:cxn>
                <a:cxn ang="0">
                  <a:pos x="33" y="74"/>
                </a:cxn>
                <a:cxn ang="0">
                  <a:pos x="50" y="74"/>
                </a:cxn>
                <a:cxn ang="0">
                  <a:pos x="82" y="55"/>
                </a:cxn>
              </a:cxnLst>
              <a:rect l="0" t="0" r="r" b="b"/>
              <a:pathLst>
                <a:path w="423" h="718">
                  <a:moveTo>
                    <a:pt x="99" y="37"/>
                  </a:moveTo>
                  <a:lnTo>
                    <a:pt x="99" y="18"/>
                  </a:lnTo>
                  <a:lnTo>
                    <a:pt x="115" y="18"/>
                  </a:lnTo>
                  <a:lnTo>
                    <a:pt x="131" y="18"/>
                  </a:lnTo>
                  <a:lnTo>
                    <a:pt x="131" y="0"/>
                  </a:lnTo>
                  <a:lnTo>
                    <a:pt x="148" y="0"/>
                  </a:lnTo>
                  <a:lnTo>
                    <a:pt x="164" y="18"/>
                  </a:lnTo>
                  <a:lnTo>
                    <a:pt x="181" y="18"/>
                  </a:lnTo>
                  <a:lnTo>
                    <a:pt x="181" y="37"/>
                  </a:lnTo>
                  <a:lnTo>
                    <a:pt x="197" y="37"/>
                  </a:lnTo>
                  <a:lnTo>
                    <a:pt x="213" y="37"/>
                  </a:lnTo>
                  <a:lnTo>
                    <a:pt x="213" y="55"/>
                  </a:lnTo>
                  <a:lnTo>
                    <a:pt x="230" y="55"/>
                  </a:lnTo>
                  <a:lnTo>
                    <a:pt x="230" y="74"/>
                  </a:lnTo>
                  <a:lnTo>
                    <a:pt x="230" y="92"/>
                  </a:lnTo>
                  <a:lnTo>
                    <a:pt x="246" y="92"/>
                  </a:lnTo>
                  <a:lnTo>
                    <a:pt x="262" y="92"/>
                  </a:lnTo>
                  <a:lnTo>
                    <a:pt x="262" y="108"/>
                  </a:lnTo>
                  <a:lnTo>
                    <a:pt x="279" y="108"/>
                  </a:lnTo>
                  <a:lnTo>
                    <a:pt x="279" y="126"/>
                  </a:lnTo>
                  <a:lnTo>
                    <a:pt x="279" y="145"/>
                  </a:lnTo>
                  <a:lnTo>
                    <a:pt x="295" y="145"/>
                  </a:lnTo>
                  <a:lnTo>
                    <a:pt x="312" y="145"/>
                  </a:lnTo>
                  <a:lnTo>
                    <a:pt x="312" y="163"/>
                  </a:lnTo>
                  <a:lnTo>
                    <a:pt x="312" y="182"/>
                  </a:lnTo>
                  <a:lnTo>
                    <a:pt x="328" y="182"/>
                  </a:lnTo>
                  <a:lnTo>
                    <a:pt x="328" y="200"/>
                  </a:lnTo>
                  <a:lnTo>
                    <a:pt x="344" y="219"/>
                  </a:lnTo>
                  <a:lnTo>
                    <a:pt x="344" y="200"/>
                  </a:lnTo>
                  <a:lnTo>
                    <a:pt x="344" y="219"/>
                  </a:lnTo>
                  <a:lnTo>
                    <a:pt x="361" y="219"/>
                  </a:lnTo>
                  <a:lnTo>
                    <a:pt x="361" y="237"/>
                  </a:lnTo>
                  <a:lnTo>
                    <a:pt x="374" y="237"/>
                  </a:lnTo>
                  <a:lnTo>
                    <a:pt x="374" y="256"/>
                  </a:lnTo>
                  <a:lnTo>
                    <a:pt x="391" y="274"/>
                  </a:lnTo>
                  <a:lnTo>
                    <a:pt x="391" y="293"/>
                  </a:lnTo>
                  <a:lnTo>
                    <a:pt x="407" y="293"/>
                  </a:lnTo>
                  <a:lnTo>
                    <a:pt x="407" y="311"/>
                  </a:lnTo>
                  <a:lnTo>
                    <a:pt x="423" y="311"/>
                  </a:lnTo>
                  <a:lnTo>
                    <a:pt x="423" y="330"/>
                  </a:lnTo>
                  <a:lnTo>
                    <a:pt x="423" y="348"/>
                  </a:lnTo>
                  <a:lnTo>
                    <a:pt x="423" y="367"/>
                  </a:lnTo>
                  <a:lnTo>
                    <a:pt x="423" y="385"/>
                  </a:lnTo>
                  <a:lnTo>
                    <a:pt x="423" y="404"/>
                  </a:lnTo>
                  <a:lnTo>
                    <a:pt x="407" y="404"/>
                  </a:lnTo>
                  <a:lnTo>
                    <a:pt x="407" y="422"/>
                  </a:lnTo>
                  <a:lnTo>
                    <a:pt x="391" y="422"/>
                  </a:lnTo>
                  <a:lnTo>
                    <a:pt x="391" y="441"/>
                  </a:lnTo>
                  <a:lnTo>
                    <a:pt x="391" y="459"/>
                  </a:lnTo>
                  <a:lnTo>
                    <a:pt x="374" y="459"/>
                  </a:lnTo>
                  <a:lnTo>
                    <a:pt x="361" y="459"/>
                  </a:lnTo>
                  <a:lnTo>
                    <a:pt x="361" y="478"/>
                  </a:lnTo>
                  <a:lnTo>
                    <a:pt x="361" y="496"/>
                  </a:lnTo>
                  <a:lnTo>
                    <a:pt x="344" y="496"/>
                  </a:lnTo>
                  <a:lnTo>
                    <a:pt x="344" y="515"/>
                  </a:lnTo>
                  <a:lnTo>
                    <a:pt x="361" y="515"/>
                  </a:lnTo>
                  <a:lnTo>
                    <a:pt x="361" y="533"/>
                  </a:lnTo>
                  <a:lnTo>
                    <a:pt x="374" y="533"/>
                  </a:lnTo>
                  <a:lnTo>
                    <a:pt x="361" y="552"/>
                  </a:lnTo>
                  <a:lnTo>
                    <a:pt x="344" y="570"/>
                  </a:lnTo>
                  <a:lnTo>
                    <a:pt x="328" y="589"/>
                  </a:lnTo>
                  <a:lnTo>
                    <a:pt x="312" y="589"/>
                  </a:lnTo>
                  <a:lnTo>
                    <a:pt x="312" y="607"/>
                  </a:lnTo>
                  <a:lnTo>
                    <a:pt x="295" y="607"/>
                  </a:lnTo>
                  <a:lnTo>
                    <a:pt x="295" y="626"/>
                  </a:lnTo>
                  <a:lnTo>
                    <a:pt x="295" y="644"/>
                  </a:lnTo>
                  <a:lnTo>
                    <a:pt x="279" y="644"/>
                  </a:lnTo>
                  <a:lnTo>
                    <a:pt x="295" y="644"/>
                  </a:lnTo>
                  <a:lnTo>
                    <a:pt x="295" y="663"/>
                  </a:lnTo>
                  <a:lnTo>
                    <a:pt x="312" y="663"/>
                  </a:lnTo>
                  <a:lnTo>
                    <a:pt x="328" y="663"/>
                  </a:lnTo>
                  <a:lnTo>
                    <a:pt x="328" y="681"/>
                  </a:lnTo>
                  <a:lnTo>
                    <a:pt x="295" y="700"/>
                  </a:lnTo>
                  <a:lnTo>
                    <a:pt x="230" y="718"/>
                  </a:lnTo>
                  <a:lnTo>
                    <a:pt x="230" y="700"/>
                  </a:lnTo>
                  <a:lnTo>
                    <a:pt x="213" y="700"/>
                  </a:lnTo>
                  <a:lnTo>
                    <a:pt x="213" y="681"/>
                  </a:lnTo>
                  <a:lnTo>
                    <a:pt x="213" y="663"/>
                  </a:lnTo>
                  <a:lnTo>
                    <a:pt x="197" y="663"/>
                  </a:lnTo>
                  <a:lnTo>
                    <a:pt x="197" y="644"/>
                  </a:lnTo>
                  <a:lnTo>
                    <a:pt x="181" y="644"/>
                  </a:lnTo>
                  <a:lnTo>
                    <a:pt x="181" y="626"/>
                  </a:lnTo>
                  <a:lnTo>
                    <a:pt x="181" y="607"/>
                  </a:lnTo>
                  <a:lnTo>
                    <a:pt x="197" y="607"/>
                  </a:lnTo>
                  <a:lnTo>
                    <a:pt x="197" y="589"/>
                  </a:lnTo>
                  <a:lnTo>
                    <a:pt x="181" y="589"/>
                  </a:lnTo>
                  <a:lnTo>
                    <a:pt x="181" y="570"/>
                  </a:lnTo>
                  <a:lnTo>
                    <a:pt x="164" y="570"/>
                  </a:lnTo>
                  <a:lnTo>
                    <a:pt x="164" y="552"/>
                  </a:lnTo>
                  <a:lnTo>
                    <a:pt x="164" y="533"/>
                  </a:lnTo>
                  <a:lnTo>
                    <a:pt x="164" y="515"/>
                  </a:lnTo>
                  <a:lnTo>
                    <a:pt x="148" y="515"/>
                  </a:lnTo>
                  <a:lnTo>
                    <a:pt x="148" y="496"/>
                  </a:lnTo>
                  <a:lnTo>
                    <a:pt x="131" y="496"/>
                  </a:lnTo>
                  <a:lnTo>
                    <a:pt x="131" y="478"/>
                  </a:lnTo>
                  <a:lnTo>
                    <a:pt x="131" y="459"/>
                  </a:lnTo>
                  <a:lnTo>
                    <a:pt x="131" y="441"/>
                  </a:lnTo>
                  <a:lnTo>
                    <a:pt x="131" y="422"/>
                  </a:lnTo>
                  <a:lnTo>
                    <a:pt x="131" y="404"/>
                  </a:lnTo>
                  <a:lnTo>
                    <a:pt x="131" y="385"/>
                  </a:lnTo>
                  <a:lnTo>
                    <a:pt x="115" y="385"/>
                  </a:lnTo>
                  <a:lnTo>
                    <a:pt x="115" y="404"/>
                  </a:lnTo>
                  <a:lnTo>
                    <a:pt x="99" y="404"/>
                  </a:lnTo>
                  <a:lnTo>
                    <a:pt x="82" y="404"/>
                  </a:lnTo>
                  <a:lnTo>
                    <a:pt x="66" y="404"/>
                  </a:lnTo>
                  <a:lnTo>
                    <a:pt x="66" y="385"/>
                  </a:lnTo>
                  <a:lnTo>
                    <a:pt x="66" y="367"/>
                  </a:lnTo>
                  <a:lnTo>
                    <a:pt x="50" y="367"/>
                  </a:lnTo>
                  <a:lnTo>
                    <a:pt x="50" y="348"/>
                  </a:lnTo>
                  <a:lnTo>
                    <a:pt x="50" y="330"/>
                  </a:lnTo>
                  <a:lnTo>
                    <a:pt x="50" y="311"/>
                  </a:lnTo>
                  <a:lnTo>
                    <a:pt x="33" y="311"/>
                  </a:lnTo>
                  <a:lnTo>
                    <a:pt x="33" y="293"/>
                  </a:lnTo>
                  <a:lnTo>
                    <a:pt x="33" y="274"/>
                  </a:lnTo>
                  <a:lnTo>
                    <a:pt x="33" y="256"/>
                  </a:lnTo>
                  <a:lnTo>
                    <a:pt x="17" y="256"/>
                  </a:lnTo>
                  <a:lnTo>
                    <a:pt x="33" y="256"/>
                  </a:lnTo>
                  <a:lnTo>
                    <a:pt x="33" y="237"/>
                  </a:lnTo>
                  <a:lnTo>
                    <a:pt x="33" y="219"/>
                  </a:lnTo>
                  <a:lnTo>
                    <a:pt x="33" y="200"/>
                  </a:lnTo>
                  <a:lnTo>
                    <a:pt x="33" y="182"/>
                  </a:lnTo>
                  <a:lnTo>
                    <a:pt x="17" y="182"/>
                  </a:lnTo>
                  <a:lnTo>
                    <a:pt x="33" y="182"/>
                  </a:lnTo>
                  <a:lnTo>
                    <a:pt x="33" y="163"/>
                  </a:lnTo>
                  <a:lnTo>
                    <a:pt x="17" y="163"/>
                  </a:lnTo>
                  <a:lnTo>
                    <a:pt x="17" y="145"/>
                  </a:lnTo>
                  <a:lnTo>
                    <a:pt x="0" y="145"/>
                  </a:lnTo>
                  <a:lnTo>
                    <a:pt x="0" y="126"/>
                  </a:lnTo>
                  <a:lnTo>
                    <a:pt x="17" y="126"/>
                  </a:lnTo>
                  <a:lnTo>
                    <a:pt x="17" y="108"/>
                  </a:lnTo>
                  <a:lnTo>
                    <a:pt x="17" y="74"/>
                  </a:lnTo>
                  <a:lnTo>
                    <a:pt x="33" y="74"/>
                  </a:lnTo>
                  <a:lnTo>
                    <a:pt x="50" y="74"/>
                  </a:lnTo>
                  <a:lnTo>
                    <a:pt x="50" y="92"/>
                  </a:lnTo>
                  <a:lnTo>
                    <a:pt x="50" y="74"/>
                  </a:lnTo>
                  <a:lnTo>
                    <a:pt x="66" y="74"/>
                  </a:lnTo>
                  <a:lnTo>
                    <a:pt x="66" y="55"/>
                  </a:lnTo>
                  <a:lnTo>
                    <a:pt x="82" y="55"/>
                  </a:lnTo>
                  <a:lnTo>
                    <a:pt x="82" y="37"/>
                  </a:lnTo>
                  <a:lnTo>
                    <a:pt x="99"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99" name="Group 404"/>
          <p:cNvGrpSpPr>
            <a:grpSpLocks/>
          </p:cNvGrpSpPr>
          <p:nvPr/>
        </p:nvGrpSpPr>
        <p:grpSpPr bwMode="auto">
          <a:xfrm>
            <a:off x="4446114" y="2657711"/>
            <a:ext cx="606231" cy="244347"/>
            <a:chOff x="2730" y="1389"/>
            <a:chExt cx="588" cy="237"/>
          </a:xfrm>
          <a:solidFill>
            <a:schemeClr val="accent5">
              <a:lumMod val="60000"/>
              <a:lumOff val="40000"/>
            </a:schemeClr>
          </a:solidFill>
        </p:grpSpPr>
        <p:sp>
          <p:nvSpPr>
            <p:cNvPr id="200" name="Freeform 406"/>
            <p:cNvSpPr>
              <a:spLocks/>
            </p:cNvSpPr>
            <p:nvPr/>
          </p:nvSpPr>
          <p:spPr bwMode="auto">
            <a:xfrm>
              <a:off x="2730" y="1389"/>
              <a:ext cx="588" cy="237"/>
            </a:xfrm>
            <a:custGeom>
              <a:avLst/>
              <a:gdLst/>
              <a:ahLst/>
              <a:cxnLst>
                <a:cxn ang="0">
                  <a:pos x="0" y="0"/>
                </a:cxn>
                <a:cxn ang="0">
                  <a:pos x="276" y="19"/>
                </a:cxn>
                <a:cxn ang="0">
                  <a:pos x="522" y="37"/>
                </a:cxn>
                <a:cxn ang="0">
                  <a:pos x="571" y="37"/>
                </a:cxn>
                <a:cxn ang="0">
                  <a:pos x="571" y="55"/>
                </a:cxn>
                <a:cxn ang="0">
                  <a:pos x="588" y="55"/>
                </a:cxn>
                <a:cxn ang="0">
                  <a:pos x="588" y="74"/>
                </a:cxn>
                <a:cxn ang="0">
                  <a:pos x="571" y="74"/>
                </a:cxn>
                <a:cxn ang="0">
                  <a:pos x="571" y="55"/>
                </a:cxn>
                <a:cxn ang="0">
                  <a:pos x="571" y="74"/>
                </a:cxn>
                <a:cxn ang="0">
                  <a:pos x="571" y="89"/>
                </a:cxn>
                <a:cxn ang="0">
                  <a:pos x="555" y="89"/>
                </a:cxn>
                <a:cxn ang="0">
                  <a:pos x="555" y="108"/>
                </a:cxn>
                <a:cxn ang="0">
                  <a:pos x="571" y="108"/>
                </a:cxn>
                <a:cxn ang="0">
                  <a:pos x="571" y="126"/>
                </a:cxn>
                <a:cxn ang="0">
                  <a:pos x="571" y="145"/>
                </a:cxn>
                <a:cxn ang="0">
                  <a:pos x="571" y="163"/>
                </a:cxn>
                <a:cxn ang="0">
                  <a:pos x="571" y="182"/>
                </a:cxn>
                <a:cxn ang="0">
                  <a:pos x="555" y="182"/>
                </a:cxn>
                <a:cxn ang="0">
                  <a:pos x="555" y="200"/>
                </a:cxn>
                <a:cxn ang="0">
                  <a:pos x="571" y="200"/>
                </a:cxn>
                <a:cxn ang="0">
                  <a:pos x="571" y="219"/>
                </a:cxn>
                <a:cxn ang="0">
                  <a:pos x="555" y="219"/>
                </a:cxn>
                <a:cxn ang="0">
                  <a:pos x="571" y="219"/>
                </a:cxn>
                <a:cxn ang="0">
                  <a:pos x="571" y="237"/>
                </a:cxn>
                <a:cxn ang="0">
                  <a:pos x="522" y="219"/>
                </a:cxn>
                <a:cxn ang="0">
                  <a:pos x="506" y="219"/>
                </a:cxn>
                <a:cxn ang="0">
                  <a:pos x="276" y="200"/>
                </a:cxn>
                <a:cxn ang="0">
                  <a:pos x="80" y="200"/>
                </a:cxn>
                <a:cxn ang="0">
                  <a:pos x="80" y="182"/>
                </a:cxn>
                <a:cxn ang="0">
                  <a:pos x="66" y="145"/>
                </a:cxn>
                <a:cxn ang="0">
                  <a:pos x="50" y="126"/>
                </a:cxn>
                <a:cxn ang="0">
                  <a:pos x="50" y="108"/>
                </a:cxn>
                <a:cxn ang="0">
                  <a:pos x="50" y="89"/>
                </a:cxn>
                <a:cxn ang="0">
                  <a:pos x="33" y="89"/>
                </a:cxn>
                <a:cxn ang="0">
                  <a:pos x="33" y="55"/>
                </a:cxn>
                <a:cxn ang="0">
                  <a:pos x="33" y="37"/>
                </a:cxn>
                <a:cxn ang="0">
                  <a:pos x="33" y="19"/>
                </a:cxn>
                <a:cxn ang="0">
                  <a:pos x="33" y="0"/>
                </a:cxn>
                <a:cxn ang="0">
                  <a:pos x="0" y="0"/>
                </a:cxn>
              </a:cxnLst>
              <a:rect l="0" t="0" r="r" b="b"/>
              <a:pathLst>
                <a:path w="588" h="237">
                  <a:moveTo>
                    <a:pt x="0" y="0"/>
                  </a:moveTo>
                  <a:lnTo>
                    <a:pt x="276" y="19"/>
                  </a:lnTo>
                  <a:lnTo>
                    <a:pt x="522" y="37"/>
                  </a:lnTo>
                  <a:lnTo>
                    <a:pt x="571" y="37"/>
                  </a:lnTo>
                  <a:lnTo>
                    <a:pt x="571" y="55"/>
                  </a:lnTo>
                  <a:lnTo>
                    <a:pt x="588" y="55"/>
                  </a:lnTo>
                  <a:lnTo>
                    <a:pt x="588" y="74"/>
                  </a:lnTo>
                  <a:lnTo>
                    <a:pt x="571" y="74"/>
                  </a:lnTo>
                  <a:lnTo>
                    <a:pt x="571" y="55"/>
                  </a:lnTo>
                  <a:lnTo>
                    <a:pt x="571" y="74"/>
                  </a:lnTo>
                  <a:lnTo>
                    <a:pt x="571" y="89"/>
                  </a:lnTo>
                  <a:lnTo>
                    <a:pt x="555" y="89"/>
                  </a:lnTo>
                  <a:lnTo>
                    <a:pt x="555" y="108"/>
                  </a:lnTo>
                  <a:lnTo>
                    <a:pt x="571" y="108"/>
                  </a:lnTo>
                  <a:lnTo>
                    <a:pt x="571" y="126"/>
                  </a:lnTo>
                  <a:lnTo>
                    <a:pt x="571" y="145"/>
                  </a:lnTo>
                  <a:lnTo>
                    <a:pt x="571" y="163"/>
                  </a:lnTo>
                  <a:lnTo>
                    <a:pt x="571" y="182"/>
                  </a:lnTo>
                  <a:lnTo>
                    <a:pt x="555" y="182"/>
                  </a:lnTo>
                  <a:lnTo>
                    <a:pt x="555" y="200"/>
                  </a:lnTo>
                  <a:lnTo>
                    <a:pt x="571" y="200"/>
                  </a:lnTo>
                  <a:lnTo>
                    <a:pt x="571" y="219"/>
                  </a:lnTo>
                  <a:lnTo>
                    <a:pt x="555" y="219"/>
                  </a:lnTo>
                  <a:lnTo>
                    <a:pt x="571" y="219"/>
                  </a:lnTo>
                  <a:lnTo>
                    <a:pt x="571" y="237"/>
                  </a:lnTo>
                  <a:lnTo>
                    <a:pt x="522" y="219"/>
                  </a:lnTo>
                  <a:lnTo>
                    <a:pt x="506" y="219"/>
                  </a:lnTo>
                  <a:lnTo>
                    <a:pt x="276" y="200"/>
                  </a:lnTo>
                  <a:lnTo>
                    <a:pt x="80" y="200"/>
                  </a:lnTo>
                  <a:lnTo>
                    <a:pt x="80" y="182"/>
                  </a:lnTo>
                  <a:lnTo>
                    <a:pt x="66" y="145"/>
                  </a:lnTo>
                  <a:lnTo>
                    <a:pt x="50" y="126"/>
                  </a:lnTo>
                  <a:lnTo>
                    <a:pt x="50" y="108"/>
                  </a:lnTo>
                  <a:lnTo>
                    <a:pt x="50" y="89"/>
                  </a:lnTo>
                  <a:lnTo>
                    <a:pt x="33" y="89"/>
                  </a:lnTo>
                  <a:lnTo>
                    <a:pt x="33" y="55"/>
                  </a:lnTo>
                  <a:lnTo>
                    <a:pt x="33" y="37"/>
                  </a:lnTo>
                  <a:lnTo>
                    <a:pt x="33" y="19"/>
                  </a:lnTo>
                  <a:lnTo>
                    <a:pt x="33" y="0"/>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405"/>
            <p:cNvSpPr>
              <a:spLocks/>
            </p:cNvSpPr>
            <p:nvPr/>
          </p:nvSpPr>
          <p:spPr bwMode="auto">
            <a:xfrm>
              <a:off x="2730" y="1389"/>
              <a:ext cx="588" cy="237"/>
            </a:xfrm>
            <a:custGeom>
              <a:avLst/>
              <a:gdLst/>
              <a:ahLst/>
              <a:cxnLst>
                <a:cxn ang="0">
                  <a:pos x="0" y="0"/>
                </a:cxn>
                <a:cxn ang="0">
                  <a:pos x="276" y="19"/>
                </a:cxn>
                <a:cxn ang="0">
                  <a:pos x="522" y="37"/>
                </a:cxn>
                <a:cxn ang="0">
                  <a:pos x="571" y="37"/>
                </a:cxn>
                <a:cxn ang="0">
                  <a:pos x="571" y="55"/>
                </a:cxn>
                <a:cxn ang="0">
                  <a:pos x="588" y="55"/>
                </a:cxn>
                <a:cxn ang="0">
                  <a:pos x="588" y="74"/>
                </a:cxn>
                <a:cxn ang="0">
                  <a:pos x="571" y="74"/>
                </a:cxn>
                <a:cxn ang="0">
                  <a:pos x="571" y="55"/>
                </a:cxn>
                <a:cxn ang="0">
                  <a:pos x="571" y="74"/>
                </a:cxn>
                <a:cxn ang="0">
                  <a:pos x="571" y="89"/>
                </a:cxn>
                <a:cxn ang="0">
                  <a:pos x="555" y="89"/>
                </a:cxn>
                <a:cxn ang="0">
                  <a:pos x="555" y="108"/>
                </a:cxn>
                <a:cxn ang="0">
                  <a:pos x="571" y="108"/>
                </a:cxn>
                <a:cxn ang="0">
                  <a:pos x="571" y="126"/>
                </a:cxn>
                <a:cxn ang="0">
                  <a:pos x="571" y="145"/>
                </a:cxn>
                <a:cxn ang="0">
                  <a:pos x="571" y="163"/>
                </a:cxn>
                <a:cxn ang="0">
                  <a:pos x="571" y="182"/>
                </a:cxn>
                <a:cxn ang="0">
                  <a:pos x="555" y="182"/>
                </a:cxn>
                <a:cxn ang="0">
                  <a:pos x="555" y="200"/>
                </a:cxn>
                <a:cxn ang="0">
                  <a:pos x="571" y="200"/>
                </a:cxn>
                <a:cxn ang="0">
                  <a:pos x="571" y="219"/>
                </a:cxn>
                <a:cxn ang="0">
                  <a:pos x="555" y="219"/>
                </a:cxn>
                <a:cxn ang="0">
                  <a:pos x="571" y="219"/>
                </a:cxn>
                <a:cxn ang="0">
                  <a:pos x="571" y="237"/>
                </a:cxn>
                <a:cxn ang="0">
                  <a:pos x="522" y="219"/>
                </a:cxn>
                <a:cxn ang="0">
                  <a:pos x="506" y="219"/>
                </a:cxn>
                <a:cxn ang="0">
                  <a:pos x="276" y="200"/>
                </a:cxn>
                <a:cxn ang="0">
                  <a:pos x="80" y="200"/>
                </a:cxn>
                <a:cxn ang="0">
                  <a:pos x="80" y="182"/>
                </a:cxn>
                <a:cxn ang="0">
                  <a:pos x="66" y="145"/>
                </a:cxn>
                <a:cxn ang="0">
                  <a:pos x="50" y="126"/>
                </a:cxn>
                <a:cxn ang="0">
                  <a:pos x="50" y="108"/>
                </a:cxn>
                <a:cxn ang="0">
                  <a:pos x="50" y="89"/>
                </a:cxn>
                <a:cxn ang="0">
                  <a:pos x="33" y="89"/>
                </a:cxn>
                <a:cxn ang="0">
                  <a:pos x="33" y="55"/>
                </a:cxn>
                <a:cxn ang="0">
                  <a:pos x="33" y="37"/>
                </a:cxn>
                <a:cxn ang="0">
                  <a:pos x="33" y="19"/>
                </a:cxn>
                <a:cxn ang="0">
                  <a:pos x="33" y="0"/>
                </a:cxn>
                <a:cxn ang="0">
                  <a:pos x="0" y="0"/>
                </a:cxn>
              </a:cxnLst>
              <a:rect l="0" t="0" r="r" b="b"/>
              <a:pathLst>
                <a:path w="588" h="237">
                  <a:moveTo>
                    <a:pt x="0" y="0"/>
                  </a:moveTo>
                  <a:lnTo>
                    <a:pt x="276" y="19"/>
                  </a:lnTo>
                  <a:lnTo>
                    <a:pt x="522" y="37"/>
                  </a:lnTo>
                  <a:lnTo>
                    <a:pt x="571" y="37"/>
                  </a:lnTo>
                  <a:lnTo>
                    <a:pt x="571" y="55"/>
                  </a:lnTo>
                  <a:lnTo>
                    <a:pt x="588" y="55"/>
                  </a:lnTo>
                  <a:lnTo>
                    <a:pt x="588" y="74"/>
                  </a:lnTo>
                  <a:lnTo>
                    <a:pt x="571" y="74"/>
                  </a:lnTo>
                  <a:lnTo>
                    <a:pt x="571" y="55"/>
                  </a:lnTo>
                  <a:lnTo>
                    <a:pt x="571" y="74"/>
                  </a:lnTo>
                  <a:lnTo>
                    <a:pt x="571" y="89"/>
                  </a:lnTo>
                  <a:lnTo>
                    <a:pt x="555" y="89"/>
                  </a:lnTo>
                  <a:lnTo>
                    <a:pt x="555" y="108"/>
                  </a:lnTo>
                  <a:lnTo>
                    <a:pt x="571" y="108"/>
                  </a:lnTo>
                  <a:lnTo>
                    <a:pt x="571" y="126"/>
                  </a:lnTo>
                  <a:lnTo>
                    <a:pt x="571" y="145"/>
                  </a:lnTo>
                  <a:lnTo>
                    <a:pt x="571" y="163"/>
                  </a:lnTo>
                  <a:lnTo>
                    <a:pt x="571" y="182"/>
                  </a:lnTo>
                  <a:lnTo>
                    <a:pt x="555" y="182"/>
                  </a:lnTo>
                  <a:lnTo>
                    <a:pt x="555" y="200"/>
                  </a:lnTo>
                  <a:lnTo>
                    <a:pt x="571" y="200"/>
                  </a:lnTo>
                  <a:lnTo>
                    <a:pt x="571" y="219"/>
                  </a:lnTo>
                  <a:lnTo>
                    <a:pt x="555" y="219"/>
                  </a:lnTo>
                  <a:lnTo>
                    <a:pt x="571" y="219"/>
                  </a:lnTo>
                  <a:lnTo>
                    <a:pt x="571" y="237"/>
                  </a:lnTo>
                  <a:lnTo>
                    <a:pt x="522" y="219"/>
                  </a:lnTo>
                  <a:lnTo>
                    <a:pt x="506" y="219"/>
                  </a:lnTo>
                  <a:lnTo>
                    <a:pt x="276" y="200"/>
                  </a:lnTo>
                  <a:lnTo>
                    <a:pt x="80" y="200"/>
                  </a:lnTo>
                  <a:lnTo>
                    <a:pt x="80" y="182"/>
                  </a:lnTo>
                  <a:lnTo>
                    <a:pt x="66" y="145"/>
                  </a:lnTo>
                  <a:lnTo>
                    <a:pt x="50" y="126"/>
                  </a:lnTo>
                  <a:lnTo>
                    <a:pt x="50" y="108"/>
                  </a:lnTo>
                  <a:lnTo>
                    <a:pt x="50" y="89"/>
                  </a:lnTo>
                  <a:lnTo>
                    <a:pt x="33" y="89"/>
                  </a:lnTo>
                  <a:lnTo>
                    <a:pt x="33" y="55"/>
                  </a:lnTo>
                  <a:lnTo>
                    <a:pt x="33" y="37"/>
                  </a:lnTo>
                  <a:lnTo>
                    <a:pt x="33" y="19"/>
                  </a:lnTo>
                  <a:lnTo>
                    <a:pt x="33" y="0"/>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02" name="Group 401"/>
          <p:cNvGrpSpPr>
            <a:grpSpLocks/>
          </p:cNvGrpSpPr>
          <p:nvPr/>
        </p:nvGrpSpPr>
        <p:grpSpPr bwMode="auto">
          <a:xfrm>
            <a:off x="6766904" y="2676269"/>
            <a:ext cx="689742" cy="529935"/>
            <a:chOff x="4981" y="1407"/>
            <a:chExt cx="669" cy="514"/>
          </a:xfrm>
          <a:solidFill>
            <a:schemeClr val="accent5">
              <a:lumMod val="60000"/>
              <a:lumOff val="40000"/>
            </a:schemeClr>
          </a:solidFill>
        </p:grpSpPr>
        <p:sp>
          <p:nvSpPr>
            <p:cNvPr id="203" name="Freeform 403"/>
            <p:cNvSpPr>
              <a:spLocks/>
            </p:cNvSpPr>
            <p:nvPr/>
          </p:nvSpPr>
          <p:spPr bwMode="auto">
            <a:xfrm>
              <a:off x="4981" y="1407"/>
              <a:ext cx="669" cy="514"/>
            </a:xfrm>
            <a:custGeom>
              <a:avLst/>
              <a:gdLst/>
              <a:ahLst/>
              <a:cxnLst>
                <a:cxn ang="0">
                  <a:pos x="243" y="55"/>
                </a:cxn>
                <a:cxn ang="0">
                  <a:pos x="292" y="0"/>
                </a:cxn>
                <a:cxn ang="0">
                  <a:pos x="357" y="18"/>
                </a:cxn>
                <a:cxn ang="0">
                  <a:pos x="423" y="36"/>
                </a:cxn>
                <a:cxn ang="0">
                  <a:pos x="456" y="55"/>
                </a:cxn>
                <a:cxn ang="0">
                  <a:pos x="488" y="70"/>
                </a:cxn>
                <a:cxn ang="0">
                  <a:pos x="521" y="70"/>
                </a:cxn>
                <a:cxn ang="0">
                  <a:pos x="521" y="108"/>
                </a:cxn>
                <a:cxn ang="0">
                  <a:pos x="554" y="108"/>
                </a:cxn>
                <a:cxn ang="0">
                  <a:pos x="554" y="145"/>
                </a:cxn>
                <a:cxn ang="0">
                  <a:pos x="570" y="163"/>
                </a:cxn>
                <a:cxn ang="0">
                  <a:pos x="587" y="181"/>
                </a:cxn>
                <a:cxn ang="0">
                  <a:pos x="603" y="200"/>
                </a:cxn>
                <a:cxn ang="0">
                  <a:pos x="603" y="237"/>
                </a:cxn>
                <a:cxn ang="0">
                  <a:pos x="619" y="256"/>
                </a:cxn>
                <a:cxn ang="0">
                  <a:pos x="636" y="274"/>
                </a:cxn>
                <a:cxn ang="0">
                  <a:pos x="652" y="292"/>
                </a:cxn>
                <a:cxn ang="0">
                  <a:pos x="669" y="311"/>
                </a:cxn>
                <a:cxn ang="0">
                  <a:pos x="669" y="348"/>
                </a:cxn>
                <a:cxn ang="0">
                  <a:pos x="636" y="348"/>
                </a:cxn>
                <a:cxn ang="0">
                  <a:pos x="619" y="366"/>
                </a:cxn>
                <a:cxn ang="0">
                  <a:pos x="619" y="403"/>
                </a:cxn>
                <a:cxn ang="0">
                  <a:pos x="603" y="422"/>
                </a:cxn>
                <a:cxn ang="0">
                  <a:pos x="587" y="441"/>
                </a:cxn>
                <a:cxn ang="0">
                  <a:pos x="488" y="422"/>
                </a:cxn>
                <a:cxn ang="0">
                  <a:pos x="456" y="422"/>
                </a:cxn>
                <a:cxn ang="0">
                  <a:pos x="423" y="422"/>
                </a:cxn>
                <a:cxn ang="0">
                  <a:pos x="390" y="422"/>
                </a:cxn>
                <a:cxn ang="0">
                  <a:pos x="374" y="441"/>
                </a:cxn>
                <a:cxn ang="0">
                  <a:pos x="374" y="441"/>
                </a:cxn>
                <a:cxn ang="0">
                  <a:pos x="341" y="441"/>
                </a:cxn>
                <a:cxn ang="0">
                  <a:pos x="325" y="459"/>
                </a:cxn>
                <a:cxn ang="0">
                  <a:pos x="325" y="459"/>
                </a:cxn>
                <a:cxn ang="0">
                  <a:pos x="292" y="459"/>
                </a:cxn>
                <a:cxn ang="0">
                  <a:pos x="275" y="477"/>
                </a:cxn>
                <a:cxn ang="0">
                  <a:pos x="243" y="477"/>
                </a:cxn>
                <a:cxn ang="0">
                  <a:pos x="226" y="477"/>
                </a:cxn>
                <a:cxn ang="0">
                  <a:pos x="194" y="496"/>
                </a:cxn>
                <a:cxn ang="0">
                  <a:pos x="161" y="496"/>
                </a:cxn>
                <a:cxn ang="0">
                  <a:pos x="112" y="514"/>
                </a:cxn>
                <a:cxn ang="0">
                  <a:pos x="95" y="496"/>
                </a:cxn>
                <a:cxn ang="0">
                  <a:pos x="65" y="477"/>
                </a:cxn>
                <a:cxn ang="0">
                  <a:pos x="49" y="459"/>
                </a:cxn>
                <a:cxn ang="0">
                  <a:pos x="33" y="441"/>
                </a:cxn>
                <a:cxn ang="0">
                  <a:pos x="16" y="422"/>
                </a:cxn>
                <a:cxn ang="0">
                  <a:pos x="0" y="403"/>
                </a:cxn>
                <a:cxn ang="0">
                  <a:pos x="79" y="292"/>
                </a:cxn>
                <a:cxn ang="0">
                  <a:pos x="210" y="108"/>
                </a:cxn>
                <a:cxn ang="0">
                  <a:pos x="226" y="89"/>
                </a:cxn>
              </a:cxnLst>
              <a:rect l="0" t="0" r="r" b="b"/>
              <a:pathLst>
                <a:path w="669" h="514">
                  <a:moveTo>
                    <a:pt x="243" y="70"/>
                  </a:moveTo>
                  <a:lnTo>
                    <a:pt x="243" y="55"/>
                  </a:lnTo>
                  <a:lnTo>
                    <a:pt x="275" y="18"/>
                  </a:lnTo>
                  <a:lnTo>
                    <a:pt x="292" y="0"/>
                  </a:lnTo>
                  <a:lnTo>
                    <a:pt x="325" y="0"/>
                  </a:lnTo>
                  <a:lnTo>
                    <a:pt x="357" y="18"/>
                  </a:lnTo>
                  <a:lnTo>
                    <a:pt x="390" y="36"/>
                  </a:lnTo>
                  <a:lnTo>
                    <a:pt x="423" y="36"/>
                  </a:lnTo>
                  <a:lnTo>
                    <a:pt x="439" y="55"/>
                  </a:lnTo>
                  <a:lnTo>
                    <a:pt x="456" y="55"/>
                  </a:lnTo>
                  <a:lnTo>
                    <a:pt x="472" y="70"/>
                  </a:lnTo>
                  <a:lnTo>
                    <a:pt x="488" y="70"/>
                  </a:lnTo>
                  <a:lnTo>
                    <a:pt x="505" y="70"/>
                  </a:lnTo>
                  <a:lnTo>
                    <a:pt x="521" y="70"/>
                  </a:lnTo>
                  <a:lnTo>
                    <a:pt x="521" y="89"/>
                  </a:lnTo>
                  <a:lnTo>
                    <a:pt x="521" y="108"/>
                  </a:lnTo>
                  <a:lnTo>
                    <a:pt x="538" y="108"/>
                  </a:lnTo>
                  <a:lnTo>
                    <a:pt x="554" y="108"/>
                  </a:lnTo>
                  <a:lnTo>
                    <a:pt x="554" y="126"/>
                  </a:lnTo>
                  <a:lnTo>
                    <a:pt x="554" y="145"/>
                  </a:lnTo>
                  <a:lnTo>
                    <a:pt x="570" y="145"/>
                  </a:lnTo>
                  <a:lnTo>
                    <a:pt x="570" y="163"/>
                  </a:lnTo>
                  <a:lnTo>
                    <a:pt x="587" y="163"/>
                  </a:lnTo>
                  <a:lnTo>
                    <a:pt x="587" y="181"/>
                  </a:lnTo>
                  <a:lnTo>
                    <a:pt x="587" y="200"/>
                  </a:lnTo>
                  <a:lnTo>
                    <a:pt x="603" y="200"/>
                  </a:lnTo>
                  <a:lnTo>
                    <a:pt x="603" y="219"/>
                  </a:lnTo>
                  <a:lnTo>
                    <a:pt x="603" y="237"/>
                  </a:lnTo>
                  <a:lnTo>
                    <a:pt x="619" y="237"/>
                  </a:lnTo>
                  <a:lnTo>
                    <a:pt x="619" y="256"/>
                  </a:lnTo>
                  <a:lnTo>
                    <a:pt x="636" y="256"/>
                  </a:lnTo>
                  <a:lnTo>
                    <a:pt x="636" y="274"/>
                  </a:lnTo>
                  <a:lnTo>
                    <a:pt x="636" y="292"/>
                  </a:lnTo>
                  <a:lnTo>
                    <a:pt x="652" y="292"/>
                  </a:lnTo>
                  <a:lnTo>
                    <a:pt x="652" y="311"/>
                  </a:lnTo>
                  <a:lnTo>
                    <a:pt x="669" y="311"/>
                  </a:lnTo>
                  <a:lnTo>
                    <a:pt x="669" y="330"/>
                  </a:lnTo>
                  <a:lnTo>
                    <a:pt x="669" y="348"/>
                  </a:lnTo>
                  <a:lnTo>
                    <a:pt x="652" y="348"/>
                  </a:lnTo>
                  <a:lnTo>
                    <a:pt x="636" y="348"/>
                  </a:lnTo>
                  <a:lnTo>
                    <a:pt x="636" y="366"/>
                  </a:lnTo>
                  <a:lnTo>
                    <a:pt x="619" y="366"/>
                  </a:lnTo>
                  <a:lnTo>
                    <a:pt x="619" y="385"/>
                  </a:lnTo>
                  <a:lnTo>
                    <a:pt x="619" y="403"/>
                  </a:lnTo>
                  <a:lnTo>
                    <a:pt x="603" y="403"/>
                  </a:lnTo>
                  <a:lnTo>
                    <a:pt x="603" y="422"/>
                  </a:lnTo>
                  <a:lnTo>
                    <a:pt x="587" y="422"/>
                  </a:lnTo>
                  <a:lnTo>
                    <a:pt x="587" y="441"/>
                  </a:lnTo>
                  <a:lnTo>
                    <a:pt x="505" y="422"/>
                  </a:lnTo>
                  <a:lnTo>
                    <a:pt x="488" y="422"/>
                  </a:lnTo>
                  <a:lnTo>
                    <a:pt x="472" y="422"/>
                  </a:lnTo>
                  <a:lnTo>
                    <a:pt x="456" y="422"/>
                  </a:lnTo>
                  <a:lnTo>
                    <a:pt x="439" y="422"/>
                  </a:lnTo>
                  <a:lnTo>
                    <a:pt x="423" y="422"/>
                  </a:lnTo>
                  <a:lnTo>
                    <a:pt x="406" y="422"/>
                  </a:lnTo>
                  <a:lnTo>
                    <a:pt x="390" y="422"/>
                  </a:lnTo>
                  <a:lnTo>
                    <a:pt x="374" y="422"/>
                  </a:lnTo>
                  <a:lnTo>
                    <a:pt x="374" y="441"/>
                  </a:lnTo>
                  <a:lnTo>
                    <a:pt x="374" y="422"/>
                  </a:lnTo>
                  <a:lnTo>
                    <a:pt x="374" y="441"/>
                  </a:lnTo>
                  <a:lnTo>
                    <a:pt x="357" y="441"/>
                  </a:lnTo>
                  <a:lnTo>
                    <a:pt x="341" y="441"/>
                  </a:lnTo>
                  <a:lnTo>
                    <a:pt x="325" y="441"/>
                  </a:lnTo>
                  <a:lnTo>
                    <a:pt x="325" y="459"/>
                  </a:lnTo>
                  <a:lnTo>
                    <a:pt x="341" y="459"/>
                  </a:lnTo>
                  <a:lnTo>
                    <a:pt x="325" y="459"/>
                  </a:lnTo>
                  <a:lnTo>
                    <a:pt x="308" y="459"/>
                  </a:lnTo>
                  <a:lnTo>
                    <a:pt x="292" y="459"/>
                  </a:lnTo>
                  <a:lnTo>
                    <a:pt x="292" y="477"/>
                  </a:lnTo>
                  <a:lnTo>
                    <a:pt x="275" y="477"/>
                  </a:lnTo>
                  <a:lnTo>
                    <a:pt x="259" y="477"/>
                  </a:lnTo>
                  <a:lnTo>
                    <a:pt x="243" y="477"/>
                  </a:lnTo>
                  <a:lnTo>
                    <a:pt x="226" y="496"/>
                  </a:lnTo>
                  <a:lnTo>
                    <a:pt x="226" y="477"/>
                  </a:lnTo>
                  <a:lnTo>
                    <a:pt x="210" y="477"/>
                  </a:lnTo>
                  <a:lnTo>
                    <a:pt x="194" y="496"/>
                  </a:lnTo>
                  <a:lnTo>
                    <a:pt x="177" y="496"/>
                  </a:lnTo>
                  <a:lnTo>
                    <a:pt x="161" y="496"/>
                  </a:lnTo>
                  <a:lnTo>
                    <a:pt x="144" y="514"/>
                  </a:lnTo>
                  <a:lnTo>
                    <a:pt x="112" y="514"/>
                  </a:lnTo>
                  <a:lnTo>
                    <a:pt x="112" y="496"/>
                  </a:lnTo>
                  <a:lnTo>
                    <a:pt x="95" y="496"/>
                  </a:lnTo>
                  <a:lnTo>
                    <a:pt x="79" y="496"/>
                  </a:lnTo>
                  <a:lnTo>
                    <a:pt x="65" y="477"/>
                  </a:lnTo>
                  <a:lnTo>
                    <a:pt x="65" y="459"/>
                  </a:lnTo>
                  <a:lnTo>
                    <a:pt x="49" y="459"/>
                  </a:lnTo>
                  <a:lnTo>
                    <a:pt x="49" y="441"/>
                  </a:lnTo>
                  <a:lnTo>
                    <a:pt x="33" y="441"/>
                  </a:lnTo>
                  <a:lnTo>
                    <a:pt x="16" y="441"/>
                  </a:lnTo>
                  <a:lnTo>
                    <a:pt x="16" y="422"/>
                  </a:lnTo>
                  <a:lnTo>
                    <a:pt x="0" y="422"/>
                  </a:lnTo>
                  <a:lnTo>
                    <a:pt x="0" y="403"/>
                  </a:lnTo>
                  <a:lnTo>
                    <a:pt x="33" y="366"/>
                  </a:lnTo>
                  <a:lnTo>
                    <a:pt x="79" y="292"/>
                  </a:lnTo>
                  <a:lnTo>
                    <a:pt x="95" y="274"/>
                  </a:lnTo>
                  <a:lnTo>
                    <a:pt x="210" y="108"/>
                  </a:lnTo>
                  <a:lnTo>
                    <a:pt x="226" y="108"/>
                  </a:lnTo>
                  <a:lnTo>
                    <a:pt x="226" y="89"/>
                  </a:lnTo>
                  <a:lnTo>
                    <a:pt x="243" y="7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4" name="Freeform 402"/>
            <p:cNvSpPr>
              <a:spLocks/>
            </p:cNvSpPr>
            <p:nvPr/>
          </p:nvSpPr>
          <p:spPr bwMode="auto">
            <a:xfrm>
              <a:off x="4981" y="1407"/>
              <a:ext cx="669" cy="514"/>
            </a:xfrm>
            <a:custGeom>
              <a:avLst/>
              <a:gdLst/>
              <a:ahLst/>
              <a:cxnLst>
                <a:cxn ang="0">
                  <a:pos x="243" y="55"/>
                </a:cxn>
                <a:cxn ang="0">
                  <a:pos x="292" y="0"/>
                </a:cxn>
                <a:cxn ang="0">
                  <a:pos x="357" y="18"/>
                </a:cxn>
                <a:cxn ang="0">
                  <a:pos x="423" y="36"/>
                </a:cxn>
                <a:cxn ang="0">
                  <a:pos x="456" y="55"/>
                </a:cxn>
                <a:cxn ang="0">
                  <a:pos x="488" y="70"/>
                </a:cxn>
                <a:cxn ang="0">
                  <a:pos x="521" y="70"/>
                </a:cxn>
                <a:cxn ang="0">
                  <a:pos x="521" y="108"/>
                </a:cxn>
                <a:cxn ang="0">
                  <a:pos x="554" y="108"/>
                </a:cxn>
                <a:cxn ang="0">
                  <a:pos x="554" y="145"/>
                </a:cxn>
                <a:cxn ang="0">
                  <a:pos x="570" y="163"/>
                </a:cxn>
                <a:cxn ang="0">
                  <a:pos x="587" y="181"/>
                </a:cxn>
                <a:cxn ang="0">
                  <a:pos x="603" y="200"/>
                </a:cxn>
                <a:cxn ang="0">
                  <a:pos x="603" y="237"/>
                </a:cxn>
                <a:cxn ang="0">
                  <a:pos x="619" y="256"/>
                </a:cxn>
                <a:cxn ang="0">
                  <a:pos x="636" y="274"/>
                </a:cxn>
                <a:cxn ang="0">
                  <a:pos x="652" y="292"/>
                </a:cxn>
                <a:cxn ang="0">
                  <a:pos x="669" y="311"/>
                </a:cxn>
                <a:cxn ang="0">
                  <a:pos x="669" y="348"/>
                </a:cxn>
                <a:cxn ang="0">
                  <a:pos x="636" y="348"/>
                </a:cxn>
                <a:cxn ang="0">
                  <a:pos x="619" y="366"/>
                </a:cxn>
                <a:cxn ang="0">
                  <a:pos x="619" y="403"/>
                </a:cxn>
                <a:cxn ang="0">
                  <a:pos x="603" y="422"/>
                </a:cxn>
                <a:cxn ang="0">
                  <a:pos x="587" y="441"/>
                </a:cxn>
                <a:cxn ang="0">
                  <a:pos x="488" y="422"/>
                </a:cxn>
                <a:cxn ang="0">
                  <a:pos x="456" y="422"/>
                </a:cxn>
                <a:cxn ang="0">
                  <a:pos x="423" y="422"/>
                </a:cxn>
                <a:cxn ang="0">
                  <a:pos x="390" y="422"/>
                </a:cxn>
                <a:cxn ang="0">
                  <a:pos x="374" y="441"/>
                </a:cxn>
                <a:cxn ang="0">
                  <a:pos x="374" y="441"/>
                </a:cxn>
                <a:cxn ang="0">
                  <a:pos x="341" y="441"/>
                </a:cxn>
                <a:cxn ang="0">
                  <a:pos x="325" y="459"/>
                </a:cxn>
                <a:cxn ang="0">
                  <a:pos x="325" y="459"/>
                </a:cxn>
                <a:cxn ang="0">
                  <a:pos x="292" y="459"/>
                </a:cxn>
                <a:cxn ang="0">
                  <a:pos x="275" y="477"/>
                </a:cxn>
                <a:cxn ang="0">
                  <a:pos x="243" y="477"/>
                </a:cxn>
                <a:cxn ang="0">
                  <a:pos x="226" y="477"/>
                </a:cxn>
                <a:cxn ang="0">
                  <a:pos x="194" y="496"/>
                </a:cxn>
                <a:cxn ang="0">
                  <a:pos x="161" y="496"/>
                </a:cxn>
                <a:cxn ang="0">
                  <a:pos x="112" y="514"/>
                </a:cxn>
                <a:cxn ang="0">
                  <a:pos x="95" y="496"/>
                </a:cxn>
                <a:cxn ang="0">
                  <a:pos x="65" y="477"/>
                </a:cxn>
                <a:cxn ang="0">
                  <a:pos x="49" y="459"/>
                </a:cxn>
                <a:cxn ang="0">
                  <a:pos x="33" y="441"/>
                </a:cxn>
                <a:cxn ang="0">
                  <a:pos x="16" y="422"/>
                </a:cxn>
                <a:cxn ang="0">
                  <a:pos x="0" y="403"/>
                </a:cxn>
                <a:cxn ang="0">
                  <a:pos x="79" y="292"/>
                </a:cxn>
                <a:cxn ang="0">
                  <a:pos x="210" y="108"/>
                </a:cxn>
                <a:cxn ang="0">
                  <a:pos x="226" y="89"/>
                </a:cxn>
              </a:cxnLst>
              <a:rect l="0" t="0" r="r" b="b"/>
              <a:pathLst>
                <a:path w="669" h="514">
                  <a:moveTo>
                    <a:pt x="243" y="70"/>
                  </a:moveTo>
                  <a:lnTo>
                    <a:pt x="243" y="55"/>
                  </a:lnTo>
                  <a:lnTo>
                    <a:pt x="275" y="18"/>
                  </a:lnTo>
                  <a:lnTo>
                    <a:pt x="292" y="0"/>
                  </a:lnTo>
                  <a:lnTo>
                    <a:pt x="325" y="0"/>
                  </a:lnTo>
                  <a:lnTo>
                    <a:pt x="357" y="18"/>
                  </a:lnTo>
                  <a:lnTo>
                    <a:pt x="390" y="36"/>
                  </a:lnTo>
                  <a:lnTo>
                    <a:pt x="423" y="36"/>
                  </a:lnTo>
                  <a:lnTo>
                    <a:pt x="439" y="55"/>
                  </a:lnTo>
                  <a:lnTo>
                    <a:pt x="456" y="55"/>
                  </a:lnTo>
                  <a:lnTo>
                    <a:pt x="472" y="70"/>
                  </a:lnTo>
                  <a:lnTo>
                    <a:pt x="488" y="70"/>
                  </a:lnTo>
                  <a:lnTo>
                    <a:pt x="505" y="70"/>
                  </a:lnTo>
                  <a:lnTo>
                    <a:pt x="521" y="70"/>
                  </a:lnTo>
                  <a:lnTo>
                    <a:pt x="521" y="89"/>
                  </a:lnTo>
                  <a:lnTo>
                    <a:pt x="521" y="108"/>
                  </a:lnTo>
                  <a:lnTo>
                    <a:pt x="538" y="108"/>
                  </a:lnTo>
                  <a:lnTo>
                    <a:pt x="554" y="108"/>
                  </a:lnTo>
                  <a:lnTo>
                    <a:pt x="554" y="126"/>
                  </a:lnTo>
                  <a:lnTo>
                    <a:pt x="554" y="145"/>
                  </a:lnTo>
                  <a:lnTo>
                    <a:pt x="570" y="145"/>
                  </a:lnTo>
                  <a:lnTo>
                    <a:pt x="570" y="163"/>
                  </a:lnTo>
                  <a:lnTo>
                    <a:pt x="587" y="163"/>
                  </a:lnTo>
                  <a:lnTo>
                    <a:pt x="587" y="181"/>
                  </a:lnTo>
                  <a:lnTo>
                    <a:pt x="587" y="200"/>
                  </a:lnTo>
                  <a:lnTo>
                    <a:pt x="603" y="200"/>
                  </a:lnTo>
                  <a:lnTo>
                    <a:pt x="603" y="219"/>
                  </a:lnTo>
                  <a:lnTo>
                    <a:pt x="603" y="237"/>
                  </a:lnTo>
                  <a:lnTo>
                    <a:pt x="619" y="237"/>
                  </a:lnTo>
                  <a:lnTo>
                    <a:pt x="619" y="256"/>
                  </a:lnTo>
                  <a:lnTo>
                    <a:pt x="636" y="256"/>
                  </a:lnTo>
                  <a:lnTo>
                    <a:pt x="636" y="274"/>
                  </a:lnTo>
                  <a:lnTo>
                    <a:pt x="636" y="292"/>
                  </a:lnTo>
                  <a:lnTo>
                    <a:pt x="652" y="292"/>
                  </a:lnTo>
                  <a:lnTo>
                    <a:pt x="652" y="311"/>
                  </a:lnTo>
                  <a:lnTo>
                    <a:pt x="669" y="311"/>
                  </a:lnTo>
                  <a:lnTo>
                    <a:pt x="669" y="330"/>
                  </a:lnTo>
                  <a:lnTo>
                    <a:pt x="669" y="348"/>
                  </a:lnTo>
                  <a:lnTo>
                    <a:pt x="652" y="348"/>
                  </a:lnTo>
                  <a:lnTo>
                    <a:pt x="636" y="348"/>
                  </a:lnTo>
                  <a:lnTo>
                    <a:pt x="636" y="366"/>
                  </a:lnTo>
                  <a:lnTo>
                    <a:pt x="619" y="366"/>
                  </a:lnTo>
                  <a:lnTo>
                    <a:pt x="619" y="385"/>
                  </a:lnTo>
                  <a:lnTo>
                    <a:pt x="619" y="403"/>
                  </a:lnTo>
                  <a:lnTo>
                    <a:pt x="603" y="403"/>
                  </a:lnTo>
                  <a:lnTo>
                    <a:pt x="603" y="422"/>
                  </a:lnTo>
                  <a:lnTo>
                    <a:pt x="587" y="422"/>
                  </a:lnTo>
                  <a:lnTo>
                    <a:pt x="587" y="441"/>
                  </a:lnTo>
                  <a:lnTo>
                    <a:pt x="505" y="422"/>
                  </a:lnTo>
                  <a:lnTo>
                    <a:pt x="488" y="422"/>
                  </a:lnTo>
                  <a:lnTo>
                    <a:pt x="472" y="422"/>
                  </a:lnTo>
                  <a:lnTo>
                    <a:pt x="456" y="422"/>
                  </a:lnTo>
                  <a:lnTo>
                    <a:pt x="439" y="422"/>
                  </a:lnTo>
                  <a:lnTo>
                    <a:pt x="423" y="422"/>
                  </a:lnTo>
                  <a:lnTo>
                    <a:pt x="406" y="422"/>
                  </a:lnTo>
                  <a:lnTo>
                    <a:pt x="390" y="422"/>
                  </a:lnTo>
                  <a:lnTo>
                    <a:pt x="374" y="422"/>
                  </a:lnTo>
                  <a:lnTo>
                    <a:pt x="374" y="441"/>
                  </a:lnTo>
                  <a:lnTo>
                    <a:pt x="374" y="422"/>
                  </a:lnTo>
                  <a:lnTo>
                    <a:pt x="374" y="441"/>
                  </a:lnTo>
                  <a:lnTo>
                    <a:pt x="357" y="441"/>
                  </a:lnTo>
                  <a:lnTo>
                    <a:pt x="341" y="441"/>
                  </a:lnTo>
                  <a:lnTo>
                    <a:pt x="325" y="441"/>
                  </a:lnTo>
                  <a:lnTo>
                    <a:pt x="325" y="459"/>
                  </a:lnTo>
                  <a:lnTo>
                    <a:pt x="341" y="459"/>
                  </a:lnTo>
                  <a:lnTo>
                    <a:pt x="325" y="459"/>
                  </a:lnTo>
                  <a:lnTo>
                    <a:pt x="308" y="459"/>
                  </a:lnTo>
                  <a:lnTo>
                    <a:pt x="292" y="459"/>
                  </a:lnTo>
                  <a:lnTo>
                    <a:pt x="292" y="477"/>
                  </a:lnTo>
                  <a:lnTo>
                    <a:pt x="275" y="477"/>
                  </a:lnTo>
                  <a:lnTo>
                    <a:pt x="259" y="477"/>
                  </a:lnTo>
                  <a:lnTo>
                    <a:pt x="243" y="477"/>
                  </a:lnTo>
                  <a:lnTo>
                    <a:pt x="226" y="496"/>
                  </a:lnTo>
                  <a:lnTo>
                    <a:pt x="226" y="477"/>
                  </a:lnTo>
                  <a:lnTo>
                    <a:pt x="210" y="477"/>
                  </a:lnTo>
                  <a:lnTo>
                    <a:pt x="194" y="496"/>
                  </a:lnTo>
                  <a:lnTo>
                    <a:pt x="177" y="496"/>
                  </a:lnTo>
                  <a:lnTo>
                    <a:pt x="161" y="496"/>
                  </a:lnTo>
                  <a:lnTo>
                    <a:pt x="144" y="514"/>
                  </a:lnTo>
                  <a:lnTo>
                    <a:pt x="112" y="514"/>
                  </a:lnTo>
                  <a:lnTo>
                    <a:pt x="112" y="496"/>
                  </a:lnTo>
                  <a:lnTo>
                    <a:pt x="95" y="496"/>
                  </a:lnTo>
                  <a:lnTo>
                    <a:pt x="79" y="496"/>
                  </a:lnTo>
                  <a:lnTo>
                    <a:pt x="65" y="477"/>
                  </a:lnTo>
                  <a:lnTo>
                    <a:pt x="65" y="459"/>
                  </a:lnTo>
                  <a:lnTo>
                    <a:pt x="49" y="459"/>
                  </a:lnTo>
                  <a:lnTo>
                    <a:pt x="49" y="441"/>
                  </a:lnTo>
                  <a:lnTo>
                    <a:pt x="33" y="441"/>
                  </a:lnTo>
                  <a:lnTo>
                    <a:pt x="16" y="441"/>
                  </a:lnTo>
                  <a:lnTo>
                    <a:pt x="16" y="422"/>
                  </a:lnTo>
                  <a:lnTo>
                    <a:pt x="0" y="422"/>
                  </a:lnTo>
                  <a:lnTo>
                    <a:pt x="0" y="403"/>
                  </a:lnTo>
                  <a:lnTo>
                    <a:pt x="33" y="366"/>
                  </a:lnTo>
                  <a:lnTo>
                    <a:pt x="79" y="292"/>
                  </a:lnTo>
                  <a:lnTo>
                    <a:pt x="95" y="274"/>
                  </a:lnTo>
                  <a:lnTo>
                    <a:pt x="210" y="108"/>
                  </a:lnTo>
                  <a:lnTo>
                    <a:pt x="226" y="108"/>
                  </a:lnTo>
                  <a:lnTo>
                    <a:pt x="226" y="89"/>
                  </a:lnTo>
                  <a:lnTo>
                    <a:pt x="243" y="7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05" name="Group 398"/>
          <p:cNvGrpSpPr>
            <a:grpSpLocks/>
          </p:cNvGrpSpPr>
          <p:nvPr/>
        </p:nvGrpSpPr>
        <p:grpSpPr bwMode="auto">
          <a:xfrm>
            <a:off x="1939742" y="2695858"/>
            <a:ext cx="452611" cy="338169"/>
            <a:chOff x="299" y="1426"/>
            <a:chExt cx="439" cy="328"/>
          </a:xfrm>
          <a:solidFill>
            <a:schemeClr val="accent5">
              <a:lumMod val="60000"/>
              <a:lumOff val="40000"/>
            </a:schemeClr>
          </a:solidFill>
        </p:grpSpPr>
        <p:sp>
          <p:nvSpPr>
            <p:cNvPr id="206" name="Freeform 400"/>
            <p:cNvSpPr>
              <a:spLocks/>
            </p:cNvSpPr>
            <p:nvPr/>
          </p:nvSpPr>
          <p:spPr bwMode="auto">
            <a:xfrm>
              <a:off x="299" y="1426"/>
              <a:ext cx="439" cy="328"/>
            </a:xfrm>
            <a:custGeom>
              <a:avLst/>
              <a:gdLst/>
              <a:ahLst/>
              <a:cxnLst>
                <a:cxn ang="0">
                  <a:pos x="98" y="0"/>
                </a:cxn>
                <a:cxn ang="0">
                  <a:pos x="115" y="18"/>
                </a:cxn>
                <a:cxn ang="0">
                  <a:pos x="131" y="0"/>
                </a:cxn>
                <a:cxn ang="0">
                  <a:pos x="164" y="0"/>
                </a:cxn>
                <a:cxn ang="0">
                  <a:pos x="180" y="18"/>
                </a:cxn>
                <a:cxn ang="0">
                  <a:pos x="213" y="18"/>
                </a:cxn>
                <a:cxn ang="0">
                  <a:pos x="229" y="37"/>
                </a:cxn>
                <a:cxn ang="0">
                  <a:pos x="245" y="18"/>
                </a:cxn>
                <a:cxn ang="0">
                  <a:pos x="262" y="37"/>
                </a:cxn>
                <a:cxn ang="0">
                  <a:pos x="292" y="37"/>
                </a:cxn>
                <a:cxn ang="0">
                  <a:pos x="324" y="37"/>
                </a:cxn>
                <a:cxn ang="0">
                  <a:pos x="341" y="52"/>
                </a:cxn>
                <a:cxn ang="0">
                  <a:pos x="373" y="52"/>
                </a:cxn>
                <a:cxn ang="0">
                  <a:pos x="390" y="37"/>
                </a:cxn>
                <a:cxn ang="0">
                  <a:pos x="406" y="52"/>
                </a:cxn>
                <a:cxn ang="0">
                  <a:pos x="439" y="52"/>
                </a:cxn>
                <a:cxn ang="0">
                  <a:pos x="439" y="89"/>
                </a:cxn>
                <a:cxn ang="0">
                  <a:pos x="439" y="126"/>
                </a:cxn>
                <a:cxn ang="0">
                  <a:pos x="439" y="126"/>
                </a:cxn>
                <a:cxn ang="0">
                  <a:pos x="423" y="144"/>
                </a:cxn>
                <a:cxn ang="0">
                  <a:pos x="406" y="163"/>
                </a:cxn>
                <a:cxn ang="0">
                  <a:pos x="390" y="181"/>
                </a:cxn>
                <a:cxn ang="0">
                  <a:pos x="357" y="181"/>
                </a:cxn>
                <a:cxn ang="0">
                  <a:pos x="341" y="199"/>
                </a:cxn>
                <a:cxn ang="0">
                  <a:pos x="341" y="199"/>
                </a:cxn>
                <a:cxn ang="0">
                  <a:pos x="324" y="236"/>
                </a:cxn>
                <a:cxn ang="0">
                  <a:pos x="341" y="255"/>
                </a:cxn>
                <a:cxn ang="0">
                  <a:pos x="324" y="273"/>
                </a:cxn>
                <a:cxn ang="0">
                  <a:pos x="308" y="291"/>
                </a:cxn>
                <a:cxn ang="0">
                  <a:pos x="308" y="291"/>
                </a:cxn>
                <a:cxn ang="0">
                  <a:pos x="275" y="291"/>
                </a:cxn>
                <a:cxn ang="0">
                  <a:pos x="245" y="291"/>
                </a:cxn>
                <a:cxn ang="0">
                  <a:pos x="229" y="273"/>
                </a:cxn>
                <a:cxn ang="0">
                  <a:pos x="213" y="291"/>
                </a:cxn>
                <a:cxn ang="0">
                  <a:pos x="213" y="291"/>
                </a:cxn>
                <a:cxn ang="0">
                  <a:pos x="196" y="273"/>
                </a:cxn>
                <a:cxn ang="0">
                  <a:pos x="180" y="291"/>
                </a:cxn>
                <a:cxn ang="0">
                  <a:pos x="147" y="291"/>
                </a:cxn>
                <a:cxn ang="0">
                  <a:pos x="131" y="310"/>
                </a:cxn>
                <a:cxn ang="0">
                  <a:pos x="131" y="310"/>
                </a:cxn>
                <a:cxn ang="0">
                  <a:pos x="98" y="310"/>
                </a:cxn>
                <a:cxn ang="0">
                  <a:pos x="82" y="328"/>
                </a:cxn>
                <a:cxn ang="0">
                  <a:pos x="82" y="328"/>
                </a:cxn>
                <a:cxn ang="0">
                  <a:pos x="49" y="328"/>
                </a:cxn>
                <a:cxn ang="0">
                  <a:pos x="33" y="310"/>
                </a:cxn>
                <a:cxn ang="0">
                  <a:pos x="17" y="291"/>
                </a:cxn>
                <a:cxn ang="0">
                  <a:pos x="33" y="273"/>
                </a:cxn>
                <a:cxn ang="0">
                  <a:pos x="17" y="255"/>
                </a:cxn>
                <a:cxn ang="0">
                  <a:pos x="17" y="218"/>
                </a:cxn>
                <a:cxn ang="0">
                  <a:pos x="17" y="218"/>
                </a:cxn>
                <a:cxn ang="0">
                  <a:pos x="0" y="199"/>
                </a:cxn>
                <a:cxn ang="0">
                  <a:pos x="0" y="163"/>
                </a:cxn>
                <a:cxn ang="0">
                  <a:pos x="17" y="144"/>
                </a:cxn>
                <a:cxn ang="0">
                  <a:pos x="33" y="126"/>
                </a:cxn>
                <a:cxn ang="0">
                  <a:pos x="33" y="89"/>
                </a:cxn>
                <a:cxn ang="0">
                  <a:pos x="17" y="70"/>
                </a:cxn>
                <a:cxn ang="0">
                  <a:pos x="33" y="52"/>
                </a:cxn>
                <a:cxn ang="0">
                  <a:pos x="49" y="18"/>
                </a:cxn>
                <a:cxn ang="0">
                  <a:pos x="49" y="18"/>
                </a:cxn>
                <a:cxn ang="0">
                  <a:pos x="66" y="0"/>
                </a:cxn>
                <a:cxn ang="0">
                  <a:pos x="82" y="18"/>
                </a:cxn>
              </a:cxnLst>
              <a:rect l="0" t="0" r="r" b="b"/>
              <a:pathLst>
                <a:path w="439" h="328">
                  <a:moveTo>
                    <a:pt x="82" y="0"/>
                  </a:moveTo>
                  <a:lnTo>
                    <a:pt x="98" y="0"/>
                  </a:lnTo>
                  <a:lnTo>
                    <a:pt x="98" y="18"/>
                  </a:lnTo>
                  <a:lnTo>
                    <a:pt x="115" y="18"/>
                  </a:lnTo>
                  <a:lnTo>
                    <a:pt x="115" y="0"/>
                  </a:lnTo>
                  <a:lnTo>
                    <a:pt x="131" y="0"/>
                  </a:lnTo>
                  <a:lnTo>
                    <a:pt x="147" y="0"/>
                  </a:lnTo>
                  <a:lnTo>
                    <a:pt x="164" y="0"/>
                  </a:lnTo>
                  <a:lnTo>
                    <a:pt x="164" y="18"/>
                  </a:lnTo>
                  <a:lnTo>
                    <a:pt x="180" y="18"/>
                  </a:lnTo>
                  <a:lnTo>
                    <a:pt x="196" y="18"/>
                  </a:lnTo>
                  <a:lnTo>
                    <a:pt x="213" y="18"/>
                  </a:lnTo>
                  <a:lnTo>
                    <a:pt x="213" y="37"/>
                  </a:lnTo>
                  <a:lnTo>
                    <a:pt x="229" y="37"/>
                  </a:lnTo>
                  <a:lnTo>
                    <a:pt x="229" y="18"/>
                  </a:lnTo>
                  <a:lnTo>
                    <a:pt x="245" y="18"/>
                  </a:lnTo>
                  <a:lnTo>
                    <a:pt x="245" y="37"/>
                  </a:lnTo>
                  <a:lnTo>
                    <a:pt x="262" y="37"/>
                  </a:lnTo>
                  <a:lnTo>
                    <a:pt x="275" y="37"/>
                  </a:lnTo>
                  <a:lnTo>
                    <a:pt x="292" y="37"/>
                  </a:lnTo>
                  <a:lnTo>
                    <a:pt x="308" y="37"/>
                  </a:lnTo>
                  <a:lnTo>
                    <a:pt x="324" y="37"/>
                  </a:lnTo>
                  <a:lnTo>
                    <a:pt x="341" y="37"/>
                  </a:lnTo>
                  <a:lnTo>
                    <a:pt x="341" y="52"/>
                  </a:lnTo>
                  <a:lnTo>
                    <a:pt x="357" y="52"/>
                  </a:lnTo>
                  <a:lnTo>
                    <a:pt x="373" y="52"/>
                  </a:lnTo>
                  <a:lnTo>
                    <a:pt x="390" y="52"/>
                  </a:lnTo>
                  <a:lnTo>
                    <a:pt x="390" y="37"/>
                  </a:lnTo>
                  <a:lnTo>
                    <a:pt x="406" y="37"/>
                  </a:lnTo>
                  <a:lnTo>
                    <a:pt x="406" y="52"/>
                  </a:lnTo>
                  <a:lnTo>
                    <a:pt x="423" y="52"/>
                  </a:lnTo>
                  <a:lnTo>
                    <a:pt x="439" y="52"/>
                  </a:lnTo>
                  <a:lnTo>
                    <a:pt x="439" y="70"/>
                  </a:lnTo>
                  <a:lnTo>
                    <a:pt x="439" y="89"/>
                  </a:lnTo>
                  <a:lnTo>
                    <a:pt x="439" y="107"/>
                  </a:lnTo>
                  <a:lnTo>
                    <a:pt x="439" y="126"/>
                  </a:lnTo>
                  <a:lnTo>
                    <a:pt x="423" y="126"/>
                  </a:lnTo>
                  <a:lnTo>
                    <a:pt x="439" y="126"/>
                  </a:lnTo>
                  <a:lnTo>
                    <a:pt x="423" y="126"/>
                  </a:lnTo>
                  <a:lnTo>
                    <a:pt x="423" y="144"/>
                  </a:lnTo>
                  <a:lnTo>
                    <a:pt x="406" y="144"/>
                  </a:lnTo>
                  <a:lnTo>
                    <a:pt x="406" y="163"/>
                  </a:lnTo>
                  <a:lnTo>
                    <a:pt x="390" y="163"/>
                  </a:lnTo>
                  <a:lnTo>
                    <a:pt x="390" y="181"/>
                  </a:lnTo>
                  <a:lnTo>
                    <a:pt x="373" y="181"/>
                  </a:lnTo>
                  <a:lnTo>
                    <a:pt x="357" y="181"/>
                  </a:lnTo>
                  <a:lnTo>
                    <a:pt x="357" y="199"/>
                  </a:lnTo>
                  <a:lnTo>
                    <a:pt x="341" y="199"/>
                  </a:lnTo>
                  <a:lnTo>
                    <a:pt x="341" y="181"/>
                  </a:lnTo>
                  <a:lnTo>
                    <a:pt x="341" y="199"/>
                  </a:lnTo>
                  <a:lnTo>
                    <a:pt x="324" y="218"/>
                  </a:lnTo>
                  <a:lnTo>
                    <a:pt x="324" y="236"/>
                  </a:lnTo>
                  <a:lnTo>
                    <a:pt x="341" y="236"/>
                  </a:lnTo>
                  <a:lnTo>
                    <a:pt x="341" y="255"/>
                  </a:lnTo>
                  <a:lnTo>
                    <a:pt x="341" y="273"/>
                  </a:lnTo>
                  <a:lnTo>
                    <a:pt x="324" y="273"/>
                  </a:lnTo>
                  <a:lnTo>
                    <a:pt x="324" y="291"/>
                  </a:lnTo>
                  <a:lnTo>
                    <a:pt x="308" y="291"/>
                  </a:lnTo>
                  <a:lnTo>
                    <a:pt x="324" y="291"/>
                  </a:lnTo>
                  <a:lnTo>
                    <a:pt x="308" y="291"/>
                  </a:lnTo>
                  <a:lnTo>
                    <a:pt x="292" y="291"/>
                  </a:lnTo>
                  <a:lnTo>
                    <a:pt x="275" y="291"/>
                  </a:lnTo>
                  <a:lnTo>
                    <a:pt x="262" y="291"/>
                  </a:lnTo>
                  <a:lnTo>
                    <a:pt x="245" y="291"/>
                  </a:lnTo>
                  <a:lnTo>
                    <a:pt x="229" y="291"/>
                  </a:lnTo>
                  <a:lnTo>
                    <a:pt x="229" y="273"/>
                  </a:lnTo>
                  <a:lnTo>
                    <a:pt x="229" y="291"/>
                  </a:lnTo>
                  <a:lnTo>
                    <a:pt x="213" y="291"/>
                  </a:lnTo>
                  <a:lnTo>
                    <a:pt x="213" y="273"/>
                  </a:lnTo>
                  <a:lnTo>
                    <a:pt x="213" y="291"/>
                  </a:lnTo>
                  <a:lnTo>
                    <a:pt x="196" y="291"/>
                  </a:lnTo>
                  <a:lnTo>
                    <a:pt x="196" y="273"/>
                  </a:lnTo>
                  <a:lnTo>
                    <a:pt x="180" y="273"/>
                  </a:lnTo>
                  <a:lnTo>
                    <a:pt x="180" y="291"/>
                  </a:lnTo>
                  <a:lnTo>
                    <a:pt x="164" y="291"/>
                  </a:lnTo>
                  <a:lnTo>
                    <a:pt x="147" y="291"/>
                  </a:lnTo>
                  <a:lnTo>
                    <a:pt x="147" y="310"/>
                  </a:lnTo>
                  <a:lnTo>
                    <a:pt x="131" y="310"/>
                  </a:lnTo>
                  <a:lnTo>
                    <a:pt x="131" y="291"/>
                  </a:lnTo>
                  <a:lnTo>
                    <a:pt x="131" y="310"/>
                  </a:lnTo>
                  <a:lnTo>
                    <a:pt x="115" y="310"/>
                  </a:lnTo>
                  <a:lnTo>
                    <a:pt x="98" y="310"/>
                  </a:lnTo>
                  <a:lnTo>
                    <a:pt x="82" y="310"/>
                  </a:lnTo>
                  <a:lnTo>
                    <a:pt x="82" y="328"/>
                  </a:lnTo>
                  <a:lnTo>
                    <a:pt x="82" y="310"/>
                  </a:lnTo>
                  <a:lnTo>
                    <a:pt x="82" y="328"/>
                  </a:lnTo>
                  <a:lnTo>
                    <a:pt x="66" y="328"/>
                  </a:lnTo>
                  <a:lnTo>
                    <a:pt x="49" y="328"/>
                  </a:lnTo>
                  <a:lnTo>
                    <a:pt x="49" y="310"/>
                  </a:lnTo>
                  <a:lnTo>
                    <a:pt x="33" y="310"/>
                  </a:lnTo>
                  <a:lnTo>
                    <a:pt x="33" y="291"/>
                  </a:lnTo>
                  <a:lnTo>
                    <a:pt x="17" y="291"/>
                  </a:lnTo>
                  <a:lnTo>
                    <a:pt x="33" y="291"/>
                  </a:lnTo>
                  <a:lnTo>
                    <a:pt x="33" y="273"/>
                  </a:lnTo>
                  <a:lnTo>
                    <a:pt x="17" y="273"/>
                  </a:lnTo>
                  <a:lnTo>
                    <a:pt x="17" y="255"/>
                  </a:lnTo>
                  <a:lnTo>
                    <a:pt x="17" y="236"/>
                  </a:lnTo>
                  <a:lnTo>
                    <a:pt x="17" y="218"/>
                  </a:lnTo>
                  <a:lnTo>
                    <a:pt x="0" y="218"/>
                  </a:lnTo>
                  <a:lnTo>
                    <a:pt x="17" y="218"/>
                  </a:lnTo>
                  <a:lnTo>
                    <a:pt x="17" y="199"/>
                  </a:lnTo>
                  <a:lnTo>
                    <a:pt x="0" y="199"/>
                  </a:lnTo>
                  <a:lnTo>
                    <a:pt x="0" y="181"/>
                  </a:lnTo>
                  <a:lnTo>
                    <a:pt x="0" y="163"/>
                  </a:lnTo>
                  <a:lnTo>
                    <a:pt x="0" y="144"/>
                  </a:lnTo>
                  <a:lnTo>
                    <a:pt x="17" y="144"/>
                  </a:lnTo>
                  <a:lnTo>
                    <a:pt x="17" y="126"/>
                  </a:lnTo>
                  <a:lnTo>
                    <a:pt x="33" y="126"/>
                  </a:lnTo>
                  <a:lnTo>
                    <a:pt x="33" y="107"/>
                  </a:lnTo>
                  <a:lnTo>
                    <a:pt x="33" y="89"/>
                  </a:lnTo>
                  <a:lnTo>
                    <a:pt x="33" y="70"/>
                  </a:lnTo>
                  <a:lnTo>
                    <a:pt x="17" y="70"/>
                  </a:lnTo>
                  <a:lnTo>
                    <a:pt x="17" y="52"/>
                  </a:lnTo>
                  <a:lnTo>
                    <a:pt x="33" y="52"/>
                  </a:lnTo>
                  <a:lnTo>
                    <a:pt x="49" y="37"/>
                  </a:lnTo>
                  <a:lnTo>
                    <a:pt x="49" y="18"/>
                  </a:lnTo>
                  <a:lnTo>
                    <a:pt x="49" y="37"/>
                  </a:lnTo>
                  <a:lnTo>
                    <a:pt x="49" y="18"/>
                  </a:lnTo>
                  <a:lnTo>
                    <a:pt x="66" y="18"/>
                  </a:lnTo>
                  <a:lnTo>
                    <a:pt x="66" y="0"/>
                  </a:lnTo>
                  <a:lnTo>
                    <a:pt x="82" y="0"/>
                  </a:lnTo>
                  <a:lnTo>
                    <a:pt x="82" y="18"/>
                  </a:lnTo>
                  <a:lnTo>
                    <a:pt x="8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399"/>
            <p:cNvSpPr>
              <a:spLocks/>
            </p:cNvSpPr>
            <p:nvPr/>
          </p:nvSpPr>
          <p:spPr bwMode="auto">
            <a:xfrm>
              <a:off x="299" y="1426"/>
              <a:ext cx="439" cy="328"/>
            </a:xfrm>
            <a:custGeom>
              <a:avLst/>
              <a:gdLst/>
              <a:ahLst/>
              <a:cxnLst>
                <a:cxn ang="0">
                  <a:pos x="98" y="0"/>
                </a:cxn>
                <a:cxn ang="0">
                  <a:pos x="115" y="18"/>
                </a:cxn>
                <a:cxn ang="0">
                  <a:pos x="131" y="0"/>
                </a:cxn>
                <a:cxn ang="0">
                  <a:pos x="164" y="0"/>
                </a:cxn>
                <a:cxn ang="0">
                  <a:pos x="180" y="18"/>
                </a:cxn>
                <a:cxn ang="0">
                  <a:pos x="213" y="18"/>
                </a:cxn>
                <a:cxn ang="0">
                  <a:pos x="229" y="37"/>
                </a:cxn>
                <a:cxn ang="0">
                  <a:pos x="245" y="18"/>
                </a:cxn>
                <a:cxn ang="0">
                  <a:pos x="262" y="37"/>
                </a:cxn>
                <a:cxn ang="0">
                  <a:pos x="292" y="37"/>
                </a:cxn>
                <a:cxn ang="0">
                  <a:pos x="324" y="37"/>
                </a:cxn>
                <a:cxn ang="0">
                  <a:pos x="341" y="52"/>
                </a:cxn>
                <a:cxn ang="0">
                  <a:pos x="373" y="52"/>
                </a:cxn>
                <a:cxn ang="0">
                  <a:pos x="390" y="37"/>
                </a:cxn>
                <a:cxn ang="0">
                  <a:pos x="406" y="52"/>
                </a:cxn>
                <a:cxn ang="0">
                  <a:pos x="439" y="52"/>
                </a:cxn>
                <a:cxn ang="0">
                  <a:pos x="439" y="89"/>
                </a:cxn>
                <a:cxn ang="0">
                  <a:pos x="439" y="126"/>
                </a:cxn>
                <a:cxn ang="0">
                  <a:pos x="439" y="126"/>
                </a:cxn>
                <a:cxn ang="0">
                  <a:pos x="423" y="144"/>
                </a:cxn>
                <a:cxn ang="0">
                  <a:pos x="406" y="163"/>
                </a:cxn>
                <a:cxn ang="0">
                  <a:pos x="390" y="181"/>
                </a:cxn>
                <a:cxn ang="0">
                  <a:pos x="357" y="181"/>
                </a:cxn>
                <a:cxn ang="0">
                  <a:pos x="341" y="199"/>
                </a:cxn>
                <a:cxn ang="0">
                  <a:pos x="341" y="199"/>
                </a:cxn>
                <a:cxn ang="0">
                  <a:pos x="324" y="236"/>
                </a:cxn>
                <a:cxn ang="0">
                  <a:pos x="341" y="255"/>
                </a:cxn>
                <a:cxn ang="0">
                  <a:pos x="324" y="273"/>
                </a:cxn>
                <a:cxn ang="0">
                  <a:pos x="308" y="291"/>
                </a:cxn>
                <a:cxn ang="0">
                  <a:pos x="308" y="291"/>
                </a:cxn>
                <a:cxn ang="0">
                  <a:pos x="275" y="291"/>
                </a:cxn>
                <a:cxn ang="0">
                  <a:pos x="245" y="291"/>
                </a:cxn>
                <a:cxn ang="0">
                  <a:pos x="229" y="273"/>
                </a:cxn>
                <a:cxn ang="0">
                  <a:pos x="213" y="291"/>
                </a:cxn>
                <a:cxn ang="0">
                  <a:pos x="213" y="291"/>
                </a:cxn>
                <a:cxn ang="0">
                  <a:pos x="196" y="273"/>
                </a:cxn>
                <a:cxn ang="0">
                  <a:pos x="180" y="291"/>
                </a:cxn>
                <a:cxn ang="0">
                  <a:pos x="147" y="291"/>
                </a:cxn>
                <a:cxn ang="0">
                  <a:pos x="131" y="310"/>
                </a:cxn>
                <a:cxn ang="0">
                  <a:pos x="131" y="310"/>
                </a:cxn>
                <a:cxn ang="0">
                  <a:pos x="98" y="310"/>
                </a:cxn>
                <a:cxn ang="0">
                  <a:pos x="82" y="328"/>
                </a:cxn>
                <a:cxn ang="0">
                  <a:pos x="82" y="328"/>
                </a:cxn>
                <a:cxn ang="0">
                  <a:pos x="49" y="328"/>
                </a:cxn>
                <a:cxn ang="0">
                  <a:pos x="33" y="310"/>
                </a:cxn>
                <a:cxn ang="0">
                  <a:pos x="17" y="291"/>
                </a:cxn>
                <a:cxn ang="0">
                  <a:pos x="33" y="273"/>
                </a:cxn>
                <a:cxn ang="0">
                  <a:pos x="17" y="255"/>
                </a:cxn>
                <a:cxn ang="0">
                  <a:pos x="17" y="218"/>
                </a:cxn>
                <a:cxn ang="0">
                  <a:pos x="17" y="218"/>
                </a:cxn>
                <a:cxn ang="0">
                  <a:pos x="0" y="199"/>
                </a:cxn>
                <a:cxn ang="0">
                  <a:pos x="0" y="163"/>
                </a:cxn>
                <a:cxn ang="0">
                  <a:pos x="17" y="144"/>
                </a:cxn>
                <a:cxn ang="0">
                  <a:pos x="33" y="126"/>
                </a:cxn>
                <a:cxn ang="0">
                  <a:pos x="33" y="89"/>
                </a:cxn>
                <a:cxn ang="0">
                  <a:pos x="17" y="70"/>
                </a:cxn>
                <a:cxn ang="0">
                  <a:pos x="33" y="52"/>
                </a:cxn>
                <a:cxn ang="0">
                  <a:pos x="49" y="18"/>
                </a:cxn>
                <a:cxn ang="0">
                  <a:pos x="49" y="18"/>
                </a:cxn>
                <a:cxn ang="0">
                  <a:pos x="66" y="0"/>
                </a:cxn>
                <a:cxn ang="0">
                  <a:pos x="82" y="18"/>
                </a:cxn>
              </a:cxnLst>
              <a:rect l="0" t="0" r="r" b="b"/>
              <a:pathLst>
                <a:path w="439" h="328">
                  <a:moveTo>
                    <a:pt x="82" y="0"/>
                  </a:moveTo>
                  <a:lnTo>
                    <a:pt x="98" y="0"/>
                  </a:lnTo>
                  <a:lnTo>
                    <a:pt x="98" y="18"/>
                  </a:lnTo>
                  <a:lnTo>
                    <a:pt x="115" y="18"/>
                  </a:lnTo>
                  <a:lnTo>
                    <a:pt x="115" y="0"/>
                  </a:lnTo>
                  <a:lnTo>
                    <a:pt x="131" y="0"/>
                  </a:lnTo>
                  <a:lnTo>
                    <a:pt x="147" y="0"/>
                  </a:lnTo>
                  <a:lnTo>
                    <a:pt x="164" y="0"/>
                  </a:lnTo>
                  <a:lnTo>
                    <a:pt x="164" y="18"/>
                  </a:lnTo>
                  <a:lnTo>
                    <a:pt x="180" y="18"/>
                  </a:lnTo>
                  <a:lnTo>
                    <a:pt x="196" y="18"/>
                  </a:lnTo>
                  <a:lnTo>
                    <a:pt x="213" y="18"/>
                  </a:lnTo>
                  <a:lnTo>
                    <a:pt x="213" y="37"/>
                  </a:lnTo>
                  <a:lnTo>
                    <a:pt x="229" y="37"/>
                  </a:lnTo>
                  <a:lnTo>
                    <a:pt x="229" y="18"/>
                  </a:lnTo>
                  <a:lnTo>
                    <a:pt x="245" y="18"/>
                  </a:lnTo>
                  <a:lnTo>
                    <a:pt x="245" y="37"/>
                  </a:lnTo>
                  <a:lnTo>
                    <a:pt x="262" y="37"/>
                  </a:lnTo>
                  <a:lnTo>
                    <a:pt x="275" y="37"/>
                  </a:lnTo>
                  <a:lnTo>
                    <a:pt x="292" y="37"/>
                  </a:lnTo>
                  <a:lnTo>
                    <a:pt x="308" y="37"/>
                  </a:lnTo>
                  <a:lnTo>
                    <a:pt x="324" y="37"/>
                  </a:lnTo>
                  <a:lnTo>
                    <a:pt x="341" y="37"/>
                  </a:lnTo>
                  <a:lnTo>
                    <a:pt x="341" y="52"/>
                  </a:lnTo>
                  <a:lnTo>
                    <a:pt x="357" y="52"/>
                  </a:lnTo>
                  <a:lnTo>
                    <a:pt x="373" y="52"/>
                  </a:lnTo>
                  <a:lnTo>
                    <a:pt x="390" y="52"/>
                  </a:lnTo>
                  <a:lnTo>
                    <a:pt x="390" y="37"/>
                  </a:lnTo>
                  <a:lnTo>
                    <a:pt x="406" y="37"/>
                  </a:lnTo>
                  <a:lnTo>
                    <a:pt x="406" y="52"/>
                  </a:lnTo>
                  <a:lnTo>
                    <a:pt x="423" y="52"/>
                  </a:lnTo>
                  <a:lnTo>
                    <a:pt x="439" y="52"/>
                  </a:lnTo>
                  <a:lnTo>
                    <a:pt x="439" y="70"/>
                  </a:lnTo>
                  <a:lnTo>
                    <a:pt x="439" y="89"/>
                  </a:lnTo>
                  <a:lnTo>
                    <a:pt x="439" y="107"/>
                  </a:lnTo>
                  <a:lnTo>
                    <a:pt x="439" y="126"/>
                  </a:lnTo>
                  <a:lnTo>
                    <a:pt x="423" y="126"/>
                  </a:lnTo>
                  <a:lnTo>
                    <a:pt x="439" y="126"/>
                  </a:lnTo>
                  <a:lnTo>
                    <a:pt x="423" y="126"/>
                  </a:lnTo>
                  <a:lnTo>
                    <a:pt x="423" y="144"/>
                  </a:lnTo>
                  <a:lnTo>
                    <a:pt x="406" y="144"/>
                  </a:lnTo>
                  <a:lnTo>
                    <a:pt x="406" y="163"/>
                  </a:lnTo>
                  <a:lnTo>
                    <a:pt x="390" y="163"/>
                  </a:lnTo>
                  <a:lnTo>
                    <a:pt x="390" y="181"/>
                  </a:lnTo>
                  <a:lnTo>
                    <a:pt x="373" y="181"/>
                  </a:lnTo>
                  <a:lnTo>
                    <a:pt x="357" y="181"/>
                  </a:lnTo>
                  <a:lnTo>
                    <a:pt x="357" y="199"/>
                  </a:lnTo>
                  <a:lnTo>
                    <a:pt x="341" y="199"/>
                  </a:lnTo>
                  <a:lnTo>
                    <a:pt x="341" y="181"/>
                  </a:lnTo>
                  <a:lnTo>
                    <a:pt x="341" y="199"/>
                  </a:lnTo>
                  <a:lnTo>
                    <a:pt x="324" y="218"/>
                  </a:lnTo>
                  <a:lnTo>
                    <a:pt x="324" y="236"/>
                  </a:lnTo>
                  <a:lnTo>
                    <a:pt x="341" y="236"/>
                  </a:lnTo>
                  <a:lnTo>
                    <a:pt x="341" y="255"/>
                  </a:lnTo>
                  <a:lnTo>
                    <a:pt x="341" y="273"/>
                  </a:lnTo>
                  <a:lnTo>
                    <a:pt x="324" y="273"/>
                  </a:lnTo>
                  <a:lnTo>
                    <a:pt x="324" y="291"/>
                  </a:lnTo>
                  <a:lnTo>
                    <a:pt x="308" y="291"/>
                  </a:lnTo>
                  <a:lnTo>
                    <a:pt x="324" y="291"/>
                  </a:lnTo>
                  <a:lnTo>
                    <a:pt x="308" y="291"/>
                  </a:lnTo>
                  <a:lnTo>
                    <a:pt x="292" y="291"/>
                  </a:lnTo>
                  <a:lnTo>
                    <a:pt x="275" y="291"/>
                  </a:lnTo>
                  <a:lnTo>
                    <a:pt x="262" y="291"/>
                  </a:lnTo>
                  <a:lnTo>
                    <a:pt x="245" y="291"/>
                  </a:lnTo>
                  <a:lnTo>
                    <a:pt x="229" y="291"/>
                  </a:lnTo>
                  <a:lnTo>
                    <a:pt x="229" y="273"/>
                  </a:lnTo>
                  <a:lnTo>
                    <a:pt x="229" y="291"/>
                  </a:lnTo>
                  <a:lnTo>
                    <a:pt x="213" y="291"/>
                  </a:lnTo>
                  <a:lnTo>
                    <a:pt x="213" y="273"/>
                  </a:lnTo>
                  <a:lnTo>
                    <a:pt x="213" y="291"/>
                  </a:lnTo>
                  <a:lnTo>
                    <a:pt x="196" y="291"/>
                  </a:lnTo>
                  <a:lnTo>
                    <a:pt x="196" y="273"/>
                  </a:lnTo>
                  <a:lnTo>
                    <a:pt x="180" y="273"/>
                  </a:lnTo>
                  <a:lnTo>
                    <a:pt x="180" y="291"/>
                  </a:lnTo>
                  <a:lnTo>
                    <a:pt x="164" y="291"/>
                  </a:lnTo>
                  <a:lnTo>
                    <a:pt x="147" y="291"/>
                  </a:lnTo>
                  <a:lnTo>
                    <a:pt x="147" y="310"/>
                  </a:lnTo>
                  <a:lnTo>
                    <a:pt x="131" y="310"/>
                  </a:lnTo>
                  <a:lnTo>
                    <a:pt x="131" y="291"/>
                  </a:lnTo>
                  <a:lnTo>
                    <a:pt x="131" y="310"/>
                  </a:lnTo>
                  <a:lnTo>
                    <a:pt x="115" y="310"/>
                  </a:lnTo>
                  <a:lnTo>
                    <a:pt x="98" y="310"/>
                  </a:lnTo>
                  <a:lnTo>
                    <a:pt x="82" y="310"/>
                  </a:lnTo>
                  <a:lnTo>
                    <a:pt x="82" y="328"/>
                  </a:lnTo>
                  <a:lnTo>
                    <a:pt x="82" y="310"/>
                  </a:lnTo>
                  <a:lnTo>
                    <a:pt x="82" y="328"/>
                  </a:lnTo>
                  <a:lnTo>
                    <a:pt x="66" y="328"/>
                  </a:lnTo>
                  <a:lnTo>
                    <a:pt x="49" y="328"/>
                  </a:lnTo>
                  <a:lnTo>
                    <a:pt x="49" y="310"/>
                  </a:lnTo>
                  <a:lnTo>
                    <a:pt x="33" y="310"/>
                  </a:lnTo>
                  <a:lnTo>
                    <a:pt x="33" y="291"/>
                  </a:lnTo>
                  <a:lnTo>
                    <a:pt x="17" y="291"/>
                  </a:lnTo>
                  <a:lnTo>
                    <a:pt x="33" y="291"/>
                  </a:lnTo>
                  <a:lnTo>
                    <a:pt x="33" y="273"/>
                  </a:lnTo>
                  <a:lnTo>
                    <a:pt x="17" y="273"/>
                  </a:lnTo>
                  <a:lnTo>
                    <a:pt x="17" y="255"/>
                  </a:lnTo>
                  <a:lnTo>
                    <a:pt x="17" y="236"/>
                  </a:lnTo>
                  <a:lnTo>
                    <a:pt x="17" y="218"/>
                  </a:lnTo>
                  <a:lnTo>
                    <a:pt x="0" y="218"/>
                  </a:lnTo>
                  <a:lnTo>
                    <a:pt x="17" y="218"/>
                  </a:lnTo>
                  <a:lnTo>
                    <a:pt x="17" y="199"/>
                  </a:lnTo>
                  <a:lnTo>
                    <a:pt x="0" y="199"/>
                  </a:lnTo>
                  <a:lnTo>
                    <a:pt x="0" y="181"/>
                  </a:lnTo>
                  <a:lnTo>
                    <a:pt x="0" y="163"/>
                  </a:lnTo>
                  <a:lnTo>
                    <a:pt x="0" y="144"/>
                  </a:lnTo>
                  <a:lnTo>
                    <a:pt x="17" y="144"/>
                  </a:lnTo>
                  <a:lnTo>
                    <a:pt x="17" y="126"/>
                  </a:lnTo>
                  <a:lnTo>
                    <a:pt x="33" y="126"/>
                  </a:lnTo>
                  <a:lnTo>
                    <a:pt x="33" y="107"/>
                  </a:lnTo>
                  <a:lnTo>
                    <a:pt x="33" y="89"/>
                  </a:lnTo>
                  <a:lnTo>
                    <a:pt x="33" y="70"/>
                  </a:lnTo>
                  <a:lnTo>
                    <a:pt x="17" y="70"/>
                  </a:lnTo>
                  <a:lnTo>
                    <a:pt x="17" y="52"/>
                  </a:lnTo>
                  <a:lnTo>
                    <a:pt x="33" y="52"/>
                  </a:lnTo>
                  <a:lnTo>
                    <a:pt x="49" y="37"/>
                  </a:lnTo>
                  <a:lnTo>
                    <a:pt x="49" y="18"/>
                  </a:lnTo>
                  <a:lnTo>
                    <a:pt x="49" y="37"/>
                  </a:lnTo>
                  <a:lnTo>
                    <a:pt x="49" y="18"/>
                  </a:lnTo>
                  <a:lnTo>
                    <a:pt x="66" y="18"/>
                  </a:lnTo>
                  <a:lnTo>
                    <a:pt x="66" y="0"/>
                  </a:lnTo>
                  <a:lnTo>
                    <a:pt x="82" y="0"/>
                  </a:lnTo>
                  <a:lnTo>
                    <a:pt x="82" y="18"/>
                  </a:lnTo>
                  <a:lnTo>
                    <a:pt x="8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08" name="Group 395"/>
          <p:cNvGrpSpPr>
            <a:grpSpLocks/>
          </p:cNvGrpSpPr>
          <p:nvPr/>
        </p:nvGrpSpPr>
        <p:grpSpPr bwMode="auto">
          <a:xfrm>
            <a:off x="3234683" y="2713385"/>
            <a:ext cx="488696" cy="492819"/>
            <a:chOff x="1555" y="1443"/>
            <a:chExt cx="474" cy="478"/>
          </a:xfrm>
          <a:solidFill>
            <a:schemeClr val="accent5">
              <a:lumMod val="60000"/>
              <a:lumOff val="40000"/>
            </a:schemeClr>
          </a:solidFill>
        </p:grpSpPr>
        <p:sp>
          <p:nvSpPr>
            <p:cNvPr id="209" name="Freeform 397"/>
            <p:cNvSpPr>
              <a:spLocks/>
            </p:cNvSpPr>
            <p:nvPr/>
          </p:nvSpPr>
          <p:spPr bwMode="auto">
            <a:xfrm>
              <a:off x="1555" y="1443"/>
              <a:ext cx="474" cy="478"/>
            </a:xfrm>
            <a:custGeom>
              <a:avLst/>
              <a:gdLst/>
              <a:ahLst/>
              <a:cxnLst>
                <a:cxn ang="0">
                  <a:pos x="16" y="71"/>
                </a:cxn>
                <a:cxn ang="0">
                  <a:pos x="33" y="53"/>
                </a:cxn>
                <a:cxn ang="0">
                  <a:pos x="65" y="53"/>
                </a:cxn>
                <a:cxn ang="0">
                  <a:pos x="82" y="34"/>
                </a:cxn>
                <a:cxn ang="0">
                  <a:pos x="98" y="53"/>
                </a:cxn>
                <a:cxn ang="0">
                  <a:pos x="114" y="71"/>
                </a:cxn>
                <a:cxn ang="0">
                  <a:pos x="147" y="71"/>
                </a:cxn>
                <a:cxn ang="0">
                  <a:pos x="163" y="90"/>
                </a:cxn>
                <a:cxn ang="0">
                  <a:pos x="180" y="71"/>
                </a:cxn>
                <a:cxn ang="0">
                  <a:pos x="196" y="90"/>
                </a:cxn>
                <a:cxn ang="0">
                  <a:pos x="212" y="90"/>
                </a:cxn>
                <a:cxn ang="0">
                  <a:pos x="212" y="90"/>
                </a:cxn>
                <a:cxn ang="0">
                  <a:pos x="229" y="71"/>
                </a:cxn>
                <a:cxn ang="0">
                  <a:pos x="261" y="71"/>
                </a:cxn>
                <a:cxn ang="0">
                  <a:pos x="278" y="53"/>
                </a:cxn>
                <a:cxn ang="0">
                  <a:pos x="310" y="53"/>
                </a:cxn>
                <a:cxn ang="0">
                  <a:pos x="327" y="34"/>
                </a:cxn>
                <a:cxn ang="0">
                  <a:pos x="359" y="34"/>
                </a:cxn>
                <a:cxn ang="0">
                  <a:pos x="376" y="53"/>
                </a:cxn>
                <a:cxn ang="0">
                  <a:pos x="359" y="34"/>
                </a:cxn>
                <a:cxn ang="0">
                  <a:pos x="376" y="19"/>
                </a:cxn>
                <a:cxn ang="0">
                  <a:pos x="392" y="0"/>
                </a:cxn>
                <a:cxn ang="0">
                  <a:pos x="474" y="53"/>
                </a:cxn>
                <a:cxn ang="0">
                  <a:pos x="457" y="90"/>
                </a:cxn>
                <a:cxn ang="0">
                  <a:pos x="457" y="127"/>
                </a:cxn>
                <a:cxn ang="0">
                  <a:pos x="474" y="145"/>
                </a:cxn>
                <a:cxn ang="0">
                  <a:pos x="457" y="164"/>
                </a:cxn>
                <a:cxn ang="0">
                  <a:pos x="441" y="201"/>
                </a:cxn>
                <a:cxn ang="0">
                  <a:pos x="425" y="219"/>
                </a:cxn>
                <a:cxn ang="0">
                  <a:pos x="425" y="256"/>
                </a:cxn>
                <a:cxn ang="0">
                  <a:pos x="408" y="275"/>
                </a:cxn>
                <a:cxn ang="0">
                  <a:pos x="392" y="293"/>
                </a:cxn>
                <a:cxn ang="0">
                  <a:pos x="376" y="367"/>
                </a:cxn>
                <a:cxn ang="0">
                  <a:pos x="359" y="423"/>
                </a:cxn>
                <a:cxn ang="0">
                  <a:pos x="343" y="404"/>
                </a:cxn>
                <a:cxn ang="0">
                  <a:pos x="327" y="386"/>
                </a:cxn>
                <a:cxn ang="0">
                  <a:pos x="310" y="404"/>
                </a:cxn>
                <a:cxn ang="0">
                  <a:pos x="294" y="423"/>
                </a:cxn>
                <a:cxn ang="0">
                  <a:pos x="294" y="423"/>
                </a:cxn>
                <a:cxn ang="0">
                  <a:pos x="278" y="441"/>
                </a:cxn>
                <a:cxn ang="0">
                  <a:pos x="261" y="423"/>
                </a:cxn>
                <a:cxn ang="0">
                  <a:pos x="245" y="441"/>
                </a:cxn>
                <a:cxn ang="0">
                  <a:pos x="212" y="441"/>
                </a:cxn>
                <a:cxn ang="0">
                  <a:pos x="196" y="460"/>
                </a:cxn>
                <a:cxn ang="0">
                  <a:pos x="180" y="441"/>
                </a:cxn>
                <a:cxn ang="0">
                  <a:pos x="163" y="460"/>
                </a:cxn>
                <a:cxn ang="0">
                  <a:pos x="163" y="460"/>
                </a:cxn>
                <a:cxn ang="0">
                  <a:pos x="147" y="441"/>
                </a:cxn>
                <a:cxn ang="0">
                  <a:pos x="131" y="312"/>
                </a:cxn>
                <a:cxn ang="0">
                  <a:pos x="131" y="275"/>
                </a:cxn>
                <a:cxn ang="0">
                  <a:pos x="114" y="256"/>
                </a:cxn>
                <a:cxn ang="0">
                  <a:pos x="98" y="219"/>
                </a:cxn>
              </a:cxnLst>
              <a:rect l="0" t="0" r="r" b="b"/>
              <a:pathLst>
                <a:path w="474" h="478">
                  <a:moveTo>
                    <a:pt x="0" y="90"/>
                  </a:moveTo>
                  <a:lnTo>
                    <a:pt x="16" y="71"/>
                  </a:lnTo>
                  <a:lnTo>
                    <a:pt x="33" y="71"/>
                  </a:lnTo>
                  <a:lnTo>
                    <a:pt x="33" y="53"/>
                  </a:lnTo>
                  <a:lnTo>
                    <a:pt x="49" y="53"/>
                  </a:lnTo>
                  <a:lnTo>
                    <a:pt x="65" y="53"/>
                  </a:lnTo>
                  <a:lnTo>
                    <a:pt x="65" y="34"/>
                  </a:lnTo>
                  <a:lnTo>
                    <a:pt x="82" y="34"/>
                  </a:lnTo>
                  <a:lnTo>
                    <a:pt x="82" y="53"/>
                  </a:lnTo>
                  <a:lnTo>
                    <a:pt x="98" y="53"/>
                  </a:lnTo>
                  <a:lnTo>
                    <a:pt x="98" y="71"/>
                  </a:lnTo>
                  <a:lnTo>
                    <a:pt x="114" y="71"/>
                  </a:lnTo>
                  <a:lnTo>
                    <a:pt x="131" y="71"/>
                  </a:lnTo>
                  <a:lnTo>
                    <a:pt x="147" y="71"/>
                  </a:lnTo>
                  <a:lnTo>
                    <a:pt x="163" y="71"/>
                  </a:lnTo>
                  <a:lnTo>
                    <a:pt x="163" y="90"/>
                  </a:lnTo>
                  <a:lnTo>
                    <a:pt x="180" y="90"/>
                  </a:lnTo>
                  <a:lnTo>
                    <a:pt x="180" y="71"/>
                  </a:lnTo>
                  <a:lnTo>
                    <a:pt x="196" y="71"/>
                  </a:lnTo>
                  <a:lnTo>
                    <a:pt x="196" y="90"/>
                  </a:lnTo>
                  <a:lnTo>
                    <a:pt x="196" y="108"/>
                  </a:lnTo>
                  <a:lnTo>
                    <a:pt x="212" y="90"/>
                  </a:lnTo>
                  <a:lnTo>
                    <a:pt x="212" y="108"/>
                  </a:lnTo>
                  <a:lnTo>
                    <a:pt x="212" y="90"/>
                  </a:lnTo>
                  <a:lnTo>
                    <a:pt x="212" y="71"/>
                  </a:lnTo>
                  <a:lnTo>
                    <a:pt x="229" y="71"/>
                  </a:lnTo>
                  <a:lnTo>
                    <a:pt x="245" y="71"/>
                  </a:lnTo>
                  <a:lnTo>
                    <a:pt x="261" y="71"/>
                  </a:lnTo>
                  <a:lnTo>
                    <a:pt x="278" y="71"/>
                  </a:lnTo>
                  <a:lnTo>
                    <a:pt x="278" y="53"/>
                  </a:lnTo>
                  <a:lnTo>
                    <a:pt x="294" y="53"/>
                  </a:lnTo>
                  <a:lnTo>
                    <a:pt x="310" y="53"/>
                  </a:lnTo>
                  <a:lnTo>
                    <a:pt x="310" y="34"/>
                  </a:lnTo>
                  <a:lnTo>
                    <a:pt x="327" y="34"/>
                  </a:lnTo>
                  <a:lnTo>
                    <a:pt x="343" y="34"/>
                  </a:lnTo>
                  <a:lnTo>
                    <a:pt x="359" y="34"/>
                  </a:lnTo>
                  <a:lnTo>
                    <a:pt x="359" y="53"/>
                  </a:lnTo>
                  <a:lnTo>
                    <a:pt x="376" y="53"/>
                  </a:lnTo>
                  <a:lnTo>
                    <a:pt x="376" y="34"/>
                  </a:lnTo>
                  <a:lnTo>
                    <a:pt x="359" y="34"/>
                  </a:lnTo>
                  <a:lnTo>
                    <a:pt x="376" y="34"/>
                  </a:lnTo>
                  <a:lnTo>
                    <a:pt x="376" y="19"/>
                  </a:lnTo>
                  <a:lnTo>
                    <a:pt x="392" y="19"/>
                  </a:lnTo>
                  <a:lnTo>
                    <a:pt x="392" y="0"/>
                  </a:lnTo>
                  <a:lnTo>
                    <a:pt x="408" y="0"/>
                  </a:lnTo>
                  <a:lnTo>
                    <a:pt x="474" y="53"/>
                  </a:lnTo>
                  <a:lnTo>
                    <a:pt x="457" y="71"/>
                  </a:lnTo>
                  <a:lnTo>
                    <a:pt x="457" y="90"/>
                  </a:lnTo>
                  <a:lnTo>
                    <a:pt x="457" y="108"/>
                  </a:lnTo>
                  <a:lnTo>
                    <a:pt x="457" y="127"/>
                  </a:lnTo>
                  <a:lnTo>
                    <a:pt x="457" y="145"/>
                  </a:lnTo>
                  <a:lnTo>
                    <a:pt x="474" y="145"/>
                  </a:lnTo>
                  <a:lnTo>
                    <a:pt x="474" y="164"/>
                  </a:lnTo>
                  <a:lnTo>
                    <a:pt x="457" y="164"/>
                  </a:lnTo>
                  <a:lnTo>
                    <a:pt x="457" y="182"/>
                  </a:lnTo>
                  <a:lnTo>
                    <a:pt x="441" y="201"/>
                  </a:lnTo>
                  <a:lnTo>
                    <a:pt x="441" y="219"/>
                  </a:lnTo>
                  <a:lnTo>
                    <a:pt x="425" y="219"/>
                  </a:lnTo>
                  <a:lnTo>
                    <a:pt x="425" y="238"/>
                  </a:lnTo>
                  <a:lnTo>
                    <a:pt x="425" y="256"/>
                  </a:lnTo>
                  <a:lnTo>
                    <a:pt x="408" y="256"/>
                  </a:lnTo>
                  <a:lnTo>
                    <a:pt x="408" y="275"/>
                  </a:lnTo>
                  <a:lnTo>
                    <a:pt x="392" y="275"/>
                  </a:lnTo>
                  <a:lnTo>
                    <a:pt x="392" y="293"/>
                  </a:lnTo>
                  <a:lnTo>
                    <a:pt x="376" y="349"/>
                  </a:lnTo>
                  <a:lnTo>
                    <a:pt x="376" y="367"/>
                  </a:lnTo>
                  <a:lnTo>
                    <a:pt x="376" y="423"/>
                  </a:lnTo>
                  <a:lnTo>
                    <a:pt x="359" y="423"/>
                  </a:lnTo>
                  <a:lnTo>
                    <a:pt x="343" y="423"/>
                  </a:lnTo>
                  <a:lnTo>
                    <a:pt x="343" y="404"/>
                  </a:lnTo>
                  <a:lnTo>
                    <a:pt x="343" y="386"/>
                  </a:lnTo>
                  <a:lnTo>
                    <a:pt x="327" y="386"/>
                  </a:lnTo>
                  <a:lnTo>
                    <a:pt x="327" y="404"/>
                  </a:lnTo>
                  <a:lnTo>
                    <a:pt x="310" y="404"/>
                  </a:lnTo>
                  <a:lnTo>
                    <a:pt x="310" y="423"/>
                  </a:lnTo>
                  <a:lnTo>
                    <a:pt x="294" y="423"/>
                  </a:lnTo>
                  <a:lnTo>
                    <a:pt x="310" y="423"/>
                  </a:lnTo>
                  <a:lnTo>
                    <a:pt x="294" y="423"/>
                  </a:lnTo>
                  <a:lnTo>
                    <a:pt x="294" y="441"/>
                  </a:lnTo>
                  <a:lnTo>
                    <a:pt x="278" y="441"/>
                  </a:lnTo>
                  <a:lnTo>
                    <a:pt x="278" y="423"/>
                  </a:lnTo>
                  <a:lnTo>
                    <a:pt x="261" y="423"/>
                  </a:lnTo>
                  <a:lnTo>
                    <a:pt x="261" y="441"/>
                  </a:lnTo>
                  <a:lnTo>
                    <a:pt x="245" y="441"/>
                  </a:lnTo>
                  <a:lnTo>
                    <a:pt x="229" y="441"/>
                  </a:lnTo>
                  <a:lnTo>
                    <a:pt x="212" y="441"/>
                  </a:lnTo>
                  <a:lnTo>
                    <a:pt x="212" y="460"/>
                  </a:lnTo>
                  <a:lnTo>
                    <a:pt x="196" y="460"/>
                  </a:lnTo>
                  <a:lnTo>
                    <a:pt x="196" y="441"/>
                  </a:lnTo>
                  <a:lnTo>
                    <a:pt x="180" y="441"/>
                  </a:lnTo>
                  <a:lnTo>
                    <a:pt x="180" y="460"/>
                  </a:lnTo>
                  <a:lnTo>
                    <a:pt x="163" y="460"/>
                  </a:lnTo>
                  <a:lnTo>
                    <a:pt x="163" y="478"/>
                  </a:lnTo>
                  <a:lnTo>
                    <a:pt x="163" y="460"/>
                  </a:lnTo>
                  <a:lnTo>
                    <a:pt x="147" y="460"/>
                  </a:lnTo>
                  <a:lnTo>
                    <a:pt x="147" y="441"/>
                  </a:lnTo>
                  <a:lnTo>
                    <a:pt x="131" y="367"/>
                  </a:lnTo>
                  <a:lnTo>
                    <a:pt x="131" y="312"/>
                  </a:lnTo>
                  <a:lnTo>
                    <a:pt x="114" y="312"/>
                  </a:lnTo>
                  <a:lnTo>
                    <a:pt x="131" y="275"/>
                  </a:lnTo>
                  <a:lnTo>
                    <a:pt x="114" y="275"/>
                  </a:lnTo>
                  <a:lnTo>
                    <a:pt x="114" y="256"/>
                  </a:lnTo>
                  <a:lnTo>
                    <a:pt x="114" y="238"/>
                  </a:lnTo>
                  <a:lnTo>
                    <a:pt x="98" y="219"/>
                  </a:lnTo>
                  <a:lnTo>
                    <a:pt x="0" y="9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396"/>
            <p:cNvSpPr>
              <a:spLocks/>
            </p:cNvSpPr>
            <p:nvPr/>
          </p:nvSpPr>
          <p:spPr bwMode="auto">
            <a:xfrm>
              <a:off x="1555" y="1443"/>
              <a:ext cx="474" cy="478"/>
            </a:xfrm>
            <a:custGeom>
              <a:avLst/>
              <a:gdLst/>
              <a:ahLst/>
              <a:cxnLst>
                <a:cxn ang="0">
                  <a:pos x="16" y="71"/>
                </a:cxn>
                <a:cxn ang="0">
                  <a:pos x="33" y="53"/>
                </a:cxn>
                <a:cxn ang="0">
                  <a:pos x="65" y="53"/>
                </a:cxn>
                <a:cxn ang="0">
                  <a:pos x="82" y="34"/>
                </a:cxn>
                <a:cxn ang="0">
                  <a:pos x="98" y="53"/>
                </a:cxn>
                <a:cxn ang="0">
                  <a:pos x="114" y="71"/>
                </a:cxn>
                <a:cxn ang="0">
                  <a:pos x="147" y="71"/>
                </a:cxn>
                <a:cxn ang="0">
                  <a:pos x="163" y="90"/>
                </a:cxn>
                <a:cxn ang="0">
                  <a:pos x="180" y="71"/>
                </a:cxn>
                <a:cxn ang="0">
                  <a:pos x="196" y="90"/>
                </a:cxn>
                <a:cxn ang="0">
                  <a:pos x="212" y="90"/>
                </a:cxn>
                <a:cxn ang="0">
                  <a:pos x="212" y="90"/>
                </a:cxn>
                <a:cxn ang="0">
                  <a:pos x="229" y="71"/>
                </a:cxn>
                <a:cxn ang="0">
                  <a:pos x="261" y="71"/>
                </a:cxn>
                <a:cxn ang="0">
                  <a:pos x="278" y="53"/>
                </a:cxn>
                <a:cxn ang="0">
                  <a:pos x="310" y="53"/>
                </a:cxn>
                <a:cxn ang="0">
                  <a:pos x="327" y="34"/>
                </a:cxn>
                <a:cxn ang="0">
                  <a:pos x="359" y="34"/>
                </a:cxn>
                <a:cxn ang="0">
                  <a:pos x="376" y="53"/>
                </a:cxn>
                <a:cxn ang="0">
                  <a:pos x="359" y="34"/>
                </a:cxn>
                <a:cxn ang="0">
                  <a:pos x="376" y="19"/>
                </a:cxn>
                <a:cxn ang="0">
                  <a:pos x="392" y="0"/>
                </a:cxn>
                <a:cxn ang="0">
                  <a:pos x="474" y="53"/>
                </a:cxn>
                <a:cxn ang="0">
                  <a:pos x="457" y="90"/>
                </a:cxn>
                <a:cxn ang="0">
                  <a:pos x="457" y="127"/>
                </a:cxn>
                <a:cxn ang="0">
                  <a:pos x="474" y="145"/>
                </a:cxn>
                <a:cxn ang="0">
                  <a:pos x="457" y="164"/>
                </a:cxn>
                <a:cxn ang="0">
                  <a:pos x="441" y="201"/>
                </a:cxn>
                <a:cxn ang="0">
                  <a:pos x="425" y="219"/>
                </a:cxn>
                <a:cxn ang="0">
                  <a:pos x="425" y="256"/>
                </a:cxn>
                <a:cxn ang="0">
                  <a:pos x="408" y="275"/>
                </a:cxn>
                <a:cxn ang="0">
                  <a:pos x="392" y="293"/>
                </a:cxn>
                <a:cxn ang="0">
                  <a:pos x="376" y="367"/>
                </a:cxn>
                <a:cxn ang="0">
                  <a:pos x="359" y="423"/>
                </a:cxn>
                <a:cxn ang="0">
                  <a:pos x="343" y="404"/>
                </a:cxn>
                <a:cxn ang="0">
                  <a:pos x="327" y="386"/>
                </a:cxn>
                <a:cxn ang="0">
                  <a:pos x="310" y="404"/>
                </a:cxn>
                <a:cxn ang="0">
                  <a:pos x="294" y="423"/>
                </a:cxn>
                <a:cxn ang="0">
                  <a:pos x="294" y="423"/>
                </a:cxn>
                <a:cxn ang="0">
                  <a:pos x="278" y="441"/>
                </a:cxn>
                <a:cxn ang="0">
                  <a:pos x="261" y="423"/>
                </a:cxn>
                <a:cxn ang="0">
                  <a:pos x="245" y="441"/>
                </a:cxn>
                <a:cxn ang="0">
                  <a:pos x="212" y="441"/>
                </a:cxn>
                <a:cxn ang="0">
                  <a:pos x="196" y="460"/>
                </a:cxn>
                <a:cxn ang="0">
                  <a:pos x="180" y="441"/>
                </a:cxn>
                <a:cxn ang="0">
                  <a:pos x="163" y="460"/>
                </a:cxn>
                <a:cxn ang="0">
                  <a:pos x="163" y="460"/>
                </a:cxn>
                <a:cxn ang="0">
                  <a:pos x="147" y="441"/>
                </a:cxn>
                <a:cxn ang="0">
                  <a:pos x="131" y="312"/>
                </a:cxn>
                <a:cxn ang="0">
                  <a:pos x="131" y="275"/>
                </a:cxn>
                <a:cxn ang="0">
                  <a:pos x="114" y="256"/>
                </a:cxn>
                <a:cxn ang="0">
                  <a:pos x="98" y="219"/>
                </a:cxn>
              </a:cxnLst>
              <a:rect l="0" t="0" r="r" b="b"/>
              <a:pathLst>
                <a:path w="474" h="478">
                  <a:moveTo>
                    <a:pt x="0" y="90"/>
                  </a:moveTo>
                  <a:lnTo>
                    <a:pt x="16" y="71"/>
                  </a:lnTo>
                  <a:lnTo>
                    <a:pt x="33" y="71"/>
                  </a:lnTo>
                  <a:lnTo>
                    <a:pt x="33" y="53"/>
                  </a:lnTo>
                  <a:lnTo>
                    <a:pt x="49" y="53"/>
                  </a:lnTo>
                  <a:lnTo>
                    <a:pt x="65" y="53"/>
                  </a:lnTo>
                  <a:lnTo>
                    <a:pt x="65" y="34"/>
                  </a:lnTo>
                  <a:lnTo>
                    <a:pt x="82" y="34"/>
                  </a:lnTo>
                  <a:lnTo>
                    <a:pt x="82" y="53"/>
                  </a:lnTo>
                  <a:lnTo>
                    <a:pt x="98" y="53"/>
                  </a:lnTo>
                  <a:lnTo>
                    <a:pt x="98" y="71"/>
                  </a:lnTo>
                  <a:lnTo>
                    <a:pt x="114" y="71"/>
                  </a:lnTo>
                  <a:lnTo>
                    <a:pt x="131" y="71"/>
                  </a:lnTo>
                  <a:lnTo>
                    <a:pt x="147" y="71"/>
                  </a:lnTo>
                  <a:lnTo>
                    <a:pt x="163" y="71"/>
                  </a:lnTo>
                  <a:lnTo>
                    <a:pt x="163" y="90"/>
                  </a:lnTo>
                  <a:lnTo>
                    <a:pt x="180" y="90"/>
                  </a:lnTo>
                  <a:lnTo>
                    <a:pt x="180" y="71"/>
                  </a:lnTo>
                  <a:lnTo>
                    <a:pt x="196" y="71"/>
                  </a:lnTo>
                  <a:lnTo>
                    <a:pt x="196" y="90"/>
                  </a:lnTo>
                  <a:lnTo>
                    <a:pt x="196" y="108"/>
                  </a:lnTo>
                  <a:lnTo>
                    <a:pt x="212" y="90"/>
                  </a:lnTo>
                  <a:lnTo>
                    <a:pt x="212" y="108"/>
                  </a:lnTo>
                  <a:lnTo>
                    <a:pt x="212" y="90"/>
                  </a:lnTo>
                  <a:lnTo>
                    <a:pt x="212" y="71"/>
                  </a:lnTo>
                  <a:lnTo>
                    <a:pt x="229" y="71"/>
                  </a:lnTo>
                  <a:lnTo>
                    <a:pt x="245" y="71"/>
                  </a:lnTo>
                  <a:lnTo>
                    <a:pt x="261" y="71"/>
                  </a:lnTo>
                  <a:lnTo>
                    <a:pt x="278" y="71"/>
                  </a:lnTo>
                  <a:lnTo>
                    <a:pt x="278" y="53"/>
                  </a:lnTo>
                  <a:lnTo>
                    <a:pt x="294" y="53"/>
                  </a:lnTo>
                  <a:lnTo>
                    <a:pt x="310" y="53"/>
                  </a:lnTo>
                  <a:lnTo>
                    <a:pt x="310" y="34"/>
                  </a:lnTo>
                  <a:lnTo>
                    <a:pt x="327" y="34"/>
                  </a:lnTo>
                  <a:lnTo>
                    <a:pt x="343" y="34"/>
                  </a:lnTo>
                  <a:lnTo>
                    <a:pt x="359" y="34"/>
                  </a:lnTo>
                  <a:lnTo>
                    <a:pt x="359" y="53"/>
                  </a:lnTo>
                  <a:lnTo>
                    <a:pt x="376" y="53"/>
                  </a:lnTo>
                  <a:lnTo>
                    <a:pt x="376" y="34"/>
                  </a:lnTo>
                  <a:lnTo>
                    <a:pt x="359" y="34"/>
                  </a:lnTo>
                  <a:lnTo>
                    <a:pt x="376" y="34"/>
                  </a:lnTo>
                  <a:lnTo>
                    <a:pt x="376" y="19"/>
                  </a:lnTo>
                  <a:lnTo>
                    <a:pt x="392" y="19"/>
                  </a:lnTo>
                  <a:lnTo>
                    <a:pt x="392" y="0"/>
                  </a:lnTo>
                  <a:lnTo>
                    <a:pt x="408" y="0"/>
                  </a:lnTo>
                  <a:lnTo>
                    <a:pt x="474" y="53"/>
                  </a:lnTo>
                  <a:lnTo>
                    <a:pt x="457" y="71"/>
                  </a:lnTo>
                  <a:lnTo>
                    <a:pt x="457" y="90"/>
                  </a:lnTo>
                  <a:lnTo>
                    <a:pt x="457" y="108"/>
                  </a:lnTo>
                  <a:lnTo>
                    <a:pt x="457" y="127"/>
                  </a:lnTo>
                  <a:lnTo>
                    <a:pt x="457" y="145"/>
                  </a:lnTo>
                  <a:lnTo>
                    <a:pt x="474" y="145"/>
                  </a:lnTo>
                  <a:lnTo>
                    <a:pt x="474" y="164"/>
                  </a:lnTo>
                  <a:lnTo>
                    <a:pt x="457" y="164"/>
                  </a:lnTo>
                  <a:lnTo>
                    <a:pt x="457" y="182"/>
                  </a:lnTo>
                  <a:lnTo>
                    <a:pt x="441" y="201"/>
                  </a:lnTo>
                  <a:lnTo>
                    <a:pt x="441" y="219"/>
                  </a:lnTo>
                  <a:lnTo>
                    <a:pt x="425" y="219"/>
                  </a:lnTo>
                  <a:lnTo>
                    <a:pt x="425" y="238"/>
                  </a:lnTo>
                  <a:lnTo>
                    <a:pt x="425" y="256"/>
                  </a:lnTo>
                  <a:lnTo>
                    <a:pt x="408" y="256"/>
                  </a:lnTo>
                  <a:lnTo>
                    <a:pt x="408" y="275"/>
                  </a:lnTo>
                  <a:lnTo>
                    <a:pt x="392" y="275"/>
                  </a:lnTo>
                  <a:lnTo>
                    <a:pt x="392" y="293"/>
                  </a:lnTo>
                  <a:lnTo>
                    <a:pt x="376" y="349"/>
                  </a:lnTo>
                  <a:lnTo>
                    <a:pt x="376" y="367"/>
                  </a:lnTo>
                  <a:lnTo>
                    <a:pt x="376" y="423"/>
                  </a:lnTo>
                  <a:lnTo>
                    <a:pt x="359" y="423"/>
                  </a:lnTo>
                  <a:lnTo>
                    <a:pt x="343" y="423"/>
                  </a:lnTo>
                  <a:lnTo>
                    <a:pt x="343" y="404"/>
                  </a:lnTo>
                  <a:lnTo>
                    <a:pt x="343" y="386"/>
                  </a:lnTo>
                  <a:lnTo>
                    <a:pt x="327" y="386"/>
                  </a:lnTo>
                  <a:lnTo>
                    <a:pt x="327" y="404"/>
                  </a:lnTo>
                  <a:lnTo>
                    <a:pt x="310" y="404"/>
                  </a:lnTo>
                  <a:lnTo>
                    <a:pt x="310" y="423"/>
                  </a:lnTo>
                  <a:lnTo>
                    <a:pt x="294" y="423"/>
                  </a:lnTo>
                  <a:lnTo>
                    <a:pt x="310" y="423"/>
                  </a:lnTo>
                  <a:lnTo>
                    <a:pt x="294" y="423"/>
                  </a:lnTo>
                  <a:lnTo>
                    <a:pt x="294" y="441"/>
                  </a:lnTo>
                  <a:lnTo>
                    <a:pt x="278" y="441"/>
                  </a:lnTo>
                  <a:lnTo>
                    <a:pt x="278" y="423"/>
                  </a:lnTo>
                  <a:lnTo>
                    <a:pt x="261" y="423"/>
                  </a:lnTo>
                  <a:lnTo>
                    <a:pt x="261" y="441"/>
                  </a:lnTo>
                  <a:lnTo>
                    <a:pt x="245" y="441"/>
                  </a:lnTo>
                  <a:lnTo>
                    <a:pt x="229" y="441"/>
                  </a:lnTo>
                  <a:lnTo>
                    <a:pt x="212" y="441"/>
                  </a:lnTo>
                  <a:lnTo>
                    <a:pt x="212" y="460"/>
                  </a:lnTo>
                  <a:lnTo>
                    <a:pt x="196" y="460"/>
                  </a:lnTo>
                  <a:lnTo>
                    <a:pt x="196" y="441"/>
                  </a:lnTo>
                  <a:lnTo>
                    <a:pt x="180" y="441"/>
                  </a:lnTo>
                  <a:lnTo>
                    <a:pt x="180" y="460"/>
                  </a:lnTo>
                  <a:lnTo>
                    <a:pt x="163" y="460"/>
                  </a:lnTo>
                  <a:lnTo>
                    <a:pt x="163" y="478"/>
                  </a:lnTo>
                  <a:lnTo>
                    <a:pt x="163" y="460"/>
                  </a:lnTo>
                  <a:lnTo>
                    <a:pt x="147" y="460"/>
                  </a:lnTo>
                  <a:lnTo>
                    <a:pt x="147" y="441"/>
                  </a:lnTo>
                  <a:lnTo>
                    <a:pt x="131" y="367"/>
                  </a:lnTo>
                  <a:lnTo>
                    <a:pt x="131" y="312"/>
                  </a:lnTo>
                  <a:lnTo>
                    <a:pt x="114" y="312"/>
                  </a:lnTo>
                  <a:lnTo>
                    <a:pt x="131" y="275"/>
                  </a:lnTo>
                  <a:lnTo>
                    <a:pt x="114" y="275"/>
                  </a:lnTo>
                  <a:lnTo>
                    <a:pt x="114" y="256"/>
                  </a:lnTo>
                  <a:lnTo>
                    <a:pt x="114" y="238"/>
                  </a:lnTo>
                  <a:lnTo>
                    <a:pt x="98" y="219"/>
                  </a:lnTo>
                  <a:lnTo>
                    <a:pt x="0" y="9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1" name="Group 392"/>
          <p:cNvGrpSpPr>
            <a:grpSpLocks/>
          </p:cNvGrpSpPr>
          <p:nvPr/>
        </p:nvGrpSpPr>
        <p:grpSpPr bwMode="auto">
          <a:xfrm>
            <a:off x="4915221" y="2734004"/>
            <a:ext cx="520657" cy="720670"/>
            <a:chOff x="3185" y="1463"/>
            <a:chExt cx="505" cy="699"/>
          </a:xfrm>
          <a:solidFill>
            <a:schemeClr val="accent5">
              <a:lumMod val="60000"/>
              <a:lumOff val="40000"/>
            </a:schemeClr>
          </a:solidFill>
        </p:grpSpPr>
        <p:sp>
          <p:nvSpPr>
            <p:cNvPr id="212" name="Freeform 394"/>
            <p:cNvSpPr>
              <a:spLocks/>
            </p:cNvSpPr>
            <p:nvPr/>
          </p:nvSpPr>
          <p:spPr bwMode="auto">
            <a:xfrm>
              <a:off x="3185" y="1463"/>
              <a:ext cx="505" cy="699"/>
            </a:xfrm>
            <a:custGeom>
              <a:avLst/>
              <a:gdLst/>
              <a:ahLst/>
              <a:cxnLst>
                <a:cxn ang="0">
                  <a:pos x="262" y="15"/>
                </a:cxn>
                <a:cxn ang="0">
                  <a:pos x="278" y="34"/>
                </a:cxn>
                <a:cxn ang="0">
                  <a:pos x="278" y="71"/>
                </a:cxn>
                <a:cxn ang="0">
                  <a:pos x="295" y="89"/>
                </a:cxn>
                <a:cxn ang="0">
                  <a:pos x="295" y="145"/>
                </a:cxn>
                <a:cxn ang="0">
                  <a:pos x="311" y="163"/>
                </a:cxn>
                <a:cxn ang="0">
                  <a:pos x="327" y="200"/>
                </a:cxn>
                <a:cxn ang="0">
                  <a:pos x="360" y="237"/>
                </a:cxn>
                <a:cxn ang="0">
                  <a:pos x="423" y="366"/>
                </a:cxn>
                <a:cxn ang="0">
                  <a:pos x="390" y="533"/>
                </a:cxn>
                <a:cxn ang="0">
                  <a:pos x="278" y="644"/>
                </a:cxn>
                <a:cxn ang="0">
                  <a:pos x="262" y="662"/>
                </a:cxn>
                <a:cxn ang="0">
                  <a:pos x="229" y="662"/>
                </a:cxn>
                <a:cxn ang="0">
                  <a:pos x="213" y="680"/>
                </a:cxn>
                <a:cxn ang="0">
                  <a:pos x="164" y="625"/>
                </a:cxn>
                <a:cxn ang="0">
                  <a:pos x="115" y="551"/>
                </a:cxn>
                <a:cxn ang="0">
                  <a:pos x="49" y="607"/>
                </a:cxn>
                <a:cxn ang="0">
                  <a:pos x="0" y="625"/>
                </a:cxn>
                <a:cxn ang="0">
                  <a:pos x="0" y="588"/>
                </a:cxn>
                <a:cxn ang="0">
                  <a:pos x="16" y="551"/>
                </a:cxn>
                <a:cxn ang="0">
                  <a:pos x="33" y="533"/>
                </a:cxn>
                <a:cxn ang="0">
                  <a:pos x="16" y="514"/>
                </a:cxn>
                <a:cxn ang="0">
                  <a:pos x="16" y="514"/>
                </a:cxn>
                <a:cxn ang="0">
                  <a:pos x="33" y="496"/>
                </a:cxn>
                <a:cxn ang="0">
                  <a:pos x="49" y="477"/>
                </a:cxn>
                <a:cxn ang="0">
                  <a:pos x="49" y="477"/>
                </a:cxn>
                <a:cxn ang="0">
                  <a:pos x="49" y="440"/>
                </a:cxn>
                <a:cxn ang="0">
                  <a:pos x="49" y="403"/>
                </a:cxn>
                <a:cxn ang="0">
                  <a:pos x="49" y="366"/>
                </a:cxn>
                <a:cxn ang="0">
                  <a:pos x="49" y="330"/>
                </a:cxn>
                <a:cxn ang="0">
                  <a:pos x="49" y="292"/>
                </a:cxn>
                <a:cxn ang="0">
                  <a:pos x="65" y="274"/>
                </a:cxn>
                <a:cxn ang="0">
                  <a:pos x="82" y="255"/>
                </a:cxn>
                <a:cxn ang="0">
                  <a:pos x="82" y="219"/>
                </a:cxn>
                <a:cxn ang="0">
                  <a:pos x="98" y="237"/>
                </a:cxn>
                <a:cxn ang="0">
                  <a:pos x="115" y="219"/>
                </a:cxn>
                <a:cxn ang="0">
                  <a:pos x="131" y="200"/>
                </a:cxn>
                <a:cxn ang="0">
                  <a:pos x="98" y="200"/>
                </a:cxn>
                <a:cxn ang="0">
                  <a:pos x="98" y="200"/>
                </a:cxn>
                <a:cxn ang="0">
                  <a:pos x="82" y="182"/>
                </a:cxn>
                <a:cxn ang="0">
                  <a:pos x="98" y="163"/>
                </a:cxn>
                <a:cxn ang="0">
                  <a:pos x="115" y="145"/>
                </a:cxn>
                <a:cxn ang="0">
                  <a:pos x="115" y="145"/>
                </a:cxn>
                <a:cxn ang="0">
                  <a:pos x="98" y="126"/>
                </a:cxn>
                <a:cxn ang="0">
                  <a:pos x="115" y="108"/>
                </a:cxn>
                <a:cxn ang="0">
                  <a:pos x="115" y="71"/>
                </a:cxn>
                <a:cxn ang="0">
                  <a:pos x="115" y="34"/>
                </a:cxn>
                <a:cxn ang="0">
                  <a:pos x="98" y="15"/>
                </a:cxn>
                <a:cxn ang="0">
                  <a:pos x="115" y="0"/>
                </a:cxn>
              </a:cxnLst>
              <a:rect l="0" t="0" r="r" b="b"/>
              <a:pathLst>
                <a:path w="505" h="699">
                  <a:moveTo>
                    <a:pt x="115" y="0"/>
                  </a:moveTo>
                  <a:lnTo>
                    <a:pt x="262" y="15"/>
                  </a:lnTo>
                  <a:lnTo>
                    <a:pt x="278" y="15"/>
                  </a:lnTo>
                  <a:lnTo>
                    <a:pt x="278" y="34"/>
                  </a:lnTo>
                  <a:lnTo>
                    <a:pt x="278" y="52"/>
                  </a:lnTo>
                  <a:lnTo>
                    <a:pt x="278" y="71"/>
                  </a:lnTo>
                  <a:lnTo>
                    <a:pt x="295" y="71"/>
                  </a:lnTo>
                  <a:lnTo>
                    <a:pt x="295" y="89"/>
                  </a:lnTo>
                  <a:lnTo>
                    <a:pt x="311" y="145"/>
                  </a:lnTo>
                  <a:lnTo>
                    <a:pt x="295" y="145"/>
                  </a:lnTo>
                  <a:lnTo>
                    <a:pt x="295" y="163"/>
                  </a:lnTo>
                  <a:lnTo>
                    <a:pt x="311" y="163"/>
                  </a:lnTo>
                  <a:lnTo>
                    <a:pt x="311" y="182"/>
                  </a:lnTo>
                  <a:lnTo>
                    <a:pt x="327" y="200"/>
                  </a:lnTo>
                  <a:lnTo>
                    <a:pt x="344" y="219"/>
                  </a:lnTo>
                  <a:lnTo>
                    <a:pt x="360" y="237"/>
                  </a:lnTo>
                  <a:lnTo>
                    <a:pt x="390" y="348"/>
                  </a:lnTo>
                  <a:lnTo>
                    <a:pt x="423" y="366"/>
                  </a:lnTo>
                  <a:lnTo>
                    <a:pt x="505" y="422"/>
                  </a:lnTo>
                  <a:lnTo>
                    <a:pt x="390" y="533"/>
                  </a:lnTo>
                  <a:lnTo>
                    <a:pt x="311" y="625"/>
                  </a:lnTo>
                  <a:lnTo>
                    <a:pt x="278" y="644"/>
                  </a:lnTo>
                  <a:lnTo>
                    <a:pt x="278" y="662"/>
                  </a:lnTo>
                  <a:lnTo>
                    <a:pt x="262" y="662"/>
                  </a:lnTo>
                  <a:lnTo>
                    <a:pt x="246" y="662"/>
                  </a:lnTo>
                  <a:lnTo>
                    <a:pt x="229" y="662"/>
                  </a:lnTo>
                  <a:lnTo>
                    <a:pt x="229" y="680"/>
                  </a:lnTo>
                  <a:lnTo>
                    <a:pt x="213" y="680"/>
                  </a:lnTo>
                  <a:lnTo>
                    <a:pt x="213" y="699"/>
                  </a:lnTo>
                  <a:lnTo>
                    <a:pt x="164" y="625"/>
                  </a:lnTo>
                  <a:lnTo>
                    <a:pt x="147" y="588"/>
                  </a:lnTo>
                  <a:lnTo>
                    <a:pt x="115" y="551"/>
                  </a:lnTo>
                  <a:lnTo>
                    <a:pt x="98" y="570"/>
                  </a:lnTo>
                  <a:lnTo>
                    <a:pt x="49" y="607"/>
                  </a:lnTo>
                  <a:lnTo>
                    <a:pt x="16" y="625"/>
                  </a:lnTo>
                  <a:lnTo>
                    <a:pt x="0" y="625"/>
                  </a:lnTo>
                  <a:lnTo>
                    <a:pt x="0" y="607"/>
                  </a:lnTo>
                  <a:lnTo>
                    <a:pt x="0" y="588"/>
                  </a:lnTo>
                  <a:lnTo>
                    <a:pt x="0" y="570"/>
                  </a:lnTo>
                  <a:lnTo>
                    <a:pt x="16" y="551"/>
                  </a:lnTo>
                  <a:lnTo>
                    <a:pt x="33" y="551"/>
                  </a:lnTo>
                  <a:lnTo>
                    <a:pt x="33" y="533"/>
                  </a:lnTo>
                  <a:lnTo>
                    <a:pt x="16" y="533"/>
                  </a:lnTo>
                  <a:lnTo>
                    <a:pt x="16" y="514"/>
                  </a:lnTo>
                  <a:lnTo>
                    <a:pt x="0" y="514"/>
                  </a:lnTo>
                  <a:lnTo>
                    <a:pt x="16" y="514"/>
                  </a:lnTo>
                  <a:lnTo>
                    <a:pt x="16" y="496"/>
                  </a:lnTo>
                  <a:lnTo>
                    <a:pt x="33" y="496"/>
                  </a:lnTo>
                  <a:lnTo>
                    <a:pt x="49" y="496"/>
                  </a:lnTo>
                  <a:lnTo>
                    <a:pt x="49" y="477"/>
                  </a:lnTo>
                  <a:lnTo>
                    <a:pt x="49" y="496"/>
                  </a:lnTo>
                  <a:lnTo>
                    <a:pt x="49" y="477"/>
                  </a:lnTo>
                  <a:lnTo>
                    <a:pt x="49" y="459"/>
                  </a:lnTo>
                  <a:lnTo>
                    <a:pt x="49" y="440"/>
                  </a:lnTo>
                  <a:lnTo>
                    <a:pt x="49" y="422"/>
                  </a:lnTo>
                  <a:lnTo>
                    <a:pt x="49" y="403"/>
                  </a:lnTo>
                  <a:lnTo>
                    <a:pt x="49" y="385"/>
                  </a:lnTo>
                  <a:lnTo>
                    <a:pt x="49" y="366"/>
                  </a:lnTo>
                  <a:lnTo>
                    <a:pt x="49" y="348"/>
                  </a:lnTo>
                  <a:lnTo>
                    <a:pt x="49" y="330"/>
                  </a:lnTo>
                  <a:lnTo>
                    <a:pt x="49" y="311"/>
                  </a:lnTo>
                  <a:lnTo>
                    <a:pt x="49" y="292"/>
                  </a:lnTo>
                  <a:lnTo>
                    <a:pt x="65" y="292"/>
                  </a:lnTo>
                  <a:lnTo>
                    <a:pt x="65" y="274"/>
                  </a:lnTo>
                  <a:lnTo>
                    <a:pt x="65" y="255"/>
                  </a:lnTo>
                  <a:lnTo>
                    <a:pt x="82" y="255"/>
                  </a:lnTo>
                  <a:lnTo>
                    <a:pt x="82" y="237"/>
                  </a:lnTo>
                  <a:lnTo>
                    <a:pt x="82" y="219"/>
                  </a:lnTo>
                  <a:lnTo>
                    <a:pt x="98" y="219"/>
                  </a:lnTo>
                  <a:lnTo>
                    <a:pt x="98" y="237"/>
                  </a:lnTo>
                  <a:lnTo>
                    <a:pt x="98" y="219"/>
                  </a:lnTo>
                  <a:lnTo>
                    <a:pt x="115" y="219"/>
                  </a:lnTo>
                  <a:lnTo>
                    <a:pt x="131" y="219"/>
                  </a:lnTo>
                  <a:lnTo>
                    <a:pt x="131" y="200"/>
                  </a:lnTo>
                  <a:lnTo>
                    <a:pt x="115" y="200"/>
                  </a:lnTo>
                  <a:lnTo>
                    <a:pt x="98" y="200"/>
                  </a:lnTo>
                  <a:lnTo>
                    <a:pt x="98" y="182"/>
                  </a:lnTo>
                  <a:lnTo>
                    <a:pt x="98" y="200"/>
                  </a:lnTo>
                  <a:lnTo>
                    <a:pt x="82" y="200"/>
                  </a:lnTo>
                  <a:lnTo>
                    <a:pt x="82" y="182"/>
                  </a:lnTo>
                  <a:lnTo>
                    <a:pt x="98" y="182"/>
                  </a:lnTo>
                  <a:lnTo>
                    <a:pt x="98" y="163"/>
                  </a:lnTo>
                  <a:lnTo>
                    <a:pt x="115" y="163"/>
                  </a:lnTo>
                  <a:lnTo>
                    <a:pt x="115" y="145"/>
                  </a:lnTo>
                  <a:lnTo>
                    <a:pt x="98" y="145"/>
                  </a:lnTo>
                  <a:lnTo>
                    <a:pt x="115" y="145"/>
                  </a:lnTo>
                  <a:lnTo>
                    <a:pt x="115" y="126"/>
                  </a:lnTo>
                  <a:lnTo>
                    <a:pt x="98" y="126"/>
                  </a:lnTo>
                  <a:lnTo>
                    <a:pt x="98" y="108"/>
                  </a:lnTo>
                  <a:lnTo>
                    <a:pt x="115" y="108"/>
                  </a:lnTo>
                  <a:lnTo>
                    <a:pt x="115" y="89"/>
                  </a:lnTo>
                  <a:lnTo>
                    <a:pt x="115" y="71"/>
                  </a:lnTo>
                  <a:lnTo>
                    <a:pt x="115" y="52"/>
                  </a:lnTo>
                  <a:lnTo>
                    <a:pt x="115" y="34"/>
                  </a:lnTo>
                  <a:lnTo>
                    <a:pt x="98" y="34"/>
                  </a:lnTo>
                  <a:lnTo>
                    <a:pt x="98" y="15"/>
                  </a:lnTo>
                  <a:lnTo>
                    <a:pt x="115" y="15"/>
                  </a:lnTo>
                  <a:lnTo>
                    <a:pt x="11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393"/>
            <p:cNvSpPr>
              <a:spLocks/>
            </p:cNvSpPr>
            <p:nvPr/>
          </p:nvSpPr>
          <p:spPr bwMode="auto">
            <a:xfrm>
              <a:off x="3185" y="1463"/>
              <a:ext cx="505" cy="699"/>
            </a:xfrm>
            <a:custGeom>
              <a:avLst/>
              <a:gdLst/>
              <a:ahLst/>
              <a:cxnLst>
                <a:cxn ang="0">
                  <a:pos x="262" y="15"/>
                </a:cxn>
                <a:cxn ang="0">
                  <a:pos x="278" y="34"/>
                </a:cxn>
                <a:cxn ang="0">
                  <a:pos x="278" y="71"/>
                </a:cxn>
                <a:cxn ang="0">
                  <a:pos x="295" y="89"/>
                </a:cxn>
                <a:cxn ang="0">
                  <a:pos x="295" y="145"/>
                </a:cxn>
                <a:cxn ang="0">
                  <a:pos x="311" y="163"/>
                </a:cxn>
                <a:cxn ang="0">
                  <a:pos x="327" y="200"/>
                </a:cxn>
                <a:cxn ang="0">
                  <a:pos x="360" y="237"/>
                </a:cxn>
                <a:cxn ang="0">
                  <a:pos x="423" y="366"/>
                </a:cxn>
                <a:cxn ang="0">
                  <a:pos x="390" y="533"/>
                </a:cxn>
                <a:cxn ang="0">
                  <a:pos x="278" y="644"/>
                </a:cxn>
                <a:cxn ang="0">
                  <a:pos x="262" y="662"/>
                </a:cxn>
                <a:cxn ang="0">
                  <a:pos x="229" y="662"/>
                </a:cxn>
                <a:cxn ang="0">
                  <a:pos x="213" y="680"/>
                </a:cxn>
                <a:cxn ang="0">
                  <a:pos x="164" y="625"/>
                </a:cxn>
                <a:cxn ang="0">
                  <a:pos x="115" y="551"/>
                </a:cxn>
                <a:cxn ang="0">
                  <a:pos x="49" y="607"/>
                </a:cxn>
                <a:cxn ang="0">
                  <a:pos x="0" y="625"/>
                </a:cxn>
                <a:cxn ang="0">
                  <a:pos x="0" y="588"/>
                </a:cxn>
                <a:cxn ang="0">
                  <a:pos x="16" y="551"/>
                </a:cxn>
                <a:cxn ang="0">
                  <a:pos x="33" y="533"/>
                </a:cxn>
                <a:cxn ang="0">
                  <a:pos x="16" y="514"/>
                </a:cxn>
                <a:cxn ang="0">
                  <a:pos x="16" y="514"/>
                </a:cxn>
                <a:cxn ang="0">
                  <a:pos x="33" y="496"/>
                </a:cxn>
                <a:cxn ang="0">
                  <a:pos x="49" y="477"/>
                </a:cxn>
                <a:cxn ang="0">
                  <a:pos x="49" y="477"/>
                </a:cxn>
                <a:cxn ang="0">
                  <a:pos x="49" y="440"/>
                </a:cxn>
                <a:cxn ang="0">
                  <a:pos x="49" y="403"/>
                </a:cxn>
                <a:cxn ang="0">
                  <a:pos x="49" y="366"/>
                </a:cxn>
                <a:cxn ang="0">
                  <a:pos x="49" y="330"/>
                </a:cxn>
                <a:cxn ang="0">
                  <a:pos x="49" y="292"/>
                </a:cxn>
                <a:cxn ang="0">
                  <a:pos x="65" y="274"/>
                </a:cxn>
                <a:cxn ang="0">
                  <a:pos x="82" y="255"/>
                </a:cxn>
                <a:cxn ang="0">
                  <a:pos x="82" y="219"/>
                </a:cxn>
                <a:cxn ang="0">
                  <a:pos x="98" y="237"/>
                </a:cxn>
                <a:cxn ang="0">
                  <a:pos x="115" y="219"/>
                </a:cxn>
                <a:cxn ang="0">
                  <a:pos x="131" y="200"/>
                </a:cxn>
                <a:cxn ang="0">
                  <a:pos x="98" y="200"/>
                </a:cxn>
                <a:cxn ang="0">
                  <a:pos x="98" y="200"/>
                </a:cxn>
                <a:cxn ang="0">
                  <a:pos x="82" y="182"/>
                </a:cxn>
                <a:cxn ang="0">
                  <a:pos x="98" y="163"/>
                </a:cxn>
                <a:cxn ang="0">
                  <a:pos x="115" y="145"/>
                </a:cxn>
                <a:cxn ang="0">
                  <a:pos x="115" y="145"/>
                </a:cxn>
                <a:cxn ang="0">
                  <a:pos x="98" y="126"/>
                </a:cxn>
                <a:cxn ang="0">
                  <a:pos x="115" y="108"/>
                </a:cxn>
                <a:cxn ang="0">
                  <a:pos x="115" y="71"/>
                </a:cxn>
                <a:cxn ang="0">
                  <a:pos x="115" y="34"/>
                </a:cxn>
                <a:cxn ang="0">
                  <a:pos x="98" y="15"/>
                </a:cxn>
                <a:cxn ang="0">
                  <a:pos x="115" y="0"/>
                </a:cxn>
              </a:cxnLst>
              <a:rect l="0" t="0" r="r" b="b"/>
              <a:pathLst>
                <a:path w="505" h="699">
                  <a:moveTo>
                    <a:pt x="115" y="0"/>
                  </a:moveTo>
                  <a:lnTo>
                    <a:pt x="262" y="15"/>
                  </a:lnTo>
                  <a:lnTo>
                    <a:pt x="278" y="15"/>
                  </a:lnTo>
                  <a:lnTo>
                    <a:pt x="278" y="34"/>
                  </a:lnTo>
                  <a:lnTo>
                    <a:pt x="278" y="52"/>
                  </a:lnTo>
                  <a:lnTo>
                    <a:pt x="278" y="71"/>
                  </a:lnTo>
                  <a:lnTo>
                    <a:pt x="295" y="71"/>
                  </a:lnTo>
                  <a:lnTo>
                    <a:pt x="295" y="89"/>
                  </a:lnTo>
                  <a:lnTo>
                    <a:pt x="311" y="145"/>
                  </a:lnTo>
                  <a:lnTo>
                    <a:pt x="295" y="145"/>
                  </a:lnTo>
                  <a:lnTo>
                    <a:pt x="295" y="163"/>
                  </a:lnTo>
                  <a:lnTo>
                    <a:pt x="311" y="163"/>
                  </a:lnTo>
                  <a:lnTo>
                    <a:pt x="311" y="182"/>
                  </a:lnTo>
                  <a:lnTo>
                    <a:pt x="327" y="200"/>
                  </a:lnTo>
                  <a:lnTo>
                    <a:pt x="344" y="219"/>
                  </a:lnTo>
                  <a:lnTo>
                    <a:pt x="360" y="237"/>
                  </a:lnTo>
                  <a:lnTo>
                    <a:pt x="390" y="348"/>
                  </a:lnTo>
                  <a:lnTo>
                    <a:pt x="423" y="366"/>
                  </a:lnTo>
                  <a:lnTo>
                    <a:pt x="505" y="422"/>
                  </a:lnTo>
                  <a:lnTo>
                    <a:pt x="390" y="533"/>
                  </a:lnTo>
                  <a:lnTo>
                    <a:pt x="311" y="625"/>
                  </a:lnTo>
                  <a:lnTo>
                    <a:pt x="278" y="644"/>
                  </a:lnTo>
                  <a:lnTo>
                    <a:pt x="278" y="662"/>
                  </a:lnTo>
                  <a:lnTo>
                    <a:pt x="262" y="662"/>
                  </a:lnTo>
                  <a:lnTo>
                    <a:pt x="246" y="662"/>
                  </a:lnTo>
                  <a:lnTo>
                    <a:pt x="229" y="662"/>
                  </a:lnTo>
                  <a:lnTo>
                    <a:pt x="229" y="680"/>
                  </a:lnTo>
                  <a:lnTo>
                    <a:pt x="213" y="680"/>
                  </a:lnTo>
                  <a:lnTo>
                    <a:pt x="213" y="699"/>
                  </a:lnTo>
                  <a:lnTo>
                    <a:pt x="164" y="625"/>
                  </a:lnTo>
                  <a:lnTo>
                    <a:pt x="147" y="588"/>
                  </a:lnTo>
                  <a:lnTo>
                    <a:pt x="115" y="551"/>
                  </a:lnTo>
                  <a:lnTo>
                    <a:pt x="98" y="570"/>
                  </a:lnTo>
                  <a:lnTo>
                    <a:pt x="49" y="607"/>
                  </a:lnTo>
                  <a:lnTo>
                    <a:pt x="16" y="625"/>
                  </a:lnTo>
                  <a:lnTo>
                    <a:pt x="0" y="625"/>
                  </a:lnTo>
                  <a:lnTo>
                    <a:pt x="0" y="607"/>
                  </a:lnTo>
                  <a:lnTo>
                    <a:pt x="0" y="588"/>
                  </a:lnTo>
                  <a:lnTo>
                    <a:pt x="0" y="570"/>
                  </a:lnTo>
                  <a:lnTo>
                    <a:pt x="16" y="551"/>
                  </a:lnTo>
                  <a:lnTo>
                    <a:pt x="33" y="551"/>
                  </a:lnTo>
                  <a:lnTo>
                    <a:pt x="33" y="533"/>
                  </a:lnTo>
                  <a:lnTo>
                    <a:pt x="16" y="533"/>
                  </a:lnTo>
                  <a:lnTo>
                    <a:pt x="16" y="514"/>
                  </a:lnTo>
                  <a:lnTo>
                    <a:pt x="0" y="514"/>
                  </a:lnTo>
                  <a:lnTo>
                    <a:pt x="16" y="514"/>
                  </a:lnTo>
                  <a:lnTo>
                    <a:pt x="16" y="496"/>
                  </a:lnTo>
                  <a:lnTo>
                    <a:pt x="33" y="496"/>
                  </a:lnTo>
                  <a:lnTo>
                    <a:pt x="49" y="496"/>
                  </a:lnTo>
                  <a:lnTo>
                    <a:pt x="49" y="477"/>
                  </a:lnTo>
                  <a:lnTo>
                    <a:pt x="49" y="496"/>
                  </a:lnTo>
                  <a:lnTo>
                    <a:pt x="49" y="477"/>
                  </a:lnTo>
                  <a:lnTo>
                    <a:pt x="49" y="459"/>
                  </a:lnTo>
                  <a:lnTo>
                    <a:pt x="49" y="440"/>
                  </a:lnTo>
                  <a:lnTo>
                    <a:pt x="49" y="422"/>
                  </a:lnTo>
                  <a:lnTo>
                    <a:pt x="49" y="403"/>
                  </a:lnTo>
                  <a:lnTo>
                    <a:pt x="49" y="385"/>
                  </a:lnTo>
                  <a:lnTo>
                    <a:pt x="49" y="366"/>
                  </a:lnTo>
                  <a:lnTo>
                    <a:pt x="49" y="348"/>
                  </a:lnTo>
                  <a:lnTo>
                    <a:pt x="49" y="330"/>
                  </a:lnTo>
                  <a:lnTo>
                    <a:pt x="49" y="311"/>
                  </a:lnTo>
                  <a:lnTo>
                    <a:pt x="49" y="292"/>
                  </a:lnTo>
                  <a:lnTo>
                    <a:pt x="65" y="292"/>
                  </a:lnTo>
                  <a:lnTo>
                    <a:pt x="65" y="274"/>
                  </a:lnTo>
                  <a:lnTo>
                    <a:pt x="65" y="255"/>
                  </a:lnTo>
                  <a:lnTo>
                    <a:pt x="82" y="255"/>
                  </a:lnTo>
                  <a:lnTo>
                    <a:pt x="82" y="237"/>
                  </a:lnTo>
                  <a:lnTo>
                    <a:pt x="82" y="219"/>
                  </a:lnTo>
                  <a:lnTo>
                    <a:pt x="98" y="219"/>
                  </a:lnTo>
                  <a:lnTo>
                    <a:pt x="98" y="237"/>
                  </a:lnTo>
                  <a:lnTo>
                    <a:pt x="98" y="219"/>
                  </a:lnTo>
                  <a:lnTo>
                    <a:pt x="115" y="219"/>
                  </a:lnTo>
                  <a:lnTo>
                    <a:pt x="131" y="219"/>
                  </a:lnTo>
                  <a:lnTo>
                    <a:pt x="131" y="200"/>
                  </a:lnTo>
                  <a:lnTo>
                    <a:pt x="115" y="200"/>
                  </a:lnTo>
                  <a:lnTo>
                    <a:pt x="98" y="200"/>
                  </a:lnTo>
                  <a:lnTo>
                    <a:pt x="98" y="182"/>
                  </a:lnTo>
                  <a:lnTo>
                    <a:pt x="98" y="200"/>
                  </a:lnTo>
                  <a:lnTo>
                    <a:pt x="82" y="200"/>
                  </a:lnTo>
                  <a:lnTo>
                    <a:pt x="82" y="182"/>
                  </a:lnTo>
                  <a:lnTo>
                    <a:pt x="98" y="182"/>
                  </a:lnTo>
                  <a:lnTo>
                    <a:pt x="98" y="163"/>
                  </a:lnTo>
                  <a:lnTo>
                    <a:pt x="115" y="163"/>
                  </a:lnTo>
                  <a:lnTo>
                    <a:pt x="115" y="145"/>
                  </a:lnTo>
                  <a:lnTo>
                    <a:pt x="98" y="145"/>
                  </a:lnTo>
                  <a:lnTo>
                    <a:pt x="115" y="145"/>
                  </a:lnTo>
                  <a:lnTo>
                    <a:pt x="115" y="126"/>
                  </a:lnTo>
                  <a:lnTo>
                    <a:pt x="98" y="126"/>
                  </a:lnTo>
                  <a:lnTo>
                    <a:pt x="98" y="108"/>
                  </a:lnTo>
                  <a:lnTo>
                    <a:pt x="115" y="108"/>
                  </a:lnTo>
                  <a:lnTo>
                    <a:pt x="115" y="89"/>
                  </a:lnTo>
                  <a:lnTo>
                    <a:pt x="115" y="71"/>
                  </a:lnTo>
                  <a:lnTo>
                    <a:pt x="115" y="52"/>
                  </a:lnTo>
                  <a:lnTo>
                    <a:pt x="115" y="34"/>
                  </a:lnTo>
                  <a:lnTo>
                    <a:pt x="98" y="34"/>
                  </a:lnTo>
                  <a:lnTo>
                    <a:pt x="98" y="15"/>
                  </a:lnTo>
                  <a:lnTo>
                    <a:pt x="115" y="15"/>
                  </a:lnTo>
                  <a:lnTo>
                    <a:pt x="11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4" name="Group 389"/>
          <p:cNvGrpSpPr>
            <a:grpSpLocks/>
          </p:cNvGrpSpPr>
          <p:nvPr/>
        </p:nvGrpSpPr>
        <p:grpSpPr bwMode="auto">
          <a:xfrm>
            <a:off x="5202872" y="2749469"/>
            <a:ext cx="485603" cy="456734"/>
            <a:chOff x="3464" y="1478"/>
            <a:chExt cx="471" cy="443"/>
          </a:xfrm>
          <a:solidFill>
            <a:schemeClr val="accent5">
              <a:lumMod val="60000"/>
              <a:lumOff val="40000"/>
            </a:schemeClr>
          </a:solidFill>
        </p:grpSpPr>
        <p:sp>
          <p:nvSpPr>
            <p:cNvPr id="215" name="Freeform 391"/>
            <p:cNvSpPr>
              <a:spLocks/>
            </p:cNvSpPr>
            <p:nvPr/>
          </p:nvSpPr>
          <p:spPr bwMode="auto">
            <a:xfrm>
              <a:off x="3464" y="1478"/>
              <a:ext cx="471" cy="443"/>
            </a:xfrm>
            <a:custGeom>
              <a:avLst/>
              <a:gdLst/>
              <a:ahLst/>
              <a:cxnLst>
                <a:cxn ang="0">
                  <a:pos x="0" y="0"/>
                </a:cxn>
                <a:cxn ang="0">
                  <a:pos x="49" y="0"/>
                </a:cxn>
                <a:cxn ang="0">
                  <a:pos x="65" y="0"/>
                </a:cxn>
                <a:cxn ang="0">
                  <a:pos x="112" y="0"/>
                </a:cxn>
                <a:cxn ang="0">
                  <a:pos x="128" y="0"/>
                </a:cxn>
                <a:cxn ang="0">
                  <a:pos x="144" y="0"/>
                </a:cxn>
                <a:cxn ang="0">
                  <a:pos x="193" y="19"/>
                </a:cxn>
                <a:cxn ang="0">
                  <a:pos x="226" y="19"/>
                </a:cxn>
                <a:cxn ang="0">
                  <a:pos x="242" y="19"/>
                </a:cxn>
                <a:cxn ang="0">
                  <a:pos x="341" y="19"/>
                </a:cxn>
                <a:cxn ang="0">
                  <a:pos x="390" y="19"/>
                </a:cxn>
                <a:cxn ang="0">
                  <a:pos x="423" y="19"/>
                </a:cxn>
                <a:cxn ang="0">
                  <a:pos x="471" y="19"/>
                </a:cxn>
                <a:cxn ang="0">
                  <a:pos x="275" y="406"/>
                </a:cxn>
                <a:cxn ang="0">
                  <a:pos x="292" y="406"/>
                </a:cxn>
                <a:cxn ang="0">
                  <a:pos x="275" y="406"/>
                </a:cxn>
                <a:cxn ang="0">
                  <a:pos x="275" y="425"/>
                </a:cxn>
                <a:cxn ang="0">
                  <a:pos x="259" y="425"/>
                </a:cxn>
                <a:cxn ang="0">
                  <a:pos x="259" y="443"/>
                </a:cxn>
                <a:cxn ang="0">
                  <a:pos x="226" y="406"/>
                </a:cxn>
                <a:cxn ang="0">
                  <a:pos x="144" y="351"/>
                </a:cxn>
                <a:cxn ang="0">
                  <a:pos x="112" y="332"/>
                </a:cxn>
                <a:cxn ang="0">
                  <a:pos x="82" y="222"/>
                </a:cxn>
                <a:cxn ang="0">
                  <a:pos x="65" y="203"/>
                </a:cxn>
                <a:cxn ang="0">
                  <a:pos x="49" y="185"/>
                </a:cxn>
                <a:cxn ang="0">
                  <a:pos x="33" y="167"/>
                </a:cxn>
                <a:cxn ang="0">
                  <a:pos x="33" y="148"/>
                </a:cxn>
                <a:cxn ang="0">
                  <a:pos x="16" y="148"/>
                </a:cxn>
                <a:cxn ang="0">
                  <a:pos x="16" y="130"/>
                </a:cxn>
                <a:cxn ang="0">
                  <a:pos x="33" y="130"/>
                </a:cxn>
                <a:cxn ang="0">
                  <a:pos x="16" y="74"/>
                </a:cxn>
                <a:cxn ang="0">
                  <a:pos x="16" y="56"/>
                </a:cxn>
                <a:cxn ang="0">
                  <a:pos x="0" y="56"/>
                </a:cxn>
                <a:cxn ang="0">
                  <a:pos x="0" y="37"/>
                </a:cxn>
                <a:cxn ang="0">
                  <a:pos x="0" y="19"/>
                </a:cxn>
                <a:cxn ang="0">
                  <a:pos x="0" y="0"/>
                </a:cxn>
              </a:cxnLst>
              <a:rect l="0" t="0" r="r" b="b"/>
              <a:pathLst>
                <a:path w="471" h="443">
                  <a:moveTo>
                    <a:pt x="0" y="0"/>
                  </a:moveTo>
                  <a:lnTo>
                    <a:pt x="49" y="0"/>
                  </a:lnTo>
                  <a:lnTo>
                    <a:pt x="65" y="0"/>
                  </a:lnTo>
                  <a:lnTo>
                    <a:pt x="112" y="0"/>
                  </a:lnTo>
                  <a:lnTo>
                    <a:pt x="128" y="0"/>
                  </a:lnTo>
                  <a:lnTo>
                    <a:pt x="144" y="0"/>
                  </a:lnTo>
                  <a:lnTo>
                    <a:pt x="193" y="19"/>
                  </a:lnTo>
                  <a:lnTo>
                    <a:pt x="226" y="19"/>
                  </a:lnTo>
                  <a:lnTo>
                    <a:pt x="242" y="19"/>
                  </a:lnTo>
                  <a:lnTo>
                    <a:pt x="341" y="19"/>
                  </a:lnTo>
                  <a:lnTo>
                    <a:pt x="390" y="19"/>
                  </a:lnTo>
                  <a:lnTo>
                    <a:pt x="423" y="19"/>
                  </a:lnTo>
                  <a:lnTo>
                    <a:pt x="471" y="19"/>
                  </a:lnTo>
                  <a:lnTo>
                    <a:pt x="275" y="406"/>
                  </a:lnTo>
                  <a:lnTo>
                    <a:pt x="292" y="406"/>
                  </a:lnTo>
                  <a:lnTo>
                    <a:pt x="275" y="406"/>
                  </a:lnTo>
                  <a:lnTo>
                    <a:pt x="275" y="425"/>
                  </a:lnTo>
                  <a:lnTo>
                    <a:pt x="259" y="425"/>
                  </a:lnTo>
                  <a:lnTo>
                    <a:pt x="259" y="443"/>
                  </a:lnTo>
                  <a:lnTo>
                    <a:pt x="226" y="406"/>
                  </a:lnTo>
                  <a:lnTo>
                    <a:pt x="144" y="351"/>
                  </a:lnTo>
                  <a:lnTo>
                    <a:pt x="112" y="332"/>
                  </a:lnTo>
                  <a:lnTo>
                    <a:pt x="82" y="222"/>
                  </a:lnTo>
                  <a:lnTo>
                    <a:pt x="65" y="203"/>
                  </a:lnTo>
                  <a:lnTo>
                    <a:pt x="49" y="185"/>
                  </a:lnTo>
                  <a:lnTo>
                    <a:pt x="33" y="167"/>
                  </a:lnTo>
                  <a:lnTo>
                    <a:pt x="33" y="148"/>
                  </a:lnTo>
                  <a:lnTo>
                    <a:pt x="16" y="148"/>
                  </a:lnTo>
                  <a:lnTo>
                    <a:pt x="16" y="130"/>
                  </a:lnTo>
                  <a:lnTo>
                    <a:pt x="33" y="130"/>
                  </a:lnTo>
                  <a:lnTo>
                    <a:pt x="16" y="74"/>
                  </a:lnTo>
                  <a:lnTo>
                    <a:pt x="16" y="56"/>
                  </a:lnTo>
                  <a:lnTo>
                    <a:pt x="0" y="56"/>
                  </a:lnTo>
                  <a:lnTo>
                    <a:pt x="0" y="37"/>
                  </a:lnTo>
                  <a:lnTo>
                    <a:pt x="0" y="1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Freeform 390"/>
            <p:cNvSpPr>
              <a:spLocks/>
            </p:cNvSpPr>
            <p:nvPr/>
          </p:nvSpPr>
          <p:spPr bwMode="auto">
            <a:xfrm>
              <a:off x="3464" y="1478"/>
              <a:ext cx="471" cy="443"/>
            </a:xfrm>
            <a:custGeom>
              <a:avLst/>
              <a:gdLst/>
              <a:ahLst/>
              <a:cxnLst>
                <a:cxn ang="0">
                  <a:pos x="0" y="0"/>
                </a:cxn>
                <a:cxn ang="0">
                  <a:pos x="49" y="0"/>
                </a:cxn>
                <a:cxn ang="0">
                  <a:pos x="65" y="0"/>
                </a:cxn>
                <a:cxn ang="0">
                  <a:pos x="112" y="0"/>
                </a:cxn>
                <a:cxn ang="0">
                  <a:pos x="128" y="0"/>
                </a:cxn>
                <a:cxn ang="0">
                  <a:pos x="144" y="0"/>
                </a:cxn>
                <a:cxn ang="0">
                  <a:pos x="193" y="19"/>
                </a:cxn>
                <a:cxn ang="0">
                  <a:pos x="226" y="19"/>
                </a:cxn>
                <a:cxn ang="0">
                  <a:pos x="242" y="19"/>
                </a:cxn>
                <a:cxn ang="0">
                  <a:pos x="341" y="19"/>
                </a:cxn>
                <a:cxn ang="0">
                  <a:pos x="390" y="19"/>
                </a:cxn>
                <a:cxn ang="0">
                  <a:pos x="423" y="19"/>
                </a:cxn>
                <a:cxn ang="0">
                  <a:pos x="471" y="19"/>
                </a:cxn>
                <a:cxn ang="0">
                  <a:pos x="275" y="406"/>
                </a:cxn>
                <a:cxn ang="0">
                  <a:pos x="292" y="406"/>
                </a:cxn>
                <a:cxn ang="0">
                  <a:pos x="275" y="406"/>
                </a:cxn>
                <a:cxn ang="0">
                  <a:pos x="275" y="425"/>
                </a:cxn>
                <a:cxn ang="0">
                  <a:pos x="259" y="425"/>
                </a:cxn>
                <a:cxn ang="0">
                  <a:pos x="259" y="443"/>
                </a:cxn>
                <a:cxn ang="0">
                  <a:pos x="226" y="406"/>
                </a:cxn>
                <a:cxn ang="0">
                  <a:pos x="144" y="351"/>
                </a:cxn>
                <a:cxn ang="0">
                  <a:pos x="112" y="332"/>
                </a:cxn>
                <a:cxn ang="0">
                  <a:pos x="82" y="222"/>
                </a:cxn>
                <a:cxn ang="0">
                  <a:pos x="65" y="203"/>
                </a:cxn>
                <a:cxn ang="0">
                  <a:pos x="49" y="185"/>
                </a:cxn>
                <a:cxn ang="0">
                  <a:pos x="33" y="167"/>
                </a:cxn>
                <a:cxn ang="0">
                  <a:pos x="33" y="148"/>
                </a:cxn>
                <a:cxn ang="0">
                  <a:pos x="16" y="148"/>
                </a:cxn>
                <a:cxn ang="0">
                  <a:pos x="16" y="130"/>
                </a:cxn>
                <a:cxn ang="0">
                  <a:pos x="33" y="130"/>
                </a:cxn>
                <a:cxn ang="0">
                  <a:pos x="16" y="74"/>
                </a:cxn>
                <a:cxn ang="0">
                  <a:pos x="16" y="56"/>
                </a:cxn>
                <a:cxn ang="0">
                  <a:pos x="0" y="56"/>
                </a:cxn>
                <a:cxn ang="0">
                  <a:pos x="0" y="37"/>
                </a:cxn>
                <a:cxn ang="0">
                  <a:pos x="0" y="19"/>
                </a:cxn>
                <a:cxn ang="0">
                  <a:pos x="0" y="0"/>
                </a:cxn>
              </a:cxnLst>
              <a:rect l="0" t="0" r="r" b="b"/>
              <a:pathLst>
                <a:path w="471" h="443">
                  <a:moveTo>
                    <a:pt x="0" y="0"/>
                  </a:moveTo>
                  <a:lnTo>
                    <a:pt x="49" y="0"/>
                  </a:lnTo>
                  <a:lnTo>
                    <a:pt x="65" y="0"/>
                  </a:lnTo>
                  <a:lnTo>
                    <a:pt x="112" y="0"/>
                  </a:lnTo>
                  <a:lnTo>
                    <a:pt x="128" y="0"/>
                  </a:lnTo>
                  <a:lnTo>
                    <a:pt x="144" y="0"/>
                  </a:lnTo>
                  <a:lnTo>
                    <a:pt x="193" y="19"/>
                  </a:lnTo>
                  <a:lnTo>
                    <a:pt x="226" y="19"/>
                  </a:lnTo>
                  <a:lnTo>
                    <a:pt x="242" y="19"/>
                  </a:lnTo>
                  <a:lnTo>
                    <a:pt x="341" y="19"/>
                  </a:lnTo>
                  <a:lnTo>
                    <a:pt x="390" y="19"/>
                  </a:lnTo>
                  <a:lnTo>
                    <a:pt x="423" y="19"/>
                  </a:lnTo>
                  <a:lnTo>
                    <a:pt x="471" y="19"/>
                  </a:lnTo>
                  <a:lnTo>
                    <a:pt x="275" y="406"/>
                  </a:lnTo>
                  <a:lnTo>
                    <a:pt x="292" y="406"/>
                  </a:lnTo>
                  <a:lnTo>
                    <a:pt x="275" y="406"/>
                  </a:lnTo>
                  <a:lnTo>
                    <a:pt x="275" y="425"/>
                  </a:lnTo>
                  <a:lnTo>
                    <a:pt x="259" y="425"/>
                  </a:lnTo>
                  <a:lnTo>
                    <a:pt x="259" y="443"/>
                  </a:lnTo>
                  <a:lnTo>
                    <a:pt x="226" y="406"/>
                  </a:lnTo>
                  <a:lnTo>
                    <a:pt x="144" y="351"/>
                  </a:lnTo>
                  <a:lnTo>
                    <a:pt x="112" y="332"/>
                  </a:lnTo>
                  <a:lnTo>
                    <a:pt x="82" y="222"/>
                  </a:lnTo>
                  <a:lnTo>
                    <a:pt x="65" y="203"/>
                  </a:lnTo>
                  <a:lnTo>
                    <a:pt x="49" y="185"/>
                  </a:lnTo>
                  <a:lnTo>
                    <a:pt x="33" y="167"/>
                  </a:lnTo>
                  <a:lnTo>
                    <a:pt x="33" y="148"/>
                  </a:lnTo>
                  <a:lnTo>
                    <a:pt x="16" y="148"/>
                  </a:lnTo>
                  <a:lnTo>
                    <a:pt x="16" y="130"/>
                  </a:lnTo>
                  <a:lnTo>
                    <a:pt x="33" y="130"/>
                  </a:lnTo>
                  <a:lnTo>
                    <a:pt x="16" y="74"/>
                  </a:lnTo>
                  <a:lnTo>
                    <a:pt x="16" y="56"/>
                  </a:lnTo>
                  <a:lnTo>
                    <a:pt x="0" y="56"/>
                  </a:lnTo>
                  <a:lnTo>
                    <a:pt x="0" y="37"/>
                  </a:lnTo>
                  <a:lnTo>
                    <a:pt x="0" y="19"/>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7" name="Group 386"/>
          <p:cNvGrpSpPr>
            <a:grpSpLocks/>
          </p:cNvGrpSpPr>
          <p:nvPr/>
        </p:nvGrpSpPr>
        <p:grpSpPr bwMode="auto">
          <a:xfrm>
            <a:off x="6210162" y="2749469"/>
            <a:ext cx="671184" cy="667058"/>
            <a:chOff x="4441" y="1478"/>
            <a:chExt cx="651" cy="647"/>
          </a:xfrm>
          <a:solidFill>
            <a:schemeClr val="accent5">
              <a:lumMod val="60000"/>
              <a:lumOff val="40000"/>
            </a:schemeClr>
          </a:solidFill>
        </p:grpSpPr>
        <p:sp>
          <p:nvSpPr>
            <p:cNvPr id="218" name="Freeform 388"/>
            <p:cNvSpPr>
              <a:spLocks/>
            </p:cNvSpPr>
            <p:nvPr/>
          </p:nvSpPr>
          <p:spPr bwMode="auto">
            <a:xfrm>
              <a:off x="4441" y="1478"/>
              <a:ext cx="651" cy="647"/>
            </a:xfrm>
            <a:custGeom>
              <a:avLst/>
              <a:gdLst/>
              <a:ahLst/>
              <a:cxnLst>
                <a:cxn ang="0">
                  <a:pos x="326" y="0"/>
                </a:cxn>
                <a:cxn ang="0">
                  <a:pos x="408" y="19"/>
                </a:cxn>
                <a:cxn ang="0">
                  <a:pos x="408" y="37"/>
                </a:cxn>
                <a:cxn ang="0">
                  <a:pos x="408" y="93"/>
                </a:cxn>
                <a:cxn ang="0">
                  <a:pos x="441" y="111"/>
                </a:cxn>
                <a:cxn ang="0">
                  <a:pos x="441" y="148"/>
                </a:cxn>
                <a:cxn ang="0">
                  <a:pos x="457" y="148"/>
                </a:cxn>
                <a:cxn ang="0">
                  <a:pos x="474" y="185"/>
                </a:cxn>
                <a:cxn ang="0">
                  <a:pos x="490" y="222"/>
                </a:cxn>
                <a:cxn ang="0">
                  <a:pos x="523" y="259"/>
                </a:cxn>
                <a:cxn ang="0">
                  <a:pos x="556" y="277"/>
                </a:cxn>
                <a:cxn ang="0">
                  <a:pos x="539" y="333"/>
                </a:cxn>
                <a:cxn ang="0">
                  <a:pos x="556" y="370"/>
                </a:cxn>
                <a:cxn ang="0">
                  <a:pos x="588" y="388"/>
                </a:cxn>
                <a:cxn ang="0">
                  <a:pos x="618" y="425"/>
                </a:cxn>
                <a:cxn ang="0">
                  <a:pos x="651" y="444"/>
                </a:cxn>
                <a:cxn ang="0">
                  <a:pos x="634" y="462"/>
                </a:cxn>
                <a:cxn ang="0">
                  <a:pos x="618" y="462"/>
                </a:cxn>
                <a:cxn ang="0">
                  <a:pos x="604" y="462"/>
                </a:cxn>
                <a:cxn ang="0">
                  <a:pos x="588" y="462"/>
                </a:cxn>
                <a:cxn ang="0">
                  <a:pos x="556" y="444"/>
                </a:cxn>
                <a:cxn ang="0">
                  <a:pos x="523" y="425"/>
                </a:cxn>
                <a:cxn ang="0">
                  <a:pos x="506" y="425"/>
                </a:cxn>
                <a:cxn ang="0">
                  <a:pos x="474" y="444"/>
                </a:cxn>
                <a:cxn ang="0">
                  <a:pos x="441" y="462"/>
                </a:cxn>
                <a:cxn ang="0">
                  <a:pos x="425" y="499"/>
                </a:cxn>
                <a:cxn ang="0">
                  <a:pos x="392" y="518"/>
                </a:cxn>
                <a:cxn ang="0">
                  <a:pos x="376" y="555"/>
                </a:cxn>
                <a:cxn ang="0">
                  <a:pos x="326" y="610"/>
                </a:cxn>
                <a:cxn ang="0">
                  <a:pos x="310" y="647"/>
                </a:cxn>
                <a:cxn ang="0">
                  <a:pos x="278" y="629"/>
                </a:cxn>
                <a:cxn ang="0">
                  <a:pos x="278" y="610"/>
                </a:cxn>
                <a:cxn ang="0">
                  <a:pos x="228" y="610"/>
                </a:cxn>
                <a:cxn ang="0">
                  <a:pos x="196" y="592"/>
                </a:cxn>
                <a:cxn ang="0">
                  <a:pos x="196" y="573"/>
                </a:cxn>
                <a:cxn ang="0">
                  <a:pos x="179" y="536"/>
                </a:cxn>
                <a:cxn ang="0">
                  <a:pos x="163" y="499"/>
                </a:cxn>
                <a:cxn ang="0">
                  <a:pos x="130" y="462"/>
                </a:cxn>
                <a:cxn ang="0">
                  <a:pos x="114" y="425"/>
                </a:cxn>
                <a:cxn ang="0">
                  <a:pos x="98" y="388"/>
                </a:cxn>
                <a:cxn ang="0">
                  <a:pos x="65" y="370"/>
                </a:cxn>
                <a:cxn ang="0">
                  <a:pos x="65" y="315"/>
                </a:cxn>
                <a:cxn ang="0">
                  <a:pos x="16" y="93"/>
                </a:cxn>
                <a:cxn ang="0">
                  <a:pos x="0" y="37"/>
                </a:cxn>
                <a:cxn ang="0">
                  <a:pos x="98" y="0"/>
                </a:cxn>
                <a:cxn ang="0">
                  <a:pos x="212" y="0"/>
                </a:cxn>
              </a:cxnLst>
              <a:rect l="0" t="0" r="r" b="b"/>
              <a:pathLst>
                <a:path w="651" h="647">
                  <a:moveTo>
                    <a:pt x="212" y="0"/>
                  </a:moveTo>
                  <a:lnTo>
                    <a:pt x="278" y="0"/>
                  </a:lnTo>
                  <a:lnTo>
                    <a:pt x="326" y="0"/>
                  </a:lnTo>
                  <a:lnTo>
                    <a:pt x="376" y="0"/>
                  </a:lnTo>
                  <a:lnTo>
                    <a:pt x="408" y="0"/>
                  </a:lnTo>
                  <a:lnTo>
                    <a:pt x="408" y="19"/>
                  </a:lnTo>
                  <a:lnTo>
                    <a:pt x="425" y="19"/>
                  </a:lnTo>
                  <a:lnTo>
                    <a:pt x="425" y="37"/>
                  </a:lnTo>
                  <a:lnTo>
                    <a:pt x="408" y="37"/>
                  </a:lnTo>
                  <a:lnTo>
                    <a:pt x="408" y="56"/>
                  </a:lnTo>
                  <a:lnTo>
                    <a:pt x="408" y="74"/>
                  </a:lnTo>
                  <a:lnTo>
                    <a:pt x="408" y="93"/>
                  </a:lnTo>
                  <a:lnTo>
                    <a:pt x="425" y="93"/>
                  </a:lnTo>
                  <a:lnTo>
                    <a:pt x="425" y="111"/>
                  </a:lnTo>
                  <a:lnTo>
                    <a:pt x="441" y="111"/>
                  </a:lnTo>
                  <a:lnTo>
                    <a:pt x="425" y="130"/>
                  </a:lnTo>
                  <a:lnTo>
                    <a:pt x="441" y="130"/>
                  </a:lnTo>
                  <a:lnTo>
                    <a:pt x="441" y="148"/>
                  </a:lnTo>
                  <a:lnTo>
                    <a:pt x="457" y="148"/>
                  </a:lnTo>
                  <a:lnTo>
                    <a:pt x="441" y="148"/>
                  </a:lnTo>
                  <a:lnTo>
                    <a:pt x="457" y="148"/>
                  </a:lnTo>
                  <a:lnTo>
                    <a:pt x="457" y="167"/>
                  </a:lnTo>
                  <a:lnTo>
                    <a:pt x="474" y="167"/>
                  </a:lnTo>
                  <a:lnTo>
                    <a:pt x="474" y="185"/>
                  </a:lnTo>
                  <a:lnTo>
                    <a:pt x="490" y="185"/>
                  </a:lnTo>
                  <a:lnTo>
                    <a:pt x="490" y="204"/>
                  </a:lnTo>
                  <a:lnTo>
                    <a:pt x="490" y="222"/>
                  </a:lnTo>
                  <a:lnTo>
                    <a:pt x="490" y="241"/>
                  </a:lnTo>
                  <a:lnTo>
                    <a:pt x="506" y="241"/>
                  </a:lnTo>
                  <a:lnTo>
                    <a:pt x="523" y="259"/>
                  </a:lnTo>
                  <a:lnTo>
                    <a:pt x="539" y="259"/>
                  </a:lnTo>
                  <a:lnTo>
                    <a:pt x="539" y="277"/>
                  </a:lnTo>
                  <a:lnTo>
                    <a:pt x="556" y="277"/>
                  </a:lnTo>
                  <a:lnTo>
                    <a:pt x="572" y="277"/>
                  </a:lnTo>
                  <a:lnTo>
                    <a:pt x="572" y="296"/>
                  </a:lnTo>
                  <a:lnTo>
                    <a:pt x="539" y="333"/>
                  </a:lnTo>
                  <a:lnTo>
                    <a:pt x="539" y="352"/>
                  </a:lnTo>
                  <a:lnTo>
                    <a:pt x="556" y="352"/>
                  </a:lnTo>
                  <a:lnTo>
                    <a:pt x="556" y="370"/>
                  </a:lnTo>
                  <a:lnTo>
                    <a:pt x="572" y="370"/>
                  </a:lnTo>
                  <a:lnTo>
                    <a:pt x="588" y="370"/>
                  </a:lnTo>
                  <a:lnTo>
                    <a:pt x="588" y="388"/>
                  </a:lnTo>
                  <a:lnTo>
                    <a:pt x="604" y="388"/>
                  </a:lnTo>
                  <a:lnTo>
                    <a:pt x="604" y="407"/>
                  </a:lnTo>
                  <a:lnTo>
                    <a:pt x="618" y="425"/>
                  </a:lnTo>
                  <a:lnTo>
                    <a:pt x="634" y="425"/>
                  </a:lnTo>
                  <a:lnTo>
                    <a:pt x="651" y="425"/>
                  </a:lnTo>
                  <a:lnTo>
                    <a:pt x="651" y="444"/>
                  </a:lnTo>
                  <a:lnTo>
                    <a:pt x="651" y="462"/>
                  </a:lnTo>
                  <a:lnTo>
                    <a:pt x="634" y="481"/>
                  </a:lnTo>
                  <a:lnTo>
                    <a:pt x="634" y="462"/>
                  </a:lnTo>
                  <a:lnTo>
                    <a:pt x="634" y="481"/>
                  </a:lnTo>
                  <a:lnTo>
                    <a:pt x="618" y="481"/>
                  </a:lnTo>
                  <a:lnTo>
                    <a:pt x="618" y="462"/>
                  </a:lnTo>
                  <a:lnTo>
                    <a:pt x="618" y="481"/>
                  </a:lnTo>
                  <a:lnTo>
                    <a:pt x="604" y="481"/>
                  </a:lnTo>
                  <a:lnTo>
                    <a:pt x="604" y="462"/>
                  </a:lnTo>
                  <a:lnTo>
                    <a:pt x="588" y="462"/>
                  </a:lnTo>
                  <a:lnTo>
                    <a:pt x="604" y="462"/>
                  </a:lnTo>
                  <a:lnTo>
                    <a:pt x="588" y="462"/>
                  </a:lnTo>
                  <a:lnTo>
                    <a:pt x="588" y="444"/>
                  </a:lnTo>
                  <a:lnTo>
                    <a:pt x="572" y="444"/>
                  </a:lnTo>
                  <a:lnTo>
                    <a:pt x="556" y="444"/>
                  </a:lnTo>
                  <a:lnTo>
                    <a:pt x="539" y="444"/>
                  </a:lnTo>
                  <a:lnTo>
                    <a:pt x="539" y="425"/>
                  </a:lnTo>
                  <a:lnTo>
                    <a:pt x="523" y="425"/>
                  </a:lnTo>
                  <a:lnTo>
                    <a:pt x="523" y="407"/>
                  </a:lnTo>
                  <a:lnTo>
                    <a:pt x="506" y="407"/>
                  </a:lnTo>
                  <a:lnTo>
                    <a:pt x="506" y="425"/>
                  </a:lnTo>
                  <a:lnTo>
                    <a:pt x="490" y="425"/>
                  </a:lnTo>
                  <a:lnTo>
                    <a:pt x="490" y="444"/>
                  </a:lnTo>
                  <a:lnTo>
                    <a:pt x="474" y="444"/>
                  </a:lnTo>
                  <a:lnTo>
                    <a:pt x="457" y="444"/>
                  </a:lnTo>
                  <a:lnTo>
                    <a:pt x="457" y="462"/>
                  </a:lnTo>
                  <a:lnTo>
                    <a:pt x="441" y="462"/>
                  </a:lnTo>
                  <a:lnTo>
                    <a:pt x="441" y="481"/>
                  </a:lnTo>
                  <a:lnTo>
                    <a:pt x="425" y="481"/>
                  </a:lnTo>
                  <a:lnTo>
                    <a:pt x="425" y="499"/>
                  </a:lnTo>
                  <a:lnTo>
                    <a:pt x="408" y="499"/>
                  </a:lnTo>
                  <a:lnTo>
                    <a:pt x="408" y="518"/>
                  </a:lnTo>
                  <a:lnTo>
                    <a:pt x="392" y="518"/>
                  </a:lnTo>
                  <a:lnTo>
                    <a:pt x="392" y="536"/>
                  </a:lnTo>
                  <a:lnTo>
                    <a:pt x="376" y="536"/>
                  </a:lnTo>
                  <a:lnTo>
                    <a:pt x="376" y="555"/>
                  </a:lnTo>
                  <a:lnTo>
                    <a:pt x="359" y="555"/>
                  </a:lnTo>
                  <a:lnTo>
                    <a:pt x="359" y="573"/>
                  </a:lnTo>
                  <a:lnTo>
                    <a:pt x="326" y="610"/>
                  </a:lnTo>
                  <a:lnTo>
                    <a:pt x="326" y="629"/>
                  </a:lnTo>
                  <a:lnTo>
                    <a:pt x="310" y="629"/>
                  </a:lnTo>
                  <a:lnTo>
                    <a:pt x="310" y="647"/>
                  </a:lnTo>
                  <a:lnTo>
                    <a:pt x="294" y="647"/>
                  </a:lnTo>
                  <a:lnTo>
                    <a:pt x="294" y="629"/>
                  </a:lnTo>
                  <a:lnTo>
                    <a:pt x="278" y="629"/>
                  </a:lnTo>
                  <a:lnTo>
                    <a:pt x="278" y="610"/>
                  </a:lnTo>
                  <a:lnTo>
                    <a:pt x="278" y="629"/>
                  </a:lnTo>
                  <a:lnTo>
                    <a:pt x="278" y="610"/>
                  </a:lnTo>
                  <a:lnTo>
                    <a:pt x="261" y="610"/>
                  </a:lnTo>
                  <a:lnTo>
                    <a:pt x="245" y="610"/>
                  </a:lnTo>
                  <a:lnTo>
                    <a:pt x="228" y="610"/>
                  </a:lnTo>
                  <a:lnTo>
                    <a:pt x="212" y="610"/>
                  </a:lnTo>
                  <a:lnTo>
                    <a:pt x="196" y="610"/>
                  </a:lnTo>
                  <a:lnTo>
                    <a:pt x="196" y="592"/>
                  </a:lnTo>
                  <a:lnTo>
                    <a:pt x="179" y="592"/>
                  </a:lnTo>
                  <a:lnTo>
                    <a:pt x="179" y="573"/>
                  </a:lnTo>
                  <a:lnTo>
                    <a:pt x="196" y="573"/>
                  </a:lnTo>
                  <a:lnTo>
                    <a:pt x="196" y="555"/>
                  </a:lnTo>
                  <a:lnTo>
                    <a:pt x="196" y="536"/>
                  </a:lnTo>
                  <a:lnTo>
                    <a:pt x="179" y="536"/>
                  </a:lnTo>
                  <a:lnTo>
                    <a:pt x="179" y="518"/>
                  </a:lnTo>
                  <a:lnTo>
                    <a:pt x="179" y="499"/>
                  </a:lnTo>
                  <a:lnTo>
                    <a:pt x="163" y="499"/>
                  </a:lnTo>
                  <a:lnTo>
                    <a:pt x="147" y="481"/>
                  </a:lnTo>
                  <a:lnTo>
                    <a:pt x="147" y="462"/>
                  </a:lnTo>
                  <a:lnTo>
                    <a:pt x="130" y="462"/>
                  </a:lnTo>
                  <a:lnTo>
                    <a:pt x="130" y="444"/>
                  </a:lnTo>
                  <a:lnTo>
                    <a:pt x="114" y="444"/>
                  </a:lnTo>
                  <a:lnTo>
                    <a:pt x="114" y="425"/>
                  </a:lnTo>
                  <a:lnTo>
                    <a:pt x="114" y="407"/>
                  </a:lnTo>
                  <a:lnTo>
                    <a:pt x="98" y="407"/>
                  </a:lnTo>
                  <a:lnTo>
                    <a:pt x="98" y="388"/>
                  </a:lnTo>
                  <a:lnTo>
                    <a:pt x="98" y="370"/>
                  </a:lnTo>
                  <a:lnTo>
                    <a:pt x="81" y="370"/>
                  </a:lnTo>
                  <a:lnTo>
                    <a:pt x="65" y="370"/>
                  </a:lnTo>
                  <a:lnTo>
                    <a:pt x="65" y="352"/>
                  </a:lnTo>
                  <a:lnTo>
                    <a:pt x="65" y="333"/>
                  </a:lnTo>
                  <a:lnTo>
                    <a:pt x="65" y="315"/>
                  </a:lnTo>
                  <a:lnTo>
                    <a:pt x="65" y="296"/>
                  </a:lnTo>
                  <a:lnTo>
                    <a:pt x="48" y="204"/>
                  </a:lnTo>
                  <a:lnTo>
                    <a:pt x="16" y="93"/>
                  </a:lnTo>
                  <a:lnTo>
                    <a:pt x="16" y="74"/>
                  </a:lnTo>
                  <a:lnTo>
                    <a:pt x="16" y="56"/>
                  </a:lnTo>
                  <a:lnTo>
                    <a:pt x="0" y="37"/>
                  </a:lnTo>
                  <a:lnTo>
                    <a:pt x="0" y="19"/>
                  </a:lnTo>
                  <a:lnTo>
                    <a:pt x="48" y="19"/>
                  </a:lnTo>
                  <a:lnTo>
                    <a:pt x="98" y="0"/>
                  </a:lnTo>
                  <a:lnTo>
                    <a:pt x="147" y="0"/>
                  </a:lnTo>
                  <a:lnTo>
                    <a:pt x="196" y="0"/>
                  </a:lnTo>
                  <a:lnTo>
                    <a:pt x="21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387"/>
            <p:cNvSpPr>
              <a:spLocks/>
            </p:cNvSpPr>
            <p:nvPr/>
          </p:nvSpPr>
          <p:spPr bwMode="auto">
            <a:xfrm>
              <a:off x="4441" y="1478"/>
              <a:ext cx="651" cy="647"/>
            </a:xfrm>
            <a:custGeom>
              <a:avLst/>
              <a:gdLst/>
              <a:ahLst/>
              <a:cxnLst>
                <a:cxn ang="0">
                  <a:pos x="326" y="0"/>
                </a:cxn>
                <a:cxn ang="0">
                  <a:pos x="408" y="19"/>
                </a:cxn>
                <a:cxn ang="0">
                  <a:pos x="408" y="37"/>
                </a:cxn>
                <a:cxn ang="0">
                  <a:pos x="408" y="93"/>
                </a:cxn>
                <a:cxn ang="0">
                  <a:pos x="441" y="111"/>
                </a:cxn>
                <a:cxn ang="0">
                  <a:pos x="441" y="148"/>
                </a:cxn>
                <a:cxn ang="0">
                  <a:pos x="457" y="148"/>
                </a:cxn>
                <a:cxn ang="0">
                  <a:pos x="474" y="185"/>
                </a:cxn>
                <a:cxn ang="0">
                  <a:pos x="490" y="222"/>
                </a:cxn>
                <a:cxn ang="0">
                  <a:pos x="523" y="259"/>
                </a:cxn>
                <a:cxn ang="0">
                  <a:pos x="556" y="277"/>
                </a:cxn>
                <a:cxn ang="0">
                  <a:pos x="539" y="333"/>
                </a:cxn>
                <a:cxn ang="0">
                  <a:pos x="556" y="370"/>
                </a:cxn>
                <a:cxn ang="0">
                  <a:pos x="588" y="388"/>
                </a:cxn>
                <a:cxn ang="0">
                  <a:pos x="618" y="425"/>
                </a:cxn>
                <a:cxn ang="0">
                  <a:pos x="651" y="444"/>
                </a:cxn>
                <a:cxn ang="0">
                  <a:pos x="634" y="462"/>
                </a:cxn>
                <a:cxn ang="0">
                  <a:pos x="618" y="462"/>
                </a:cxn>
                <a:cxn ang="0">
                  <a:pos x="604" y="462"/>
                </a:cxn>
                <a:cxn ang="0">
                  <a:pos x="588" y="462"/>
                </a:cxn>
                <a:cxn ang="0">
                  <a:pos x="556" y="444"/>
                </a:cxn>
                <a:cxn ang="0">
                  <a:pos x="523" y="425"/>
                </a:cxn>
                <a:cxn ang="0">
                  <a:pos x="506" y="425"/>
                </a:cxn>
                <a:cxn ang="0">
                  <a:pos x="474" y="444"/>
                </a:cxn>
                <a:cxn ang="0">
                  <a:pos x="441" y="462"/>
                </a:cxn>
                <a:cxn ang="0">
                  <a:pos x="425" y="499"/>
                </a:cxn>
                <a:cxn ang="0">
                  <a:pos x="392" y="518"/>
                </a:cxn>
                <a:cxn ang="0">
                  <a:pos x="376" y="555"/>
                </a:cxn>
                <a:cxn ang="0">
                  <a:pos x="326" y="610"/>
                </a:cxn>
                <a:cxn ang="0">
                  <a:pos x="310" y="647"/>
                </a:cxn>
                <a:cxn ang="0">
                  <a:pos x="278" y="629"/>
                </a:cxn>
                <a:cxn ang="0">
                  <a:pos x="278" y="610"/>
                </a:cxn>
                <a:cxn ang="0">
                  <a:pos x="228" y="610"/>
                </a:cxn>
                <a:cxn ang="0">
                  <a:pos x="196" y="592"/>
                </a:cxn>
                <a:cxn ang="0">
                  <a:pos x="196" y="573"/>
                </a:cxn>
                <a:cxn ang="0">
                  <a:pos x="179" y="536"/>
                </a:cxn>
                <a:cxn ang="0">
                  <a:pos x="163" y="499"/>
                </a:cxn>
                <a:cxn ang="0">
                  <a:pos x="130" y="462"/>
                </a:cxn>
                <a:cxn ang="0">
                  <a:pos x="114" y="425"/>
                </a:cxn>
                <a:cxn ang="0">
                  <a:pos x="98" y="388"/>
                </a:cxn>
                <a:cxn ang="0">
                  <a:pos x="65" y="370"/>
                </a:cxn>
                <a:cxn ang="0">
                  <a:pos x="65" y="315"/>
                </a:cxn>
                <a:cxn ang="0">
                  <a:pos x="16" y="93"/>
                </a:cxn>
                <a:cxn ang="0">
                  <a:pos x="0" y="37"/>
                </a:cxn>
                <a:cxn ang="0">
                  <a:pos x="98" y="0"/>
                </a:cxn>
                <a:cxn ang="0">
                  <a:pos x="212" y="0"/>
                </a:cxn>
              </a:cxnLst>
              <a:rect l="0" t="0" r="r" b="b"/>
              <a:pathLst>
                <a:path w="651" h="647">
                  <a:moveTo>
                    <a:pt x="212" y="0"/>
                  </a:moveTo>
                  <a:lnTo>
                    <a:pt x="278" y="0"/>
                  </a:lnTo>
                  <a:lnTo>
                    <a:pt x="326" y="0"/>
                  </a:lnTo>
                  <a:lnTo>
                    <a:pt x="376" y="0"/>
                  </a:lnTo>
                  <a:lnTo>
                    <a:pt x="408" y="0"/>
                  </a:lnTo>
                  <a:lnTo>
                    <a:pt x="408" y="19"/>
                  </a:lnTo>
                  <a:lnTo>
                    <a:pt x="425" y="19"/>
                  </a:lnTo>
                  <a:lnTo>
                    <a:pt x="425" y="37"/>
                  </a:lnTo>
                  <a:lnTo>
                    <a:pt x="408" y="37"/>
                  </a:lnTo>
                  <a:lnTo>
                    <a:pt x="408" y="56"/>
                  </a:lnTo>
                  <a:lnTo>
                    <a:pt x="408" y="74"/>
                  </a:lnTo>
                  <a:lnTo>
                    <a:pt x="408" y="93"/>
                  </a:lnTo>
                  <a:lnTo>
                    <a:pt x="425" y="93"/>
                  </a:lnTo>
                  <a:lnTo>
                    <a:pt x="425" y="111"/>
                  </a:lnTo>
                  <a:lnTo>
                    <a:pt x="441" y="111"/>
                  </a:lnTo>
                  <a:lnTo>
                    <a:pt x="425" y="130"/>
                  </a:lnTo>
                  <a:lnTo>
                    <a:pt x="441" y="130"/>
                  </a:lnTo>
                  <a:lnTo>
                    <a:pt x="441" y="148"/>
                  </a:lnTo>
                  <a:lnTo>
                    <a:pt x="457" y="148"/>
                  </a:lnTo>
                  <a:lnTo>
                    <a:pt x="441" y="148"/>
                  </a:lnTo>
                  <a:lnTo>
                    <a:pt x="457" y="148"/>
                  </a:lnTo>
                  <a:lnTo>
                    <a:pt x="457" y="167"/>
                  </a:lnTo>
                  <a:lnTo>
                    <a:pt x="474" y="167"/>
                  </a:lnTo>
                  <a:lnTo>
                    <a:pt x="474" y="185"/>
                  </a:lnTo>
                  <a:lnTo>
                    <a:pt x="490" y="185"/>
                  </a:lnTo>
                  <a:lnTo>
                    <a:pt x="490" y="204"/>
                  </a:lnTo>
                  <a:lnTo>
                    <a:pt x="490" y="222"/>
                  </a:lnTo>
                  <a:lnTo>
                    <a:pt x="490" y="241"/>
                  </a:lnTo>
                  <a:lnTo>
                    <a:pt x="506" y="241"/>
                  </a:lnTo>
                  <a:lnTo>
                    <a:pt x="523" y="259"/>
                  </a:lnTo>
                  <a:lnTo>
                    <a:pt x="539" y="259"/>
                  </a:lnTo>
                  <a:lnTo>
                    <a:pt x="539" y="277"/>
                  </a:lnTo>
                  <a:lnTo>
                    <a:pt x="556" y="277"/>
                  </a:lnTo>
                  <a:lnTo>
                    <a:pt x="572" y="277"/>
                  </a:lnTo>
                  <a:lnTo>
                    <a:pt x="572" y="296"/>
                  </a:lnTo>
                  <a:lnTo>
                    <a:pt x="539" y="333"/>
                  </a:lnTo>
                  <a:lnTo>
                    <a:pt x="539" y="352"/>
                  </a:lnTo>
                  <a:lnTo>
                    <a:pt x="556" y="352"/>
                  </a:lnTo>
                  <a:lnTo>
                    <a:pt x="556" y="370"/>
                  </a:lnTo>
                  <a:lnTo>
                    <a:pt x="572" y="370"/>
                  </a:lnTo>
                  <a:lnTo>
                    <a:pt x="588" y="370"/>
                  </a:lnTo>
                  <a:lnTo>
                    <a:pt x="588" y="388"/>
                  </a:lnTo>
                  <a:lnTo>
                    <a:pt x="604" y="388"/>
                  </a:lnTo>
                  <a:lnTo>
                    <a:pt x="604" y="407"/>
                  </a:lnTo>
                  <a:lnTo>
                    <a:pt x="618" y="425"/>
                  </a:lnTo>
                  <a:lnTo>
                    <a:pt x="634" y="425"/>
                  </a:lnTo>
                  <a:lnTo>
                    <a:pt x="651" y="425"/>
                  </a:lnTo>
                  <a:lnTo>
                    <a:pt x="651" y="444"/>
                  </a:lnTo>
                  <a:lnTo>
                    <a:pt x="651" y="462"/>
                  </a:lnTo>
                  <a:lnTo>
                    <a:pt x="634" y="481"/>
                  </a:lnTo>
                  <a:lnTo>
                    <a:pt x="634" y="462"/>
                  </a:lnTo>
                  <a:lnTo>
                    <a:pt x="634" y="481"/>
                  </a:lnTo>
                  <a:lnTo>
                    <a:pt x="618" y="481"/>
                  </a:lnTo>
                  <a:lnTo>
                    <a:pt x="618" y="462"/>
                  </a:lnTo>
                  <a:lnTo>
                    <a:pt x="618" y="481"/>
                  </a:lnTo>
                  <a:lnTo>
                    <a:pt x="604" y="481"/>
                  </a:lnTo>
                  <a:lnTo>
                    <a:pt x="604" y="462"/>
                  </a:lnTo>
                  <a:lnTo>
                    <a:pt x="588" y="462"/>
                  </a:lnTo>
                  <a:lnTo>
                    <a:pt x="604" y="462"/>
                  </a:lnTo>
                  <a:lnTo>
                    <a:pt x="588" y="462"/>
                  </a:lnTo>
                  <a:lnTo>
                    <a:pt x="588" y="444"/>
                  </a:lnTo>
                  <a:lnTo>
                    <a:pt x="572" y="444"/>
                  </a:lnTo>
                  <a:lnTo>
                    <a:pt x="556" y="444"/>
                  </a:lnTo>
                  <a:lnTo>
                    <a:pt x="539" y="444"/>
                  </a:lnTo>
                  <a:lnTo>
                    <a:pt x="539" y="425"/>
                  </a:lnTo>
                  <a:lnTo>
                    <a:pt x="523" y="425"/>
                  </a:lnTo>
                  <a:lnTo>
                    <a:pt x="523" y="407"/>
                  </a:lnTo>
                  <a:lnTo>
                    <a:pt x="506" y="407"/>
                  </a:lnTo>
                  <a:lnTo>
                    <a:pt x="506" y="425"/>
                  </a:lnTo>
                  <a:lnTo>
                    <a:pt x="490" y="425"/>
                  </a:lnTo>
                  <a:lnTo>
                    <a:pt x="490" y="444"/>
                  </a:lnTo>
                  <a:lnTo>
                    <a:pt x="474" y="444"/>
                  </a:lnTo>
                  <a:lnTo>
                    <a:pt x="457" y="444"/>
                  </a:lnTo>
                  <a:lnTo>
                    <a:pt x="457" y="462"/>
                  </a:lnTo>
                  <a:lnTo>
                    <a:pt x="441" y="462"/>
                  </a:lnTo>
                  <a:lnTo>
                    <a:pt x="441" y="481"/>
                  </a:lnTo>
                  <a:lnTo>
                    <a:pt x="425" y="481"/>
                  </a:lnTo>
                  <a:lnTo>
                    <a:pt x="425" y="499"/>
                  </a:lnTo>
                  <a:lnTo>
                    <a:pt x="408" y="499"/>
                  </a:lnTo>
                  <a:lnTo>
                    <a:pt x="408" y="518"/>
                  </a:lnTo>
                  <a:lnTo>
                    <a:pt x="392" y="518"/>
                  </a:lnTo>
                  <a:lnTo>
                    <a:pt x="392" y="536"/>
                  </a:lnTo>
                  <a:lnTo>
                    <a:pt x="376" y="536"/>
                  </a:lnTo>
                  <a:lnTo>
                    <a:pt x="376" y="555"/>
                  </a:lnTo>
                  <a:lnTo>
                    <a:pt x="359" y="555"/>
                  </a:lnTo>
                  <a:lnTo>
                    <a:pt x="359" y="573"/>
                  </a:lnTo>
                  <a:lnTo>
                    <a:pt x="326" y="610"/>
                  </a:lnTo>
                  <a:lnTo>
                    <a:pt x="326" y="629"/>
                  </a:lnTo>
                  <a:lnTo>
                    <a:pt x="310" y="629"/>
                  </a:lnTo>
                  <a:lnTo>
                    <a:pt x="310" y="647"/>
                  </a:lnTo>
                  <a:lnTo>
                    <a:pt x="294" y="647"/>
                  </a:lnTo>
                  <a:lnTo>
                    <a:pt x="294" y="629"/>
                  </a:lnTo>
                  <a:lnTo>
                    <a:pt x="278" y="629"/>
                  </a:lnTo>
                  <a:lnTo>
                    <a:pt x="278" y="610"/>
                  </a:lnTo>
                  <a:lnTo>
                    <a:pt x="278" y="629"/>
                  </a:lnTo>
                  <a:lnTo>
                    <a:pt x="278" y="610"/>
                  </a:lnTo>
                  <a:lnTo>
                    <a:pt x="261" y="610"/>
                  </a:lnTo>
                  <a:lnTo>
                    <a:pt x="245" y="610"/>
                  </a:lnTo>
                  <a:lnTo>
                    <a:pt x="228" y="610"/>
                  </a:lnTo>
                  <a:lnTo>
                    <a:pt x="212" y="610"/>
                  </a:lnTo>
                  <a:lnTo>
                    <a:pt x="196" y="610"/>
                  </a:lnTo>
                  <a:lnTo>
                    <a:pt x="196" y="592"/>
                  </a:lnTo>
                  <a:lnTo>
                    <a:pt x="179" y="592"/>
                  </a:lnTo>
                  <a:lnTo>
                    <a:pt x="179" y="573"/>
                  </a:lnTo>
                  <a:lnTo>
                    <a:pt x="196" y="573"/>
                  </a:lnTo>
                  <a:lnTo>
                    <a:pt x="196" y="555"/>
                  </a:lnTo>
                  <a:lnTo>
                    <a:pt x="196" y="536"/>
                  </a:lnTo>
                  <a:lnTo>
                    <a:pt x="179" y="536"/>
                  </a:lnTo>
                  <a:lnTo>
                    <a:pt x="179" y="518"/>
                  </a:lnTo>
                  <a:lnTo>
                    <a:pt x="179" y="499"/>
                  </a:lnTo>
                  <a:lnTo>
                    <a:pt x="163" y="499"/>
                  </a:lnTo>
                  <a:lnTo>
                    <a:pt x="147" y="481"/>
                  </a:lnTo>
                  <a:lnTo>
                    <a:pt x="147" y="462"/>
                  </a:lnTo>
                  <a:lnTo>
                    <a:pt x="130" y="462"/>
                  </a:lnTo>
                  <a:lnTo>
                    <a:pt x="130" y="444"/>
                  </a:lnTo>
                  <a:lnTo>
                    <a:pt x="114" y="444"/>
                  </a:lnTo>
                  <a:lnTo>
                    <a:pt x="114" y="425"/>
                  </a:lnTo>
                  <a:lnTo>
                    <a:pt x="114" y="407"/>
                  </a:lnTo>
                  <a:lnTo>
                    <a:pt x="98" y="407"/>
                  </a:lnTo>
                  <a:lnTo>
                    <a:pt x="98" y="388"/>
                  </a:lnTo>
                  <a:lnTo>
                    <a:pt x="98" y="370"/>
                  </a:lnTo>
                  <a:lnTo>
                    <a:pt x="81" y="370"/>
                  </a:lnTo>
                  <a:lnTo>
                    <a:pt x="65" y="370"/>
                  </a:lnTo>
                  <a:lnTo>
                    <a:pt x="65" y="352"/>
                  </a:lnTo>
                  <a:lnTo>
                    <a:pt x="65" y="333"/>
                  </a:lnTo>
                  <a:lnTo>
                    <a:pt x="65" y="315"/>
                  </a:lnTo>
                  <a:lnTo>
                    <a:pt x="65" y="296"/>
                  </a:lnTo>
                  <a:lnTo>
                    <a:pt x="48" y="204"/>
                  </a:lnTo>
                  <a:lnTo>
                    <a:pt x="16" y="93"/>
                  </a:lnTo>
                  <a:lnTo>
                    <a:pt x="16" y="74"/>
                  </a:lnTo>
                  <a:lnTo>
                    <a:pt x="16" y="56"/>
                  </a:lnTo>
                  <a:lnTo>
                    <a:pt x="0" y="37"/>
                  </a:lnTo>
                  <a:lnTo>
                    <a:pt x="0" y="19"/>
                  </a:lnTo>
                  <a:lnTo>
                    <a:pt x="48" y="19"/>
                  </a:lnTo>
                  <a:lnTo>
                    <a:pt x="98" y="0"/>
                  </a:lnTo>
                  <a:lnTo>
                    <a:pt x="147" y="0"/>
                  </a:lnTo>
                  <a:lnTo>
                    <a:pt x="196" y="0"/>
                  </a:lnTo>
                  <a:lnTo>
                    <a:pt x="21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20" name="Group 383"/>
          <p:cNvGrpSpPr>
            <a:grpSpLocks/>
          </p:cNvGrpSpPr>
          <p:nvPr/>
        </p:nvGrpSpPr>
        <p:grpSpPr bwMode="auto">
          <a:xfrm>
            <a:off x="5808070" y="2768027"/>
            <a:ext cx="554680" cy="514470"/>
            <a:chOff x="4051" y="1496"/>
            <a:chExt cx="538" cy="499"/>
          </a:xfrm>
          <a:solidFill>
            <a:schemeClr val="accent5">
              <a:lumMod val="60000"/>
              <a:lumOff val="40000"/>
            </a:schemeClr>
          </a:solidFill>
        </p:grpSpPr>
        <p:sp>
          <p:nvSpPr>
            <p:cNvPr id="221" name="Freeform 385"/>
            <p:cNvSpPr>
              <a:spLocks/>
            </p:cNvSpPr>
            <p:nvPr/>
          </p:nvSpPr>
          <p:spPr bwMode="auto">
            <a:xfrm>
              <a:off x="4051" y="1496"/>
              <a:ext cx="538" cy="499"/>
            </a:xfrm>
            <a:custGeom>
              <a:avLst/>
              <a:gdLst/>
              <a:ahLst/>
              <a:cxnLst>
                <a:cxn ang="0">
                  <a:pos x="180" y="0"/>
                </a:cxn>
                <a:cxn ang="0">
                  <a:pos x="229" y="0"/>
                </a:cxn>
                <a:cxn ang="0">
                  <a:pos x="275" y="0"/>
                </a:cxn>
                <a:cxn ang="0">
                  <a:pos x="308" y="0"/>
                </a:cxn>
                <a:cxn ang="0">
                  <a:pos x="358" y="0"/>
                </a:cxn>
                <a:cxn ang="0">
                  <a:pos x="390" y="18"/>
                </a:cxn>
                <a:cxn ang="0">
                  <a:pos x="407" y="55"/>
                </a:cxn>
                <a:cxn ang="0">
                  <a:pos x="439" y="185"/>
                </a:cxn>
                <a:cxn ang="0">
                  <a:pos x="456" y="296"/>
                </a:cxn>
                <a:cxn ang="0">
                  <a:pos x="456" y="333"/>
                </a:cxn>
                <a:cxn ang="0">
                  <a:pos x="472" y="351"/>
                </a:cxn>
                <a:cxn ang="0">
                  <a:pos x="489" y="370"/>
                </a:cxn>
                <a:cxn ang="0">
                  <a:pos x="505" y="388"/>
                </a:cxn>
                <a:cxn ang="0">
                  <a:pos x="505" y="425"/>
                </a:cxn>
                <a:cxn ang="0">
                  <a:pos x="521" y="444"/>
                </a:cxn>
                <a:cxn ang="0">
                  <a:pos x="538" y="462"/>
                </a:cxn>
                <a:cxn ang="0">
                  <a:pos x="505" y="462"/>
                </a:cxn>
                <a:cxn ang="0">
                  <a:pos x="472" y="444"/>
                </a:cxn>
                <a:cxn ang="0">
                  <a:pos x="439" y="444"/>
                </a:cxn>
                <a:cxn ang="0">
                  <a:pos x="407" y="444"/>
                </a:cxn>
                <a:cxn ang="0">
                  <a:pos x="374" y="444"/>
                </a:cxn>
                <a:cxn ang="0">
                  <a:pos x="341" y="444"/>
                </a:cxn>
                <a:cxn ang="0">
                  <a:pos x="308" y="425"/>
                </a:cxn>
                <a:cxn ang="0">
                  <a:pos x="259" y="462"/>
                </a:cxn>
                <a:cxn ang="0">
                  <a:pos x="213" y="462"/>
                </a:cxn>
                <a:cxn ang="0">
                  <a:pos x="180" y="462"/>
                </a:cxn>
                <a:cxn ang="0">
                  <a:pos x="164" y="480"/>
                </a:cxn>
                <a:cxn ang="0">
                  <a:pos x="147" y="499"/>
                </a:cxn>
                <a:cxn ang="0">
                  <a:pos x="131" y="480"/>
                </a:cxn>
                <a:cxn ang="0">
                  <a:pos x="98" y="462"/>
                </a:cxn>
                <a:cxn ang="0">
                  <a:pos x="114" y="444"/>
                </a:cxn>
                <a:cxn ang="0">
                  <a:pos x="114" y="406"/>
                </a:cxn>
                <a:cxn ang="0">
                  <a:pos x="98" y="388"/>
                </a:cxn>
                <a:cxn ang="0">
                  <a:pos x="81" y="370"/>
                </a:cxn>
                <a:cxn ang="0">
                  <a:pos x="81" y="333"/>
                </a:cxn>
                <a:cxn ang="0">
                  <a:pos x="81" y="296"/>
                </a:cxn>
                <a:cxn ang="0">
                  <a:pos x="81" y="259"/>
                </a:cxn>
                <a:cxn ang="0">
                  <a:pos x="98" y="240"/>
                </a:cxn>
                <a:cxn ang="0">
                  <a:pos x="114" y="222"/>
                </a:cxn>
                <a:cxn ang="0">
                  <a:pos x="98" y="203"/>
                </a:cxn>
                <a:cxn ang="0">
                  <a:pos x="114" y="166"/>
                </a:cxn>
                <a:cxn ang="0">
                  <a:pos x="98" y="148"/>
                </a:cxn>
                <a:cxn ang="0">
                  <a:pos x="81" y="129"/>
                </a:cxn>
                <a:cxn ang="0">
                  <a:pos x="81" y="92"/>
                </a:cxn>
                <a:cxn ang="0">
                  <a:pos x="65" y="55"/>
                </a:cxn>
                <a:cxn ang="0">
                  <a:pos x="49" y="37"/>
                </a:cxn>
                <a:cxn ang="0">
                  <a:pos x="16" y="37"/>
                </a:cxn>
                <a:cxn ang="0">
                  <a:pos x="0" y="0"/>
                </a:cxn>
              </a:cxnLst>
              <a:rect l="0" t="0" r="r" b="b"/>
              <a:pathLst>
                <a:path w="538" h="499">
                  <a:moveTo>
                    <a:pt x="114" y="0"/>
                  </a:moveTo>
                  <a:lnTo>
                    <a:pt x="180" y="0"/>
                  </a:lnTo>
                  <a:lnTo>
                    <a:pt x="196" y="0"/>
                  </a:lnTo>
                  <a:lnTo>
                    <a:pt x="229" y="0"/>
                  </a:lnTo>
                  <a:lnTo>
                    <a:pt x="259" y="0"/>
                  </a:lnTo>
                  <a:lnTo>
                    <a:pt x="275" y="0"/>
                  </a:lnTo>
                  <a:lnTo>
                    <a:pt x="292" y="0"/>
                  </a:lnTo>
                  <a:lnTo>
                    <a:pt x="308" y="0"/>
                  </a:lnTo>
                  <a:lnTo>
                    <a:pt x="325" y="0"/>
                  </a:lnTo>
                  <a:lnTo>
                    <a:pt x="358" y="0"/>
                  </a:lnTo>
                  <a:lnTo>
                    <a:pt x="390" y="0"/>
                  </a:lnTo>
                  <a:lnTo>
                    <a:pt x="390" y="18"/>
                  </a:lnTo>
                  <a:lnTo>
                    <a:pt x="407" y="37"/>
                  </a:lnTo>
                  <a:lnTo>
                    <a:pt x="407" y="55"/>
                  </a:lnTo>
                  <a:lnTo>
                    <a:pt x="407" y="74"/>
                  </a:lnTo>
                  <a:lnTo>
                    <a:pt x="439" y="185"/>
                  </a:lnTo>
                  <a:lnTo>
                    <a:pt x="456" y="277"/>
                  </a:lnTo>
                  <a:lnTo>
                    <a:pt x="456" y="296"/>
                  </a:lnTo>
                  <a:lnTo>
                    <a:pt x="456" y="314"/>
                  </a:lnTo>
                  <a:lnTo>
                    <a:pt x="456" y="333"/>
                  </a:lnTo>
                  <a:lnTo>
                    <a:pt x="456" y="351"/>
                  </a:lnTo>
                  <a:lnTo>
                    <a:pt x="472" y="351"/>
                  </a:lnTo>
                  <a:lnTo>
                    <a:pt x="489" y="351"/>
                  </a:lnTo>
                  <a:lnTo>
                    <a:pt x="489" y="370"/>
                  </a:lnTo>
                  <a:lnTo>
                    <a:pt x="489" y="388"/>
                  </a:lnTo>
                  <a:lnTo>
                    <a:pt x="505" y="388"/>
                  </a:lnTo>
                  <a:lnTo>
                    <a:pt x="505" y="406"/>
                  </a:lnTo>
                  <a:lnTo>
                    <a:pt x="505" y="425"/>
                  </a:lnTo>
                  <a:lnTo>
                    <a:pt x="521" y="425"/>
                  </a:lnTo>
                  <a:lnTo>
                    <a:pt x="521" y="444"/>
                  </a:lnTo>
                  <a:lnTo>
                    <a:pt x="538" y="444"/>
                  </a:lnTo>
                  <a:lnTo>
                    <a:pt x="538" y="462"/>
                  </a:lnTo>
                  <a:lnTo>
                    <a:pt x="521" y="462"/>
                  </a:lnTo>
                  <a:lnTo>
                    <a:pt x="505" y="462"/>
                  </a:lnTo>
                  <a:lnTo>
                    <a:pt x="489" y="444"/>
                  </a:lnTo>
                  <a:lnTo>
                    <a:pt x="472" y="444"/>
                  </a:lnTo>
                  <a:lnTo>
                    <a:pt x="456" y="444"/>
                  </a:lnTo>
                  <a:lnTo>
                    <a:pt x="439" y="444"/>
                  </a:lnTo>
                  <a:lnTo>
                    <a:pt x="423" y="444"/>
                  </a:lnTo>
                  <a:lnTo>
                    <a:pt x="407" y="444"/>
                  </a:lnTo>
                  <a:lnTo>
                    <a:pt x="390" y="444"/>
                  </a:lnTo>
                  <a:lnTo>
                    <a:pt x="374" y="444"/>
                  </a:lnTo>
                  <a:lnTo>
                    <a:pt x="358" y="444"/>
                  </a:lnTo>
                  <a:lnTo>
                    <a:pt x="341" y="444"/>
                  </a:lnTo>
                  <a:lnTo>
                    <a:pt x="325" y="444"/>
                  </a:lnTo>
                  <a:lnTo>
                    <a:pt x="308" y="425"/>
                  </a:lnTo>
                  <a:lnTo>
                    <a:pt x="292" y="444"/>
                  </a:lnTo>
                  <a:lnTo>
                    <a:pt x="259" y="462"/>
                  </a:lnTo>
                  <a:lnTo>
                    <a:pt x="229" y="462"/>
                  </a:lnTo>
                  <a:lnTo>
                    <a:pt x="213" y="462"/>
                  </a:lnTo>
                  <a:lnTo>
                    <a:pt x="196" y="462"/>
                  </a:lnTo>
                  <a:lnTo>
                    <a:pt x="180" y="462"/>
                  </a:lnTo>
                  <a:lnTo>
                    <a:pt x="180" y="480"/>
                  </a:lnTo>
                  <a:lnTo>
                    <a:pt x="164" y="480"/>
                  </a:lnTo>
                  <a:lnTo>
                    <a:pt x="147" y="480"/>
                  </a:lnTo>
                  <a:lnTo>
                    <a:pt x="147" y="499"/>
                  </a:lnTo>
                  <a:lnTo>
                    <a:pt x="131" y="499"/>
                  </a:lnTo>
                  <a:lnTo>
                    <a:pt x="131" y="480"/>
                  </a:lnTo>
                  <a:lnTo>
                    <a:pt x="98" y="480"/>
                  </a:lnTo>
                  <a:lnTo>
                    <a:pt x="98" y="462"/>
                  </a:lnTo>
                  <a:lnTo>
                    <a:pt x="114" y="462"/>
                  </a:lnTo>
                  <a:lnTo>
                    <a:pt x="114" y="444"/>
                  </a:lnTo>
                  <a:lnTo>
                    <a:pt x="114" y="425"/>
                  </a:lnTo>
                  <a:lnTo>
                    <a:pt x="114" y="406"/>
                  </a:lnTo>
                  <a:lnTo>
                    <a:pt x="98" y="406"/>
                  </a:lnTo>
                  <a:lnTo>
                    <a:pt x="98" y="388"/>
                  </a:lnTo>
                  <a:lnTo>
                    <a:pt x="98" y="370"/>
                  </a:lnTo>
                  <a:lnTo>
                    <a:pt x="81" y="370"/>
                  </a:lnTo>
                  <a:lnTo>
                    <a:pt x="81" y="351"/>
                  </a:lnTo>
                  <a:lnTo>
                    <a:pt x="81" y="333"/>
                  </a:lnTo>
                  <a:lnTo>
                    <a:pt x="81" y="314"/>
                  </a:lnTo>
                  <a:lnTo>
                    <a:pt x="81" y="296"/>
                  </a:lnTo>
                  <a:lnTo>
                    <a:pt x="81" y="277"/>
                  </a:lnTo>
                  <a:lnTo>
                    <a:pt x="81" y="259"/>
                  </a:lnTo>
                  <a:lnTo>
                    <a:pt x="98" y="259"/>
                  </a:lnTo>
                  <a:lnTo>
                    <a:pt x="98" y="240"/>
                  </a:lnTo>
                  <a:lnTo>
                    <a:pt x="98" y="222"/>
                  </a:lnTo>
                  <a:lnTo>
                    <a:pt x="114" y="222"/>
                  </a:lnTo>
                  <a:lnTo>
                    <a:pt x="114" y="203"/>
                  </a:lnTo>
                  <a:lnTo>
                    <a:pt x="98" y="203"/>
                  </a:lnTo>
                  <a:lnTo>
                    <a:pt x="114" y="185"/>
                  </a:lnTo>
                  <a:lnTo>
                    <a:pt x="114" y="166"/>
                  </a:lnTo>
                  <a:lnTo>
                    <a:pt x="114" y="148"/>
                  </a:lnTo>
                  <a:lnTo>
                    <a:pt x="98" y="148"/>
                  </a:lnTo>
                  <a:lnTo>
                    <a:pt x="81" y="148"/>
                  </a:lnTo>
                  <a:lnTo>
                    <a:pt x="81" y="129"/>
                  </a:lnTo>
                  <a:lnTo>
                    <a:pt x="81" y="111"/>
                  </a:lnTo>
                  <a:lnTo>
                    <a:pt x="81" y="92"/>
                  </a:lnTo>
                  <a:lnTo>
                    <a:pt x="65" y="74"/>
                  </a:lnTo>
                  <a:lnTo>
                    <a:pt x="65" y="55"/>
                  </a:lnTo>
                  <a:lnTo>
                    <a:pt x="49" y="55"/>
                  </a:lnTo>
                  <a:lnTo>
                    <a:pt x="49" y="37"/>
                  </a:lnTo>
                  <a:lnTo>
                    <a:pt x="32" y="37"/>
                  </a:lnTo>
                  <a:lnTo>
                    <a:pt x="16" y="37"/>
                  </a:lnTo>
                  <a:lnTo>
                    <a:pt x="0" y="18"/>
                  </a:lnTo>
                  <a:lnTo>
                    <a:pt x="0" y="0"/>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384"/>
            <p:cNvSpPr>
              <a:spLocks/>
            </p:cNvSpPr>
            <p:nvPr/>
          </p:nvSpPr>
          <p:spPr bwMode="auto">
            <a:xfrm>
              <a:off x="4051" y="1496"/>
              <a:ext cx="538" cy="499"/>
            </a:xfrm>
            <a:custGeom>
              <a:avLst/>
              <a:gdLst/>
              <a:ahLst/>
              <a:cxnLst>
                <a:cxn ang="0">
                  <a:pos x="180" y="0"/>
                </a:cxn>
                <a:cxn ang="0">
                  <a:pos x="229" y="0"/>
                </a:cxn>
                <a:cxn ang="0">
                  <a:pos x="275" y="0"/>
                </a:cxn>
                <a:cxn ang="0">
                  <a:pos x="308" y="0"/>
                </a:cxn>
                <a:cxn ang="0">
                  <a:pos x="358" y="0"/>
                </a:cxn>
                <a:cxn ang="0">
                  <a:pos x="390" y="18"/>
                </a:cxn>
                <a:cxn ang="0">
                  <a:pos x="407" y="55"/>
                </a:cxn>
                <a:cxn ang="0">
                  <a:pos x="439" y="185"/>
                </a:cxn>
                <a:cxn ang="0">
                  <a:pos x="456" y="296"/>
                </a:cxn>
                <a:cxn ang="0">
                  <a:pos x="456" y="333"/>
                </a:cxn>
                <a:cxn ang="0">
                  <a:pos x="472" y="351"/>
                </a:cxn>
                <a:cxn ang="0">
                  <a:pos x="489" y="370"/>
                </a:cxn>
                <a:cxn ang="0">
                  <a:pos x="505" y="388"/>
                </a:cxn>
                <a:cxn ang="0">
                  <a:pos x="505" y="425"/>
                </a:cxn>
                <a:cxn ang="0">
                  <a:pos x="521" y="444"/>
                </a:cxn>
                <a:cxn ang="0">
                  <a:pos x="538" y="462"/>
                </a:cxn>
                <a:cxn ang="0">
                  <a:pos x="505" y="462"/>
                </a:cxn>
                <a:cxn ang="0">
                  <a:pos x="472" y="444"/>
                </a:cxn>
                <a:cxn ang="0">
                  <a:pos x="439" y="444"/>
                </a:cxn>
                <a:cxn ang="0">
                  <a:pos x="407" y="444"/>
                </a:cxn>
                <a:cxn ang="0">
                  <a:pos x="374" y="444"/>
                </a:cxn>
                <a:cxn ang="0">
                  <a:pos x="341" y="444"/>
                </a:cxn>
                <a:cxn ang="0">
                  <a:pos x="308" y="425"/>
                </a:cxn>
                <a:cxn ang="0">
                  <a:pos x="259" y="462"/>
                </a:cxn>
                <a:cxn ang="0">
                  <a:pos x="213" y="462"/>
                </a:cxn>
                <a:cxn ang="0">
                  <a:pos x="180" y="462"/>
                </a:cxn>
                <a:cxn ang="0">
                  <a:pos x="164" y="480"/>
                </a:cxn>
                <a:cxn ang="0">
                  <a:pos x="147" y="499"/>
                </a:cxn>
                <a:cxn ang="0">
                  <a:pos x="131" y="480"/>
                </a:cxn>
                <a:cxn ang="0">
                  <a:pos x="98" y="462"/>
                </a:cxn>
                <a:cxn ang="0">
                  <a:pos x="114" y="444"/>
                </a:cxn>
                <a:cxn ang="0">
                  <a:pos x="114" y="406"/>
                </a:cxn>
                <a:cxn ang="0">
                  <a:pos x="98" y="388"/>
                </a:cxn>
                <a:cxn ang="0">
                  <a:pos x="81" y="370"/>
                </a:cxn>
                <a:cxn ang="0">
                  <a:pos x="81" y="333"/>
                </a:cxn>
                <a:cxn ang="0">
                  <a:pos x="81" y="296"/>
                </a:cxn>
                <a:cxn ang="0">
                  <a:pos x="81" y="259"/>
                </a:cxn>
                <a:cxn ang="0">
                  <a:pos x="98" y="240"/>
                </a:cxn>
                <a:cxn ang="0">
                  <a:pos x="114" y="222"/>
                </a:cxn>
                <a:cxn ang="0">
                  <a:pos x="98" y="203"/>
                </a:cxn>
                <a:cxn ang="0">
                  <a:pos x="114" y="166"/>
                </a:cxn>
                <a:cxn ang="0">
                  <a:pos x="98" y="148"/>
                </a:cxn>
                <a:cxn ang="0">
                  <a:pos x="81" y="129"/>
                </a:cxn>
                <a:cxn ang="0">
                  <a:pos x="81" y="92"/>
                </a:cxn>
                <a:cxn ang="0">
                  <a:pos x="65" y="55"/>
                </a:cxn>
                <a:cxn ang="0">
                  <a:pos x="49" y="37"/>
                </a:cxn>
                <a:cxn ang="0">
                  <a:pos x="16" y="37"/>
                </a:cxn>
                <a:cxn ang="0">
                  <a:pos x="0" y="0"/>
                </a:cxn>
              </a:cxnLst>
              <a:rect l="0" t="0" r="r" b="b"/>
              <a:pathLst>
                <a:path w="538" h="499">
                  <a:moveTo>
                    <a:pt x="114" y="0"/>
                  </a:moveTo>
                  <a:lnTo>
                    <a:pt x="180" y="0"/>
                  </a:lnTo>
                  <a:lnTo>
                    <a:pt x="196" y="0"/>
                  </a:lnTo>
                  <a:lnTo>
                    <a:pt x="229" y="0"/>
                  </a:lnTo>
                  <a:lnTo>
                    <a:pt x="259" y="0"/>
                  </a:lnTo>
                  <a:lnTo>
                    <a:pt x="275" y="0"/>
                  </a:lnTo>
                  <a:lnTo>
                    <a:pt x="292" y="0"/>
                  </a:lnTo>
                  <a:lnTo>
                    <a:pt x="308" y="0"/>
                  </a:lnTo>
                  <a:lnTo>
                    <a:pt x="325" y="0"/>
                  </a:lnTo>
                  <a:lnTo>
                    <a:pt x="358" y="0"/>
                  </a:lnTo>
                  <a:lnTo>
                    <a:pt x="390" y="0"/>
                  </a:lnTo>
                  <a:lnTo>
                    <a:pt x="390" y="18"/>
                  </a:lnTo>
                  <a:lnTo>
                    <a:pt x="407" y="37"/>
                  </a:lnTo>
                  <a:lnTo>
                    <a:pt x="407" y="55"/>
                  </a:lnTo>
                  <a:lnTo>
                    <a:pt x="407" y="74"/>
                  </a:lnTo>
                  <a:lnTo>
                    <a:pt x="439" y="185"/>
                  </a:lnTo>
                  <a:lnTo>
                    <a:pt x="456" y="277"/>
                  </a:lnTo>
                  <a:lnTo>
                    <a:pt x="456" y="296"/>
                  </a:lnTo>
                  <a:lnTo>
                    <a:pt x="456" y="314"/>
                  </a:lnTo>
                  <a:lnTo>
                    <a:pt x="456" y="333"/>
                  </a:lnTo>
                  <a:lnTo>
                    <a:pt x="456" y="351"/>
                  </a:lnTo>
                  <a:lnTo>
                    <a:pt x="472" y="351"/>
                  </a:lnTo>
                  <a:lnTo>
                    <a:pt x="489" y="351"/>
                  </a:lnTo>
                  <a:lnTo>
                    <a:pt x="489" y="370"/>
                  </a:lnTo>
                  <a:lnTo>
                    <a:pt x="489" y="388"/>
                  </a:lnTo>
                  <a:lnTo>
                    <a:pt x="505" y="388"/>
                  </a:lnTo>
                  <a:lnTo>
                    <a:pt x="505" y="406"/>
                  </a:lnTo>
                  <a:lnTo>
                    <a:pt x="505" y="425"/>
                  </a:lnTo>
                  <a:lnTo>
                    <a:pt x="521" y="425"/>
                  </a:lnTo>
                  <a:lnTo>
                    <a:pt x="521" y="444"/>
                  </a:lnTo>
                  <a:lnTo>
                    <a:pt x="538" y="444"/>
                  </a:lnTo>
                  <a:lnTo>
                    <a:pt x="538" y="462"/>
                  </a:lnTo>
                  <a:lnTo>
                    <a:pt x="521" y="462"/>
                  </a:lnTo>
                  <a:lnTo>
                    <a:pt x="505" y="462"/>
                  </a:lnTo>
                  <a:lnTo>
                    <a:pt x="489" y="444"/>
                  </a:lnTo>
                  <a:lnTo>
                    <a:pt x="472" y="444"/>
                  </a:lnTo>
                  <a:lnTo>
                    <a:pt x="456" y="444"/>
                  </a:lnTo>
                  <a:lnTo>
                    <a:pt x="439" y="444"/>
                  </a:lnTo>
                  <a:lnTo>
                    <a:pt x="423" y="444"/>
                  </a:lnTo>
                  <a:lnTo>
                    <a:pt x="407" y="444"/>
                  </a:lnTo>
                  <a:lnTo>
                    <a:pt x="390" y="444"/>
                  </a:lnTo>
                  <a:lnTo>
                    <a:pt x="374" y="444"/>
                  </a:lnTo>
                  <a:lnTo>
                    <a:pt x="358" y="444"/>
                  </a:lnTo>
                  <a:lnTo>
                    <a:pt x="341" y="444"/>
                  </a:lnTo>
                  <a:lnTo>
                    <a:pt x="325" y="444"/>
                  </a:lnTo>
                  <a:lnTo>
                    <a:pt x="308" y="425"/>
                  </a:lnTo>
                  <a:lnTo>
                    <a:pt x="292" y="444"/>
                  </a:lnTo>
                  <a:lnTo>
                    <a:pt x="259" y="462"/>
                  </a:lnTo>
                  <a:lnTo>
                    <a:pt x="229" y="462"/>
                  </a:lnTo>
                  <a:lnTo>
                    <a:pt x="213" y="462"/>
                  </a:lnTo>
                  <a:lnTo>
                    <a:pt x="196" y="462"/>
                  </a:lnTo>
                  <a:lnTo>
                    <a:pt x="180" y="462"/>
                  </a:lnTo>
                  <a:lnTo>
                    <a:pt x="180" y="480"/>
                  </a:lnTo>
                  <a:lnTo>
                    <a:pt x="164" y="480"/>
                  </a:lnTo>
                  <a:lnTo>
                    <a:pt x="147" y="480"/>
                  </a:lnTo>
                  <a:lnTo>
                    <a:pt x="147" y="499"/>
                  </a:lnTo>
                  <a:lnTo>
                    <a:pt x="131" y="499"/>
                  </a:lnTo>
                  <a:lnTo>
                    <a:pt x="131" y="480"/>
                  </a:lnTo>
                  <a:lnTo>
                    <a:pt x="98" y="480"/>
                  </a:lnTo>
                  <a:lnTo>
                    <a:pt x="98" y="462"/>
                  </a:lnTo>
                  <a:lnTo>
                    <a:pt x="114" y="462"/>
                  </a:lnTo>
                  <a:lnTo>
                    <a:pt x="114" y="444"/>
                  </a:lnTo>
                  <a:lnTo>
                    <a:pt x="114" y="425"/>
                  </a:lnTo>
                  <a:lnTo>
                    <a:pt x="114" y="406"/>
                  </a:lnTo>
                  <a:lnTo>
                    <a:pt x="98" y="406"/>
                  </a:lnTo>
                  <a:lnTo>
                    <a:pt x="98" y="388"/>
                  </a:lnTo>
                  <a:lnTo>
                    <a:pt x="98" y="370"/>
                  </a:lnTo>
                  <a:lnTo>
                    <a:pt x="81" y="370"/>
                  </a:lnTo>
                  <a:lnTo>
                    <a:pt x="81" y="351"/>
                  </a:lnTo>
                  <a:lnTo>
                    <a:pt x="81" y="333"/>
                  </a:lnTo>
                  <a:lnTo>
                    <a:pt x="81" y="314"/>
                  </a:lnTo>
                  <a:lnTo>
                    <a:pt x="81" y="296"/>
                  </a:lnTo>
                  <a:lnTo>
                    <a:pt x="81" y="277"/>
                  </a:lnTo>
                  <a:lnTo>
                    <a:pt x="81" y="259"/>
                  </a:lnTo>
                  <a:lnTo>
                    <a:pt x="98" y="259"/>
                  </a:lnTo>
                  <a:lnTo>
                    <a:pt x="98" y="240"/>
                  </a:lnTo>
                  <a:lnTo>
                    <a:pt x="98" y="222"/>
                  </a:lnTo>
                  <a:lnTo>
                    <a:pt x="114" y="222"/>
                  </a:lnTo>
                  <a:lnTo>
                    <a:pt x="114" y="203"/>
                  </a:lnTo>
                  <a:lnTo>
                    <a:pt x="98" y="203"/>
                  </a:lnTo>
                  <a:lnTo>
                    <a:pt x="114" y="185"/>
                  </a:lnTo>
                  <a:lnTo>
                    <a:pt x="114" y="166"/>
                  </a:lnTo>
                  <a:lnTo>
                    <a:pt x="114" y="148"/>
                  </a:lnTo>
                  <a:lnTo>
                    <a:pt x="98" y="148"/>
                  </a:lnTo>
                  <a:lnTo>
                    <a:pt x="81" y="148"/>
                  </a:lnTo>
                  <a:lnTo>
                    <a:pt x="81" y="129"/>
                  </a:lnTo>
                  <a:lnTo>
                    <a:pt x="81" y="111"/>
                  </a:lnTo>
                  <a:lnTo>
                    <a:pt x="81" y="92"/>
                  </a:lnTo>
                  <a:lnTo>
                    <a:pt x="65" y="74"/>
                  </a:lnTo>
                  <a:lnTo>
                    <a:pt x="65" y="55"/>
                  </a:lnTo>
                  <a:lnTo>
                    <a:pt x="49" y="55"/>
                  </a:lnTo>
                  <a:lnTo>
                    <a:pt x="49" y="37"/>
                  </a:lnTo>
                  <a:lnTo>
                    <a:pt x="32" y="37"/>
                  </a:lnTo>
                  <a:lnTo>
                    <a:pt x="16" y="37"/>
                  </a:lnTo>
                  <a:lnTo>
                    <a:pt x="0" y="18"/>
                  </a:lnTo>
                  <a:lnTo>
                    <a:pt x="0" y="0"/>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23" name="Group 380"/>
          <p:cNvGrpSpPr>
            <a:grpSpLocks/>
          </p:cNvGrpSpPr>
          <p:nvPr/>
        </p:nvGrpSpPr>
        <p:grpSpPr bwMode="auto">
          <a:xfrm>
            <a:off x="5469902" y="2768028"/>
            <a:ext cx="456735" cy="496943"/>
            <a:chOff x="3723" y="1496"/>
            <a:chExt cx="443" cy="482"/>
          </a:xfrm>
          <a:solidFill>
            <a:schemeClr val="accent5">
              <a:lumMod val="60000"/>
              <a:lumOff val="40000"/>
            </a:schemeClr>
          </a:solidFill>
        </p:grpSpPr>
        <p:sp>
          <p:nvSpPr>
            <p:cNvPr id="224" name="Freeform 382"/>
            <p:cNvSpPr>
              <a:spLocks/>
            </p:cNvSpPr>
            <p:nvPr/>
          </p:nvSpPr>
          <p:spPr bwMode="auto">
            <a:xfrm>
              <a:off x="3723" y="1496"/>
              <a:ext cx="443" cy="482"/>
            </a:xfrm>
            <a:custGeom>
              <a:avLst/>
              <a:gdLst/>
              <a:ahLst/>
              <a:cxnLst>
                <a:cxn ang="0">
                  <a:pos x="230" y="0"/>
                </a:cxn>
                <a:cxn ang="0">
                  <a:pos x="279" y="0"/>
                </a:cxn>
                <a:cxn ang="0">
                  <a:pos x="328" y="19"/>
                </a:cxn>
                <a:cxn ang="0">
                  <a:pos x="361" y="37"/>
                </a:cxn>
                <a:cxn ang="0">
                  <a:pos x="377" y="56"/>
                </a:cxn>
                <a:cxn ang="0">
                  <a:pos x="394" y="74"/>
                </a:cxn>
                <a:cxn ang="0">
                  <a:pos x="410" y="111"/>
                </a:cxn>
                <a:cxn ang="0">
                  <a:pos x="410" y="148"/>
                </a:cxn>
                <a:cxn ang="0">
                  <a:pos x="443" y="148"/>
                </a:cxn>
                <a:cxn ang="0">
                  <a:pos x="443" y="185"/>
                </a:cxn>
                <a:cxn ang="0">
                  <a:pos x="443" y="204"/>
                </a:cxn>
                <a:cxn ang="0">
                  <a:pos x="426" y="222"/>
                </a:cxn>
                <a:cxn ang="0">
                  <a:pos x="426" y="259"/>
                </a:cxn>
                <a:cxn ang="0">
                  <a:pos x="410" y="278"/>
                </a:cxn>
                <a:cxn ang="0">
                  <a:pos x="410" y="315"/>
                </a:cxn>
                <a:cxn ang="0">
                  <a:pos x="410" y="352"/>
                </a:cxn>
                <a:cxn ang="0">
                  <a:pos x="426" y="370"/>
                </a:cxn>
                <a:cxn ang="0">
                  <a:pos x="426" y="407"/>
                </a:cxn>
                <a:cxn ang="0">
                  <a:pos x="443" y="426"/>
                </a:cxn>
                <a:cxn ang="0">
                  <a:pos x="443" y="463"/>
                </a:cxn>
                <a:cxn ang="0">
                  <a:pos x="426" y="482"/>
                </a:cxn>
                <a:cxn ang="0">
                  <a:pos x="410" y="463"/>
                </a:cxn>
                <a:cxn ang="0">
                  <a:pos x="394" y="426"/>
                </a:cxn>
                <a:cxn ang="0">
                  <a:pos x="377" y="407"/>
                </a:cxn>
                <a:cxn ang="0">
                  <a:pos x="377" y="444"/>
                </a:cxn>
                <a:cxn ang="0">
                  <a:pos x="344" y="444"/>
                </a:cxn>
                <a:cxn ang="0">
                  <a:pos x="344" y="463"/>
                </a:cxn>
                <a:cxn ang="0">
                  <a:pos x="328" y="482"/>
                </a:cxn>
                <a:cxn ang="0">
                  <a:pos x="311" y="444"/>
                </a:cxn>
                <a:cxn ang="0">
                  <a:pos x="295" y="463"/>
                </a:cxn>
                <a:cxn ang="0">
                  <a:pos x="279" y="444"/>
                </a:cxn>
                <a:cxn ang="0">
                  <a:pos x="262" y="426"/>
                </a:cxn>
                <a:cxn ang="0">
                  <a:pos x="246" y="407"/>
                </a:cxn>
                <a:cxn ang="0">
                  <a:pos x="246" y="407"/>
                </a:cxn>
                <a:cxn ang="0">
                  <a:pos x="213" y="407"/>
                </a:cxn>
                <a:cxn ang="0">
                  <a:pos x="213" y="407"/>
                </a:cxn>
                <a:cxn ang="0">
                  <a:pos x="180" y="426"/>
                </a:cxn>
                <a:cxn ang="0">
                  <a:pos x="164" y="444"/>
                </a:cxn>
                <a:cxn ang="0">
                  <a:pos x="131" y="444"/>
                </a:cxn>
                <a:cxn ang="0">
                  <a:pos x="131" y="444"/>
                </a:cxn>
                <a:cxn ang="0">
                  <a:pos x="99" y="444"/>
                </a:cxn>
                <a:cxn ang="0">
                  <a:pos x="66" y="444"/>
                </a:cxn>
                <a:cxn ang="0">
                  <a:pos x="66" y="444"/>
                </a:cxn>
                <a:cxn ang="0">
                  <a:pos x="33" y="444"/>
                </a:cxn>
                <a:cxn ang="0">
                  <a:pos x="16" y="426"/>
                </a:cxn>
                <a:cxn ang="0">
                  <a:pos x="16" y="426"/>
                </a:cxn>
                <a:cxn ang="0">
                  <a:pos x="0" y="407"/>
                </a:cxn>
                <a:cxn ang="0">
                  <a:pos x="16" y="389"/>
                </a:cxn>
                <a:cxn ang="0">
                  <a:pos x="16" y="389"/>
                </a:cxn>
              </a:cxnLst>
              <a:rect l="0" t="0" r="r" b="b"/>
              <a:pathLst>
                <a:path w="443" h="482">
                  <a:moveTo>
                    <a:pt x="213" y="0"/>
                  </a:moveTo>
                  <a:lnTo>
                    <a:pt x="230" y="0"/>
                  </a:lnTo>
                  <a:lnTo>
                    <a:pt x="262" y="0"/>
                  </a:lnTo>
                  <a:lnTo>
                    <a:pt x="279" y="0"/>
                  </a:lnTo>
                  <a:lnTo>
                    <a:pt x="328" y="0"/>
                  </a:lnTo>
                  <a:lnTo>
                    <a:pt x="328" y="19"/>
                  </a:lnTo>
                  <a:lnTo>
                    <a:pt x="344" y="37"/>
                  </a:lnTo>
                  <a:lnTo>
                    <a:pt x="361" y="37"/>
                  </a:lnTo>
                  <a:lnTo>
                    <a:pt x="377" y="37"/>
                  </a:lnTo>
                  <a:lnTo>
                    <a:pt x="377" y="56"/>
                  </a:lnTo>
                  <a:lnTo>
                    <a:pt x="394" y="56"/>
                  </a:lnTo>
                  <a:lnTo>
                    <a:pt x="394" y="74"/>
                  </a:lnTo>
                  <a:lnTo>
                    <a:pt x="410" y="93"/>
                  </a:lnTo>
                  <a:lnTo>
                    <a:pt x="410" y="111"/>
                  </a:lnTo>
                  <a:lnTo>
                    <a:pt x="410" y="130"/>
                  </a:lnTo>
                  <a:lnTo>
                    <a:pt x="410" y="148"/>
                  </a:lnTo>
                  <a:lnTo>
                    <a:pt x="426" y="148"/>
                  </a:lnTo>
                  <a:lnTo>
                    <a:pt x="443" y="148"/>
                  </a:lnTo>
                  <a:lnTo>
                    <a:pt x="443" y="167"/>
                  </a:lnTo>
                  <a:lnTo>
                    <a:pt x="443" y="185"/>
                  </a:lnTo>
                  <a:lnTo>
                    <a:pt x="426" y="204"/>
                  </a:lnTo>
                  <a:lnTo>
                    <a:pt x="443" y="204"/>
                  </a:lnTo>
                  <a:lnTo>
                    <a:pt x="443" y="222"/>
                  </a:lnTo>
                  <a:lnTo>
                    <a:pt x="426" y="222"/>
                  </a:lnTo>
                  <a:lnTo>
                    <a:pt x="426" y="241"/>
                  </a:lnTo>
                  <a:lnTo>
                    <a:pt x="426" y="259"/>
                  </a:lnTo>
                  <a:lnTo>
                    <a:pt x="410" y="259"/>
                  </a:lnTo>
                  <a:lnTo>
                    <a:pt x="410" y="278"/>
                  </a:lnTo>
                  <a:lnTo>
                    <a:pt x="410" y="296"/>
                  </a:lnTo>
                  <a:lnTo>
                    <a:pt x="410" y="315"/>
                  </a:lnTo>
                  <a:lnTo>
                    <a:pt x="410" y="333"/>
                  </a:lnTo>
                  <a:lnTo>
                    <a:pt x="410" y="352"/>
                  </a:lnTo>
                  <a:lnTo>
                    <a:pt x="410" y="370"/>
                  </a:lnTo>
                  <a:lnTo>
                    <a:pt x="426" y="370"/>
                  </a:lnTo>
                  <a:lnTo>
                    <a:pt x="426" y="389"/>
                  </a:lnTo>
                  <a:lnTo>
                    <a:pt x="426" y="407"/>
                  </a:lnTo>
                  <a:lnTo>
                    <a:pt x="443" y="407"/>
                  </a:lnTo>
                  <a:lnTo>
                    <a:pt x="443" y="426"/>
                  </a:lnTo>
                  <a:lnTo>
                    <a:pt x="443" y="444"/>
                  </a:lnTo>
                  <a:lnTo>
                    <a:pt x="443" y="463"/>
                  </a:lnTo>
                  <a:lnTo>
                    <a:pt x="426" y="463"/>
                  </a:lnTo>
                  <a:lnTo>
                    <a:pt x="426" y="482"/>
                  </a:lnTo>
                  <a:lnTo>
                    <a:pt x="410" y="482"/>
                  </a:lnTo>
                  <a:lnTo>
                    <a:pt x="410" y="463"/>
                  </a:lnTo>
                  <a:lnTo>
                    <a:pt x="394" y="444"/>
                  </a:lnTo>
                  <a:lnTo>
                    <a:pt x="394" y="426"/>
                  </a:lnTo>
                  <a:lnTo>
                    <a:pt x="394" y="407"/>
                  </a:lnTo>
                  <a:lnTo>
                    <a:pt x="377" y="407"/>
                  </a:lnTo>
                  <a:lnTo>
                    <a:pt x="377" y="426"/>
                  </a:lnTo>
                  <a:lnTo>
                    <a:pt x="377" y="444"/>
                  </a:lnTo>
                  <a:lnTo>
                    <a:pt x="361" y="444"/>
                  </a:lnTo>
                  <a:lnTo>
                    <a:pt x="344" y="444"/>
                  </a:lnTo>
                  <a:lnTo>
                    <a:pt x="328" y="463"/>
                  </a:lnTo>
                  <a:lnTo>
                    <a:pt x="344" y="463"/>
                  </a:lnTo>
                  <a:lnTo>
                    <a:pt x="344" y="482"/>
                  </a:lnTo>
                  <a:lnTo>
                    <a:pt x="328" y="482"/>
                  </a:lnTo>
                  <a:lnTo>
                    <a:pt x="311" y="463"/>
                  </a:lnTo>
                  <a:lnTo>
                    <a:pt x="311" y="444"/>
                  </a:lnTo>
                  <a:lnTo>
                    <a:pt x="295" y="444"/>
                  </a:lnTo>
                  <a:lnTo>
                    <a:pt x="295" y="463"/>
                  </a:lnTo>
                  <a:lnTo>
                    <a:pt x="279" y="463"/>
                  </a:lnTo>
                  <a:lnTo>
                    <a:pt x="279" y="444"/>
                  </a:lnTo>
                  <a:lnTo>
                    <a:pt x="262" y="444"/>
                  </a:lnTo>
                  <a:lnTo>
                    <a:pt x="262" y="426"/>
                  </a:lnTo>
                  <a:lnTo>
                    <a:pt x="262" y="407"/>
                  </a:lnTo>
                  <a:lnTo>
                    <a:pt x="246" y="407"/>
                  </a:lnTo>
                  <a:lnTo>
                    <a:pt x="246" y="389"/>
                  </a:lnTo>
                  <a:lnTo>
                    <a:pt x="246" y="407"/>
                  </a:lnTo>
                  <a:lnTo>
                    <a:pt x="230" y="407"/>
                  </a:lnTo>
                  <a:lnTo>
                    <a:pt x="213" y="407"/>
                  </a:lnTo>
                  <a:lnTo>
                    <a:pt x="213" y="426"/>
                  </a:lnTo>
                  <a:lnTo>
                    <a:pt x="213" y="407"/>
                  </a:lnTo>
                  <a:lnTo>
                    <a:pt x="197" y="426"/>
                  </a:lnTo>
                  <a:lnTo>
                    <a:pt x="180" y="426"/>
                  </a:lnTo>
                  <a:lnTo>
                    <a:pt x="180" y="444"/>
                  </a:lnTo>
                  <a:lnTo>
                    <a:pt x="164" y="444"/>
                  </a:lnTo>
                  <a:lnTo>
                    <a:pt x="148" y="444"/>
                  </a:lnTo>
                  <a:lnTo>
                    <a:pt x="131" y="444"/>
                  </a:lnTo>
                  <a:lnTo>
                    <a:pt x="131" y="426"/>
                  </a:lnTo>
                  <a:lnTo>
                    <a:pt x="131" y="444"/>
                  </a:lnTo>
                  <a:lnTo>
                    <a:pt x="115" y="444"/>
                  </a:lnTo>
                  <a:lnTo>
                    <a:pt x="99" y="444"/>
                  </a:lnTo>
                  <a:lnTo>
                    <a:pt x="82" y="444"/>
                  </a:lnTo>
                  <a:lnTo>
                    <a:pt x="66" y="444"/>
                  </a:lnTo>
                  <a:lnTo>
                    <a:pt x="66" y="463"/>
                  </a:lnTo>
                  <a:lnTo>
                    <a:pt x="66" y="444"/>
                  </a:lnTo>
                  <a:lnTo>
                    <a:pt x="49" y="444"/>
                  </a:lnTo>
                  <a:lnTo>
                    <a:pt x="33" y="444"/>
                  </a:lnTo>
                  <a:lnTo>
                    <a:pt x="33" y="426"/>
                  </a:lnTo>
                  <a:lnTo>
                    <a:pt x="16" y="426"/>
                  </a:lnTo>
                  <a:lnTo>
                    <a:pt x="16" y="444"/>
                  </a:lnTo>
                  <a:lnTo>
                    <a:pt x="16" y="426"/>
                  </a:lnTo>
                  <a:lnTo>
                    <a:pt x="0" y="426"/>
                  </a:lnTo>
                  <a:lnTo>
                    <a:pt x="0" y="407"/>
                  </a:lnTo>
                  <a:lnTo>
                    <a:pt x="16" y="407"/>
                  </a:lnTo>
                  <a:lnTo>
                    <a:pt x="16" y="389"/>
                  </a:lnTo>
                  <a:lnTo>
                    <a:pt x="33" y="389"/>
                  </a:lnTo>
                  <a:lnTo>
                    <a:pt x="16" y="389"/>
                  </a:lnTo>
                  <a:lnTo>
                    <a:pt x="21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381"/>
            <p:cNvSpPr>
              <a:spLocks/>
            </p:cNvSpPr>
            <p:nvPr/>
          </p:nvSpPr>
          <p:spPr bwMode="auto">
            <a:xfrm>
              <a:off x="3723" y="1496"/>
              <a:ext cx="443" cy="482"/>
            </a:xfrm>
            <a:custGeom>
              <a:avLst/>
              <a:gdLst/>
              <a:ahLst/>
              <a:cxnLst>
                <a:cxn ang="0">
                  <a:pos x="230" y="0"/>
                </a:cxn>
                <a:cxn ang="0">
                  <a:pos x="279" y="0"/>
                </a:cxn>
                <a:cxn ang="0">
                  <a:pos x="328" y="19"/>
                </a:cxn>
                <a:cxn ang="0">
                  <a:pos x="361" y="37"/>
                </a:cxn>
                <a:cxn ang="0">
                  <a:pos x="377" y="56"/>
                </a:cxn>
                <a:cxn ang="0">
                  <a:pos x="394" y="74"/>
                </a:cxn>
                <a:cxn ang="0">
                  <a:pos x="410" y="111"/>
                </a:cxn>
                <a:cxn ang="0">
                  <a:pos x="410" y="148"/>
                </a:cxn>
                <a:cxn ang="0">
                  <a:pos x="443" y="148"/>
                </a:cxn>
                <a:cxn ang="0">
                  <a:pos x="443" y="185"/>
                </a:cxn>
                <a:cxn ang="0">
                  <a:pos x="443" y="204"/>
                </a:cxn>
                <a:cxn ang="0">
                  <a:pos x="426" y="222"/>
                </a:cxn>
                <a:cxn ang="0">
                  <a:pos x="426" y="259"/>
                </a:cxn>
                <a:cxn ang="0">
                  <a:pos x="410" y="278"/>
                </a:cxn>
                <a:cxn ang="0">
                  <a:pos x="410" y="315"/>
                </a:cxn>
                <a:cxn ang="0">
                  <a:pos x="410" y="352"/>
                </a:cxn>
                <a:cxn ang="0">
                  <a:pos x="426" y="370"/>
                </a:cxn>
                <a:cxn ang="0">
                  <a:pos x="426" y="407"/>
                </a:cxn>
                <a:cxn ang="0">
                  <a:pos x="443" y="426"/>
                </a:cxn>
                <a:cxn ang="0">
                  <a:pos x="443" y="463"/>
                </a:cxn>
                <a:cxn ang="0">
                  <a:pos x="426" y="482"/>
                </a:cxn>
                <a:cxn ang="0">
                  <a:pos x="410" y="463"/>
                </a:cxn>
                <a:cxn ang="0">
                  <a:pos x="394" y="426"/>
                </a:cxn>
                <a:cxn ang="0">
                  <a:pos x="377" y="407"/>
                </a:cxn>
                <a:cxn ang="0">
                  <a:pos x="377" y="444"/>
                </a:cxn>
                <a:cxn ang="0">
                  <a:pos x="344" y="444"/>
                </a:cxn>
                <a:cxn ang="0">
                  <a:pos x="344" y="463"/>
                </a:cxn>
                <a:cxn ang="0">
                  <a:pos x="328" y="482"/>
                </a:cxn>
                <a:cxn ang="0">
                  <a:pos x="311" y="444"/>
                </a:cxn>
                <a:cxn ang="0">
                  <a:pos x="295" y="463"/>
                </a:cxn>
                <a:cxn ang="0">
                  <a:pos x="279" y="444"/>
                </a:cxn>
                <a:cxn ang="0">
                  <a:pos x="262" y="426"/>
                </a:cxn>
                <a:cxn ang="0">
                  <a:pos x="246" y="407"/>
                </a:cxn>
                <a:cxn ang="0">
                  <a:pos x="246" y="407"/>
                </a:cxn>
                <a:cxn ang="0">
                  <a:pos x="213" y="407"/>
                </a:cxn>
                <a:cxn ang="0">
                  <a:pos x="213" y="407"/>
                </a:cxn>
                <a:cxn ang="0">
                  <a:pos x="180" y="426"/>
                </a:cxn>
                <a:cxn ang="0">
                  <a:pos x="164" y="444"/>
                </a:cxn>
                <a:cxn ang="0">
                  <a:pos x="131" y="444"/>
                </a:cxn>
                <a:cxn ang="0">
                  <a:pos x="131" y="444"/>
                </a:cxn>
                <a:cxn ang="0">
                  <a:pos x="99" y="444"/>
                </a:cxn>
                <a:cxn ang="0">
                  <a:pos x="66" y="444"/>
                </a:cxn>
                <a:cxn ang="0">
                  <a:pos x="66" y="444"/>
                </a:cxn>
                <a:cxn ang="0">
                  <a:pos x="33" y="444"/>
                </a:cxn>
                <a:cxn ang="0">
                  <a:pos x="16" y="426"/>
                </a:cxn>
                <a:cxn ang="0">
                  <a:pos x="16" y="426"/>
                </a:cxn>
                <a:cxn ang="0">
                  <a:pos x="0" y="407"/>
                </a:cxn>
                <a:cxn ang="0">
                  <a:pos x="16" y="389"/>
                </a:cxn>
                <a:cxn ang="0">
                  <a:pos x="16" y="389"/>
                </a:cxn>
              </a:cxnLst>
              <a:rect l="0" t="0" r="r" b="b"/>
              <a:pathLst>
                <a:path w="443" h="482">
                  <a:moveTo>
                    <a:pt x="213" y="0"/>
                  </a:moveTo>
                  <a:lnTo>
                    <a:pt x="230" y="0"/>
                  </a:lnTo>
                  <a:lnTo>
                    <a:pt x="262" y="0"/>
                  </a:lnTo>
                  <a:lnTo>
                    <a:pt x="279" y="0"/>
                  </a:lnTo>
                  <a:lnTo>
                    <a:pt x="328" y="0"/>
                  </a:lnTo>
                  <a:lnTo>
                    <a:pt x="328" y="19"/>
                  </a:lnTo>
                  <a:lnTo>
                    <a:pt x="344" y="37"/>
                  </a:lnTo>
                  <a:lnTo>
                    <a:pt x="361" y="37"/>
                  </a:lnTo>
                  <a:lnTo>
                    <a:pt x="377" y="37"/>
                  </a:lnTo>
                  <a:lnTo>
                    <a:pt x="377" y="56"/>
                  </a:lnTo>
                  <a:lnTo>
                    <a:pt x="394" y="56"/>
                  </a:lnTo>
                  <a:lnTo>
                    <a:pt x="394" y="74"/>
                  </a:lnTo>
                  <a:lnTo>
                    <a:pt x="410" y="93"/>
                  </a:lnTo>
                  <a:lnTo>
                    <a:pt x="410" y="111"/>
                  </a:lnTo>
                  <a:lnTo>
                    <a:pt x="410" y="130"/>
                  </a:lnTo>
                  <a:lnTo>
                    <a:pt x="410" y="148"/>
                  </a:lnTo>
                  <a:lnTo>
                    <a:pt x="426" y="148"/>
                  </a:lnTo>
                  <a:lnTo>
                    <a:pt x="443" y="148"/>
                  </a:lnTo>
                  <a:lnTo>
                    <a:pt x="443" y="167"/>
                  </a:lnTo>
                  <a:lnTo>
                    <a:pt x="443" y="185"/>
                  </a:lnTo>
                  <a:lnTo>
                    <a:pt x="426" y="204"/>
                  </a:lnTo>
                  <a:lnTo>
                    <a:pt x="443" y="204"/>
                  </a:lnTo>
                  <a:lnTo>
                    <a:pt x="443" y="222"/>
                  </a:lnTo>
                  <a:lnTo>
                    <a:pt x="426" y="222"/>
                  </a:lnTo>
                  <a:lnTo>
                    <a:pt x="426" y="241"/>
                  </a:lnTo>
                  <a:lnTo>
                    <a:pt x="426" y="259"/>
                  </a:lnTo>
                  <a:lnTo>
                    <a:pt x="410" y="259"/>
                  </a:lnTo>
                  <a:lnTo>
                    <a:pt x="410" y="278"/>
                  </a:lnTo>
                  <a:lnTo>
                    <a:pt x="410" y="296"/>
                  </a:lnTo>
                  <a:lnTo>
                    <a:pt x="410" y="315"/>
                  </a:lnTo>
                  <a:lnTo>
                    <a:pt x="410" y="333"/>
                  </a:lnTo>
                  <a:lnTo>
                    <a:pt x="410" y="352"/>
                  </a:lnTo>
                  <a:lnTo>
                    <a:pt x="410" y="370"/>
                  </a:lnTo>
                  <a:lnTo>
                    <a:pt x="426" y="370"/>
                  </a:lnTo>
                  <a:lnTo>
                    <a:pt x="426" y="389"/>
                  </a:lnTo>
                  <a:lnTo>
                    <a:pt x="426" y="407"/>
                  </a:lnTo>
                  <a:lnTo>
                    <a:pt x="443" y="407"/>
                  </a:lnTo>
                  <a:lnTo>
                    <a:pt x="443" y="426"/>
                  </a:lnTo>
                  <a:lnTo>
                    <a:pt x="443" y="444"/>
                  </a:lnTo>
                  <a:lnTo>
                    <a:pt x="443" y="463"/>
                  </a:lnTo>
                  <a:lnTo>
                    <a:pt x="426" y="463"/>
                  </a:lnTo>
                  <a:lnTo>
                    <a:pt x="426" y="482"/>
                  </a:lnTo>
                  <a:lnTo>
                    <a:pt x="410" y="482"/>
                  </a:lnTo>
                  <a:lnTo>
                    <a:pt x="410" y="463"/>
                  </a:lnTo>
                  <a:lnTo>
                    <a:pt x="394" y="444"/>
                  </a:lnTo>
                  <a:lnTo>
                    <a:pt x="394" y="426"/>
                  </a:lnTo>
                  <a:lnTo>
                    <a:pt x="394" y="407"/>
                  </a:lnTo>
                  <a:lnTo>
                    <a:pt x="377" y="407"/>
                  </a:lnTo>
                  <a:lnTo>
                    <a:pt x="377" y="426"/>
                  </a:lnTo>
                  <a:lnTo>
                    <a:pt x="377" y="444"/>
                  </a:lnTo>
                  <a:lnTo>
                    <a:pt x="361" y="444"/>
                  </a:lnTo>
                  <a:lnTo>
                    <a:pt x="344" y="444"/>
                  </a:lnTo>
                  <a:lnTo>
                    <a:pt x="328" y="463"/>
                  </a:lnTo>
                  <a:lnTo>
                    <a:pt x="344" y="463"/>
                  </a:lnTo>
                  <a:lnTo>
                    <a:pt x="344" y="482"/>
                  </a:lnTo>
                  <a:lnTo>
                    <a:pt x="328" y="482"/>
                  </a:lnTo>
                  <a:lnTo>
                    <a:pt x="311" y="463"/>
                  </a:lnTo>
                  <a:lnTo>
                    <a:pt x="311" y="444"/>
                  </a:lnTo>
                  <a:lnTo>
                    <a:pt x="295" y="444"/>
                  </a:lnTo>
                  <a:lnTo>
                    <a:pt x="295" y="463"/>
                  </a:lnTo>
                  <a:lnTo>
                    <a:pt x="279" y="463"/>
                  </a:lnTo>
                  <a:lnTo>
                    <a:pt x="279" y="444"/>
                  </a:lnTo>
                  <a:lnTo>
                    <a:pt x="262" y="444"/>
                  </a:lnTo>
                  <a:lnTo>
                    <a:pt x="262" y="426"/>
                  </a:lnTo>
                  <a:lnTo>
                    <a:pt x="262" y="407"/>
                  </a:lnTo>
                  <a:lnTo>
                    <a:pt x="246" y="407"/>
                  </a:lnTo>
                  <a:lnTo>
                    <a:pt x="246" y="389"/>
                  </a:lnTo>
                  <a:lnTo>
                    <a:pt x="246" y="407"/>
                  </a:lnTo>
                  <a:lnTo>
                    <a:pt x="230" y="407"/>
                  </a:lnTo>
                  <a:lnTo>
                    <a:pt x="213" y="407"/>
                  </a:lnTo>
                  <a:lnTo>
                    <a:pt x="213" y="426"/>
                  </a:lnTo>
                  <a:lnTo>
                    <a:pt x="213" y="407"/>
                  </a:lnTo>
                  <a:lnTo>
                    <a:pt x="197" y="426"/>
                  </a:lnTo>
                  <a:lnTo>
                    <a:pt x="180" y="426"/>
                  </a:lnTo>
                  <a:lnTo>
                    <a:pt x="180" y="444"/>
                  </a:lnTo>
                  <a:lnTo>
                    <a:pt x="164" y="444"/>
                  </a:lnTo>
                  <a:lnTo>
                    <a:pt x="148" y="444"/>
                  </a:lnTo>
                  <a:lnTo>
                    <a:pt x="131" y="444"/>
                  </a:lnTo>
                  <a:lnTo>
                    <a:pt x="131" y="426"/>
                  </a:lnTo>
                  <a:lnTo>
                    <a:pt x="131" y="444"/>
                  </a:lnTo>
                  <a:lnTo>
                    <a:pt x="115" y="444"/>
                  </a:lnTo>
                  <a:lnTo>
                    <a:pt x="99" y="444"/>
                  </a:lnTo>
                  <a:lnTo>
                    <a:pt x="82" y="444"/>
                  </a:lnTo>
                  <a:lnTo>
                    <a:pt x="66" y="444"/>
                  </a:lnTo>
                  <a:lnTo>
                    <a:pt x="66" y="463"/>
                  </a:lnTo>
                  <a:lnTo>
                    <a:pt x="66" y="444"/>
                  </a:lnTo>
                  <a:lnTo>
                    <a:pt x="49" y="444"/>
                  </a:lnTo>
                  <a:lnTo>
                    <a:pt x="33" y="444"/>
                  </a:lnTo>
                  <a:lnTo>
                    <a:pt x="33" y="426"/>
                  </a:lnTo>
                  <a:lnTo>
                    <a:pt x="16" y="426"/>
                  </a:lnTo>
                  <a:lnTo>
                    <a:pt x="16" y="444"/>
                  </a:lnTo>
                  <a:lnTo>
                    <a:pt x="16" y="426"/>
                  </a:lnTo>
                  <a:lnTo>
                    <a:pt x="0" y="426"/>
                  </a:lnTo>
                  <a:lnTo>
                    <a:pt x="0" y="407"/>
                  </a:lnTo>
                  <a:lnTo>
                    <a:pt x="16" y="407"/>
                  </a:lnTo>
                  <a:lnTo>
                    <a:pt x="16" y="389"/>
                  </a:lnTo>
                  <a:lnTo>
                    <a:pt x="33" y="389"/>
                  </a:lnTo>
                  <a:lnTo>
                    <a:pt x="16" y="389"/>
                  </a:lnTo>
                  <a:lnTo>
                    <a:pt x="21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26" name="Group 377"/>
          <p:cNvGrpSpPr>
            <a:grpSpLocks/>
          </p:cNvGrpSpPr>
          <p:nvPr/>
        </p:nvGrpSpPr>
        <p:grpSpPr bwMode="auto">
          <a:xfrm>
            <a:off x="2898576" y="2806175"/>
            <a:ext cx="505192" cy="534059"/>
            <a:chOff x="1229" y="1533"/>
            <a:chExt cx="490" cy="518"/>
          </a:xfrm>
          <a:solidFill>
            <a:schemeClr val="accent5">
              <a:lumMod val="60000"/>
              <a:lumOff val="40000"/>
            </a:schemeClr>
          </a:solidFill>
        </p:grpSpPr>
        <p:sp>
          <p:nvSpPr>
            <p:cNvPr id="227" name="Freeform 379"/>
            <p:cNvSpPr>
              <a:spLocks/>
            </p:cNvSpPr>
            <p:nvPr/>
          </p:nvSpPr>
          <p:spPr bwMode="auto">
            <a:xfrm>
              <a:off x="1229" y="1533"/>
              <a:ext cx="490" cy="518"/>
            </a:xfrm>
            <a:custGeom>
              <a:avLst/>
              <a:gdLst/>
              <a:ahLst/>
              <a:cxnLst>
                <a:cxn ang="0">
                  <a:pos x="162" y="167"/>
                </a:cxn>
                <a:cxn ang="0">
                  <a:pos x="178" y="148"/>
                </a:cxn>
                <a:cxn ang="0">
                  <a:pos x="194" y="130"/>
                </a:cxn>
                <a:cxn ang="0">
                  <a:pos x="211" y="148"/>
                </a:cxn>
                <a:cxn ang="0">
                  <a:pos x="227" y="130"/>
                </a:cxn>
                <a:cxn ang="0">
                  <a:pos x="244" y="111"/>
                </a:cxn>
                <a:cxn ang="0">
                  <a:pos x="260" y="92"/>
                </a:cxn>
                <a:cxn ang="0">
                  <a:pos x="276" y="74"/>
                </a:cxn>
                <a:cxn ang="0">
                  <a:pos x="293" y="55"/>
                </a:cxn>
                <a:cxn ang="0">
                  <a:pos x="309" y="37"/>
                </a:cxn>
                <a:cxn ang="0">
                  <a:pos x="326" y="18"/>
                </a:cxn>
                <a:cxn ang="0">
                  <a:pos x="424" y="130"/>
                </a:cxn>
                <a:cxn ang="0">
                  <a:pos x="440" y="167"/>
                </a:cxn>
                <a:cxn ang="0">
                  <a:pos x="457" y="185"/>
                </a:cxn>
                <a:cxn ang="0">
                  <a:pos x="457" y="222"/>
                </a:cxn>
                <a:cxn ang="0">
                  <a:pos x="473" y="352"/>
                </a:cxn>
                <a:cxn ang="0">
                  <a:pos x="490" y="370"/>
                </a:cxn>
                <a:cxn ang="0">
                  <a:pos x="473" y="389"/>
                </a:cxn>
                <a:cxn ang="0">
                  <a:pos x="440" y="389"/>
                </a:cxn>
                <a:cxn ang="0">
                  <a:pos x="440" y="389"/>
                </a:cxn>
                <a:cxn ang="0">
                  <a:pos x="424" y="389"/>
                </a:cxn>
                <a:cxn ang="0">
                  <a:pos x="424" y="389"/>
                </a:cxn>
                <a:cxn ang="0">
                  <a:pos x="408" y="407"/>
                </a:cxn>
                <a:cxn ang="0">
                  <a:pos x="375" y="407"/>
                </a:cxn>
                <a:cxn ang="0">
                  <a:pos x="375" y="407"/>
                </a:cxn>
                <a:cxn ang="0">
                  <a:pos x="359" y="426"/>
                </a:cxn>
                <a:cxn ang="0">
                  <a:pos x="359" y="426"/>
                </a:cxn>
                <a:cxn ang="0">
                  <a:pos x="359" y="426"/>
                </a:cxn>
                <a:cxn ang="0">
                  <a:pos x="342" y="444"/>
                </a:cxn>
                <a:cxn ang="0">
                  <a:pos x="326" y="463"/>
                </a:cxn>
                <a:cxn ang="0">
                  <a:pos x="326" y="463"/>
                </a:cxn>
                <a:cxn ang="0">
                  <a:pos x="309" y="481"/>
                </a:cxn>
                <a:cxn ang="0">
                  <a:pos x="276" y="481"/>
                </a:cxn>
                <a:cxn ang="0">
                  <a:pos x="276" y="444"/>
                </a:cxn>
                <a:cxn ang="0">
                  <a:pos x="162" y="481"/>
                </a:cxn>
                <a:cxn ang="0">
                  <a:pos x="66" y="518"/>
                </a:cxn>
                <a:cxn ang="0">
                  <a:pos x="49" y="500"/>
                </a:cxn>
                <a:cxn ang="0">
                  <a:pos x="17" y="500"/>
                </a:cxn>
                <a:cxn ang="0">
                  <a:pos x="0" y="481"/>
                </a:cxn>
                <a:cxn ang="0">
                  <a:pos x="17" y="463"/>
                </a:cxn>
                <a:cxn ang="0">
                  <a:pos x="33" y="444"/>
                </a:cxn>
                <a:cxn ang="0">
                  <a:pos x="49" y="426"/>
                </a:cxn>
                <a:cxn ang="0">
                  <a:pos x="82" y="389"/>
                </a:cxn>
                <a:cxn ang="0">
                  <a:pos x="82" y="370"/>
                </a:cxn>
                <a:cxn ang="0">
                  <a:pos x="66" y="352"/>
                </a:cxn>
                <a:cxn ang="0">
                  <a:pos x="82" y="333"/>
                </a:cxn>
                <a:cxn ang="0">
                  <a:pos x="82" y="296"/>
                </a:cxn>
                <a:cxn ang="0">
                  <a:pos x="112" y="296"/>
                </a:cxn>
                <a:cxn ang="0">
                  <a:pos x="112" y="259"/>
                </a:cxn>
                <a:cxn ang="0">
                  <a:pos x="129" y="241"/>
                </a:cxn>
                <a:cxn ang="0">
                  <a:pos x="145" y="222"/>
                </a:cxn>
                <a:cxn ang="0">
                  <a:pos x="145" y="185"/>
                </a:cxn>
              </a:cxnLst>
              <a:rect l="0" t="0" r="r" b="b"/>
              <a:pathLst>
                <a:path w="490" h="518">
                  <a:moveTo>
                    <a:pt x="145" y="167"/>
                  </a:moveTo>
                  <a:lnTo>
                    <a:pt x="162" y="167"/>
                  </a:lnTo>
                  <a:lnTo>
                    <a:pt x="162" y="148"/>
                  </a:lnTo>
                  <a:lnTo>
                    <a:pt x="178" y="148"/>
                  </a:lnTo>
                  <a:lnTo>
                    <a:pt x="194" y="148"/>
                  </a:lnTo>
                  <a:lnTo>
                    <a:pt x="194" y="130"/>
                  </a:lnTo>
                  <a:lnTo>
                    <a:pt x="211" y="130"/>
                  </a:lnTo>
                  <a:lnTo>
                    <a:pt x="211" y="148"/>
                  </a:lnTo>
                  <a:lnTo>
                    <a:pt x="211" y="130"/>
                  </a:lnTo>
                  <a:lnTo>
                    <a:pt x="227" y="130"/>
                  </a:lnTo>
                  <a:lnTo>
                    <a:pt x="244" y="130"/>
                  </a:lnTo>
                  <a:lnTo>
                    <a:pt x="244" y="111"/>
                  </a:lnTo>
                  <a:lnTo>
                    <a:pt x="260" y="111"/>
                  </a:lnTo>
                  <a:lnTo>
                    <a:pt x="260" y="92"/>
                  </a:lnTo>
                  <a:lnTo>
                    <a:pt x="276" y="92"/>
                  </a:lnTo>
                  <a:lnTo>
                    <a:pt x="276" y="74"/>
                  </a:lnTo>
                  <a:lnTo>
                    <a:pt x="276" y="55"/>
                  </a:lnTo>
                  <a:lnTo>
                    <a:pt x="293" y="55"/>
                  </a:lnTo>
                  <a:lnTo>
                    <a:pt x="293" y="37"/>
                  </a:lnTo>
                  <a:lnTo>
                    <a:pt x="309" y="37"/>
                  </a:lnTo>
                  <a:lnTo>
                    <a:pt x="309" y="18"/>
                  </a:lnTo>
                  <a:lnTo>
                    <a:pt x="326" y="18"/>
                  </a:lnTo>
                  <a:lnTo>
                    <a:pt x="326" y="0"/>
                  </a:lnTo>
                  <a:lnTo>
                    <a:pt x="424" y="130"/>
                  </a:lnTo>
                  <a:lnTo>
                    <a:pt x="440" y="148"/>
                  </a:lnTo>
                  <a:lnTo>
                    <a:pt x="440" y="167"/>
                  </a:lnTo>
                  <a:lnTo>
                    <a:pt x="440" y="185"/>
                  </a:lnTo>
                  <a:lnTo>
                    <a:pt x="457" y="185"/>
                  </a:lnTo>
                  <a:lnTo>
                    <a:pt x="440" y="222"/>
                  </a:lnTo>
                  <a:lnTo>
                    <a:pt x="457" y="222"/>
                  </a:lnTo>
                  <a:lnTo>
                    <a:pt x="457" y="277"/>
                  </a:lnTo>
                  <a:lnTo>
                    <a:pt x="473" y="352"/>
                  </a:lnTo>
                  <a:lnTo>
                    <a:pt x="473" y="370"/>
                  </a:lnTo>
                  <a:lnTo>
                    <a:pt x="490" y="370"/>
                  </a:lnTo>
                  <a:lnTo>
                    <a:pt x="490" y="389"/>
                  </a:lnTo>
                  <a:lnTo>
                    <a:pt x="473" y="389"/>
                  </a:lnTo>
                  <a:lnTo>
                    <a:pt x="457" y="389"/>
                  </a:lnTo>
                  <a:lnTo>
                    <a:pt x="440" y="389"/>
                  </a:lnTo>
                  <a:lnTo>
                    <a:pt x="424" y="389"/>
                  </a:lnTo>
                  <a:lnTo>
                    <a:pt x="440" y="389"/>
                  </a:lnTo>
                  <a:lnTo>
                    <a:pt x="424" y="407"/>
                  </a:lnTo>
                  <a:lnTo>
                    <a:pt x="424" y="389"/>
                  </a:lnTo>
                  <a:lnTo>
                    <a:pt x="424" y="407"/>
                  </a:lnTo>
                  <a:lnTo>
                    <a:pt x="424" y="389"/>
                  </a:lnTo>
                  <a:lnTo>
                    <a:pt x="408" y="389"/>
                  </a:lnTo>
                  <a:lnTo>
                    <a:pt x="408" y="407"/>
                  </a:lnTo>
                  <a:lnTo>
                    <a:pt x="391" y="407"/>
                  </a:lnTo>
                  <a:lnTo>
                    <a:pt x="375" y="407"/>
                  </a:lnTo>
                  <a:lnTo>
                    <a:pt x="391" y="407"/>
                  </a:lnTo>
                  <a:lnTo>
                    <a:pt x="375" y="407"/>
                  </a:lnTo>
                  <a:lnTo>
                    <a:pt x="359" y="407"/>
                  </a:lnTo>
                  <a:lnTo>
                    <a:pt x="359" y="426"/>
                  </a:lnTo>
                  <a:lnTo>
                    <a:pt x="375" y="426"/>
                  </a:lnTo>
                  <a:lnTo>
                    <a:pt x="359" y="426"/>
                  </a:lnTo>
                  <a:lnTo>
                    <a:pt x="359" y="444"/>
                  </a:lnTo>
                  <a:lnTo>
                    <a:pt x="359" y="426"/>
                  </a:lnTo>
                  <a:lnTo>
                    <a:pt x="359" y="444"/>
                  </a:lnTo>
                  <a:lnTo>
                    <a:pt x="342" y="444"/>
                  </a:lnTo>
                  <a:lnTo>
                    <a:pt x="326" y="444"/>
                  </a:lnTo>
                  <a:lnTo>
                    <a:pt x="326" y="463"/>
                  </a:lnTo>
                  <a:lnTo>
                    <a:pt x="309" y="463"/>
                  </a:lnTo>
                  <a:lnTo>
                    <a:pt x="326" y="463"/>
                  </a:lnTo>
                  <a:lnTo>
                    <a:pt x="309" y="463"/>
                  </a:lnTo>
                  <a:lnTo>
                    <a:pt x="309" y="481"/>
                  </a:lnTo>
                  <a:lnTo>
                    <a:pt x="293" y="481"/>
                  </a:lnTo>
                  <a:lnTo>
                    <a:pt x="276" y="481"/>
                  </a:lnTo>
                  <a:lnTo>
                    <a:pt x="276" y="463"/>
                  </a:lnTo>
                  <a:lnTo>
                    <a:pt x="276" y="444"/>
                  </a:lnTo>
                  <a:lnTo>
                    <a:pt x="194" y="481"/>
                  </a:lnTo>
                  <a:lnTo>
                    <a:pt x="162" y="481"/>
                  </a:lnTo>
                  <a:lnTo>
                    <a:pt x="112" y="500"/>
                  </a:lnTo>
                  <a:lnTo>
                    <a:pt x="66" y="518"/>
                  </a:lnTo>
                  <a:lnTo>
                    <a:pt x="49" y="518"/>
                  </a:lnTo>
                  <a:lnTo>
                    <a:pt x="49" y="500"/>
                  </a:lnTo>
                  <a:lnTo>
                    <a:pt x="33" y="500"/>
                  </a:lnTo>
                  <a:lnTo>
                    <a:pt x="17" y="500"/>
                  </a:lnTo>
                  <a:lnTo>
                    <a:pt x="17" y="481"/>
                  </a:lnTo>
                  <a:lnTo>
                    <a:pt x="0" y="481"/>
                  </a:lnTo>
                  <a:lnTo>
                    <a:pt x="17" y="481"/>
                  </a:lnTo>
                  <a:lnTo>
                    <a:pt x="17" y="463"/>
                  </a:lnTo>
                  <a:lnTo>
                    <a:pt x="17" y="444"/>
                  </a:lnTo>
                  <a:lnTo>
                    <a:pt x="33" y="444"/>
                  </a:lnTo>
                  <a:lnTo>
                    <a:pt x="33" y="426"/>
                  </a:lnTo>
                  <a:lnTo>
                    <a:pt x="49" y="426"/>
                  </a:lnTo>
                  <a:lnTo>
                    <a:pt x="66" y="407"/>
                  </a:lnTo>
                  <a:lnTo>
                    <a:pt x="82" y="389"/>
                  </a:lnTo>
                  <a:lnTo>
                    <a:pt x="96" y="370"/>
                  </a:lnTo>
                  <a:lnTo>
                    <a:pt x="82" y="370"/>
                  </a:lnTo>
                  <a:lnTo>
                    <a:pt x="82" y="352"/>
                  </a:lnTo>
                  <a:lnTo>
                    <a:pt x="66" y="352"/>
                  </a:lnTo>
                  <a:lnTo>
                    <a:pt x="66" y="333"/>
                  </a:lnTo>
                  <a:lnTo>
                    <a:pt x="82" y="333"/>
                  </a:lnTo>
                  <a:lnTo>
                    <a:pt x="82" y="315"/>
                  </a:lnTo>
                  <a:lnTo>
                    <a:pt x="82" y="296"/>
                  </a:lnTo>
                  <a:lnTo>
                    <a:pt x="96" y="296"/>
                  </a:lnTo>
                  <a:lnTo>
                    <a:pt x="112" y="296"/>
                  </a:lnTo>
                  <a:lnTo>
                    <a:pt x="112" y="277"/>
                  </a:lnTo>
                  <a:lnTo>
                    <a:pt x="112" y="259"/>
                  </a:lnTo>
                  <a:lnTo>
                    <a:pt x="129" y="259"/>
                  </a:lnTo>
                  <a:lnTo>
                    <a:pt x="129" y="241"/>
                  </a:lnTo>
                  <a:lnTo>
                    <a:pt x="145" y="241"/>
                  </a:lnTo>
                  <a:lnTo>
                    <a:pt x="145" y="222"/>
                  </a:lnTo>
                  <a:lnTo>
                    <a:pt x="145" y="204"/>
                  </a:lnTo>
                  <a:lnTo>
                    <a:pt x="145" y="185"/>
                  </a:lnTo>
                  <a:lnTo>
                    <a:pt x="145" y="16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378"/>
            <p:cNvSpPr>
              <a:spLocks/>
            </p:cNvSpPr>
            <p:nvPr/>
          </p:nvSpPr>
          <p:spPr bwMode="auto">
            <a:xfrm>
              <a:off x="1229" y="1533"/>
              <a:ext cx="490" cy="518"/>
            </a:xfrm>
            <a:custGeom>
              <a:avLst/>
              <a:gdLst/>
              <a:ahLst/>
              <a:cxnLst>
                <a:cxn ang="0">
                  <a:pos x="162" y="167"/>
                </a:cxn>
                <a:cxn ang="0">
                  <a:pos x="178" y="148"/>
                </a:cxn>
                <a:cxn ang="0">
                  <a:pos x="194" y="130"/>
                </a:cxn>
                <a:cxn ang="0">
                  <a:pos x="211" y="148"/>
                </a:cxn>
                <a:cxn ang="0">
                  <a:pos x="227" y="130"/>
                </a:cxn>
                <a:cxn ang="0">
                  <a:pos x="244" y="111"/>
                </a:cxn>
                <a:cxn ang="0">
                  <a:pos x="260" y="92"/>
                </a:cxn>
                <a:cxn ang="0">
                  <a:pos x="276" y="74"/>
                </a:cxn>
                <a:cxn ang="0">
                  <a:pos x="293" y="55"/>
                </a:cxn>
                <a:cxn ang="0">
                  <a:pos x="309" y="37"/>
                </a:cxn>
                <a:cxn ang="0">
                  <a:pos x="326" y="18"/>
                </a:cxn>
                <a:cxn ang="0">
                  <a:pos x="424" y="130"/>
                </a:cxn>
                <a:cxn ang="0">
                  <a:pos x="440" y="167"/>
                </a:cxn>
                <a:cxn ang="0">
                  <a:pos x="457" y="185"/>
                </a:cxn>
                <a:cxn ang="0">
                  <a:pos x="457" y="222"/>
                </a:cxn>
                <a:cxn ang="0">
                  <a:pos x="473" y="352"/>
                </a:cxn>
                <a:cxn ang="0">
                  <a:pos x="490" y="370"/>
                </a:cxn>
                <a:cxn ang="0">
                  <a:pos x="473" y="389"/>
                </a:cxn>
                <a:cxn ang="0">
                  <a:pos x="440" y="389"/>
                </a:cxn>
                <a:cxn ang="0">
                  <a:pos x="440" y="389"/>
                </a:cxn>
                <a:cxn ang="0">
                  <a:pos x="424" y="389"/>
                </a:cxn>
                <a:cxn ang="0">
                  <a:pos x="424" y="389"/>
                </a:cxn>
                <a:cxn ang="0">
                  <a:pos x="408" y="407"/>
                </a:cxn>
                <a:cxn ang="0">
                  <a:pos x="375" y="407"/>
                </a:cxn>
                <a:cxn ang="0">
                  <a:pos x="375" y="407"/>
                </a:cxn>
                <a:cxn ang="0">
                  <a:pos x="359" y="426"/>
                </a:cxn>
                <a:cxn ang="0">
                  <a:pos x="359" y="426"/>
                </a:cxn>
                <a:cxn ang="0">
                  <a:pos x="359" y="426"/>
                </a:cxn>
                <a:cxn ang="0">
                  <a:pos x="342" y="444"/>
                </a:cxn>
                <a:cxn ang="0">
                  <a:pos x="326" y="463"/>
                </a:cxn>
                <a:cxn ang="0">
                  <a:pos x="326" y="463"/>
                </a:cxn>
                <a:cxn ang="0">
                  <a:pos x="309" y="481"/>
                </a:cxn>
                <a:cxn ang="0">
                  <a:pos x="276" y="481"/>
                </a:cxn>
                <a:cxn ang="0">
                  <a:pos x="276" y="444"/>
                </a:cxn>
                <a:cxn ang="0">
                  <a:pos x="162" y="481"/>
                </a:cxn>
                <a:cxn ang="0">
                  <a:pos x="66" y="518"/>
                </a:cxn>
                <a:cxn ang="0">
                  <a:pos x="49" y="500"/>
                </a:cxn>
                <a:cxn ang="0">
                  <a:pos x="17" y="500"/>
                </a:cxn>
                <a:cxn ang="0">
                  <a:pos x="0" y="481"/>
                </a:cxn>
                <a:cxn ang="0">
                  <a:pos x="17" y="463"/>
                </a:cxn>
                <a:cxn ang="0">
                  <a:pos x="33" y="444"/>
                </a:cxn>
                <a:cxn ang="0">
                  <a:pos x="49" y="426"/>
                </a:cxn>
                <a:cxn ang="0">
                  <a:pos x="82" y="389"/>
                </a:cxn>
                <a:cxn ang="0">
                  <a:pos x="82" y="370"/>
                </a:cxn>
                <a:cxn ang="0">
                  <a:pos x="66" y="352"/>
                </a:cxn>
                <a:cxn ang="0">
                  <a:pos x="82" y="333"/>
                </a:cxn>
                <a:cxn ang="0">
                  <a:pos x="82" y="296"/>
                </a:cxn>
                <a:cxn ang="0">
                  <a:pos x="112" y="296"/>
                </a:cxn>
                <a:cxn ang="0">
                  <a:pos x="112" y="259"/>
                </a:cxn>
                <a:cxn ang="0">
                  <a:pos x="129" y="241"/>
                </a:cxn>
                <a:cxn ang="0">
                  <a:pos x="145" y="222"/>
                </a:cxn>
                <a:cxn ang="0">
                  <a:pos x="145" y="185"/>
                </a:cxn>
              </a:cxnLst>
              <a:rect l="0" t="0" r="r" b="b"/>
              <a:pathLst>
                <a:path w="490" h="518">
                  <a:moveTo>
                    <a:pt x="145" y="167"/>
                  </a:moveTo>
                  <a:lnTo>
                    <a:pt x="162" y="167"/>
                  </a:lnTo>
                  <a:lnTo>
                    <a:pt x="162" y="148"/>
                  </a:lnTo>
                  <a:lnTo>
                    <a:pt x="178" y="148"/>
                  </a:lnTo>
                  <a:lnTo>
                    <a:pt x="194" y="148"/>
                  </a:lnTo>
                  <a:lnTo>
                    <a:pt x="194" y="130"/>
                  </a:lnTo>
                  <a:lnTo>
                    <a:pt x="211" y="130"/>
                  </a:lnTo>
                  <a:lnTo>
                    <a:pt x="211" y="148"/>
                  </a:lnTo>
                  <a:lnTo>
                    <a:pt x="211" y="130"/>
                  </a:lnTo>
                  <a:lnTo>
                    <a:pt x="227" y="130"/>
                  </a:lnTo>
                  <a:lnTo>
                    <a:pt x="244" y="130"/>
                  </a:lnTo>
                  <a:lnTo>
                    <a:pt x="244" y="111"/>
                  </a:lnTo>
                  <a:lnTo>
                    <a:pt x="260" y="111"/>
                  </a:lnTo>
                  <a:lnTo>
                    <a:pt x="260" y="92"/>
                  </a:lnTo>
                  <a:lnTo>
                    <a:pt x="276" y="92"/>
                  </a:lnTo>
                  <a:lnTo>
                    <a:pt x="276" y="74"/>
                  </a:lnTo>
                  <a:lnTo>
                    <a:pt x="276" y="55"/>
                  </a:lnTo>
                  <a:lnTo>
                    <a:pt x="293" y="55"/>
                  </a:lnTo>
                  <a:lnTo>
                    <a:pt x="293" y="37"/>
                  </a:lnTo>
                  <a:lnTo>
                    <a:pt x="309" y="37"/>
                  </a:lnTo>
                  <a:lnTo>
                    <a:pt x="309" y="18"/>
                  </a:lnTo>
                  <a:lnTo>
                    <a:pt x="326" y="18"/>
                  </a:lnTo>
                  <a:lnTo>
                    <a:pt x="326" y="0"/>
                  </a:lnTo>
                  <a:lnTo>
                    <a:pt x="424" y="130"/>
                  </a:lnTo>
                  <a:lnTo>
                    <a:pt x="440" y="148"/>
                  </a:lnTo>
                  <a:lnTo>
                    <a:pt x="440" y="167"/>
                  </a:lnTo>
                  <a:lnTo>
                    <a:pt x="440" y="185"/>
                  </a:lnTo>
                  <a:lnTo>
                    <a:pt x="457" y="185"/>
                  </a:lnTo>
                  <a:lnTo>
                    <a:pt x="440" y="222"/>
                  </a:lnTo>
                  <a:lnTo>
                    <a:pt x="457" y="222"/>
                  </a:lnTo>
                  <a:lnTo>
                    <a:pt x="457" y="277"/>
                  </a:lnTo>
                  <a:lnTo>
                    <a:pt x="473" y="352"/>
                  </a:lnTo>
                  <a:lnTo>
                    <a:pt x="473" y="370"/>
                  </a:lnTo>
                  <a:lnTo>
                    <a:pt x="490" y="370"/>
                  </a:lnTo>
                  <a:lnTo>
                    <a:pt x="490" y="389"/>
                  </a:lnTo>
                  <a:lnTo>
                    <a:pt x="473" y="389"/>
                  </a:lnTo>
                  <a:lnTo>
                    <a:pt x="457" y="389"/>
                  </a:lnTo>
                  <a:lnTo>
                    <a:pt x="440" y="389"/>
                  </a:lnTo>
                  <a:lnTo>
                    <a:pt x="424" y="389"/>
                  </a:lnTo>
                  <a:lnTo>
                    <a:pt x="440" y="389"/>
                  </a:lnTo>
                  <a:lnTo>
                    <a:pt x="424" y="407"/>
                  </a:lnTo>
                  <a:lnTo>
                    <a:pt x="424" y="389"/>
                  </a:lnTo>
                  <a:lnTo>
                    <a:pt x="424" y="407"/>
                  </a:lnTo>
                  <a:lnTo>
                    <a:pt x="424" y="389"/>
                  </a:lnTo>
                  <a:lnTo>
                    <a:pt x="408" y="389"/>
                  </a:lnTo>
                  <a:lnTo>
                    <a:pt x="408" y="407"/>
                  </a:lnTo>
                  <a:lnTo>
                    <a:pt x="391" y="407"/>
                  </a:lnTo>
                  <a:lnTo>
                    <a:pt x="375" y="407"/>
                  </a:lnTo>
                  <a:lnTo>
                    <a:pt x="391" y="407"/>
                  </a:lnTo>
                  <a:lnTo>
                    <a:pt x="375" y="407"/>
                  </a:lnTo>
                  <a:lnTo>
                    <a:pt x="359" y="407"/>
                  </a:lnTo>
                  <a:lnTo>
                    <a:pt x="359" y="426"/>
                  </a:lnTo>
                  <a:lnTo>
                    <a:pt x="375" y="426"/>
                  </a:lnTo>
                  <a:lnTo>
                    <a:pt x="359" y="426"/>
                  </a:lnTo>
                  <a:lnTo>
                    <a:pt x="359" y="444"/>
                  </a:lnTo>
                  <a:lnTo>
                    <a:pt x="359" y="426"/>
                  </a:lnTo>
                  <a:lnTo>
                    <a:pt x="359" y="444"/>
                  </a:lnTo>
                  <a:lnTo>
                    <a:pt x="342" y="444"/>
                  </a:lnTo>
                  <a:lnTo>
                    <a:pt x="326" y="444"/>
                  </a:lnTo>
                  <a:lnTo>
                    <a:pt x="326" y="463"/>
                  </a:lnTo>
                  <a:lnTo>
                    <a:pt x="309" y="463"/>
                  </a:lnTo>
                  <a:lnTo>
                    <a:pt x="326" y="463"/>
                  </a:lnTo>
                  <a:lnTo>
                    <a:pt x="309" y="463"/>
                  </a:lnTo>
                  <a:lnTo>
                    <a:pt x="309" y="481"/>
                  </a:lnTo>
                  <a:lnTo>
                    <a:pt x="293" y="481"/>
                  </a:lnTo>
                  <a:lnTo>
                    <a:pt x="276" y="481"/>
                  </a:lnTo>
                  <a:lnTo>
                    <a:pt x="276" y="463"/>
                  </a:lnTo>
                  <a:lnTo>
                    <a:pt x="276" y="444"/>
                  </a:lnTo>
                  <a:lnTo>
                    <a:pt x="194" y="481"/>
                  </a:lnTo>
                  <a:lnTo>
                    <a:pt x="162" y="481"/>
                  </a:lnTo>
                  <a:lnTo>
                    <a:pt x="112" y="500"/>
                  </a:lnTo>
                  <a:lnTo>
                    <a:pt x="66" y="518"/>
                  </a:lnTo>
                  <a:lnTo>
                    <a:pt x="49" y="518"/>
                  </a:lnTo>
                  <a:lnTo>
                    <a:pt x="49" y="500"/>
                  </a:lnTo>
                  <a:lnTo>
                    <a:pt x="33" y="500"/>
                  </a:lnTo>
                  <a:lnTo>
                    <a:pt x="17" y="500"/>
                  </a:lnTo>
                  <a:lnTo>
                    <a:pt x="17" y="481"/>
                  </a:lnTo>
                  <a:lnTo>
                    <a:pt x="0" y="481"/>
                  </a:lnTo>
                  <a:lnTo>
                    <a:pt x="17" y="481"/>
                  </a:lnTo>
                  <a:lnTo>
                    <a:pt x="17" y="463"/>
                  </a:lnTo>
                  <a:lnTo>
                    <a:pt x="17" y="444"/>
                  </a:lnTo>
                  <a:lnTo>
                    <a:pt x="33" y="444"/>
                  </a:lnTo>
                  <a:lnTo>
                    <a:pt x="33" y="426"/>
                  </a:lnTo>
                  <a:lnTo>
                    <a:pt x="49" y="426"/>
                  </a:lnTo>
                  <a:lnTo>
                    <a:pt x="66" y="407"/>
                  </a:lnTo>
                  <a:lnTo>
                    <a:pt x="82" y="389"/>
                  </a:lnTo>
                  <a:lnTo>
                    <a:pt x="96" y="370"/>
                  </a:lnTo>
                  <a:lnTo>
                    <a:pt x="82" y="370"/>
                  </a:lnTo>
                  <a:lnTo>
                    <a:pt x="82" y="352"/>
                  </a:lnTo>
                  <a:lnTo>
                    <a:pt x="66" y="352"/>
                  </a:lnTo>
                  <a:lnTo>
                    <a:pt x="66" y="333"/>
                  </a:lnTo>
                  <a:lnTo>
                    <a:pt x="82" y="333"/>
                  </a:lnTo>
                  <a:lnTo>
                    <a:pt x="82" y="315"/>
                  </a:lnTo>
                  <a:lnTo>
                    <a:pt x="82" y="296"/>
                  </a:lnTo>
                  <a:lnTo>
                    <a:pt x="96" y="296"/>
                  </a:lnTo>
                  <a:lnTo>
                    <a:pt x="112" y="296"/>
                  </a:lnTo>
                  <a:lnTo>
                    <a:pt x="112" y="277"/>
                  </a:lnTo>
                  <a:lnTo>
                    <a:pt x="112" y="259"/>
                  </a:lnTo>
                  <a:lnTo>
                    <a:pt x="129" y="259"/>
                  </a:lnTo>
                  <a:lnTo>
                    <a:pt x="129" y="241"/>
                  </a:lnTo>
                  <a:lnTo>
                    <a:pt x="145" y="241"/>
                  </a:lnTo>
                  <a:lnTo>
                    <a:pt x="145" y="222"/>
                  </a:lnTo>
                  <a:lnTo>
                    <a:pt x="145" y="204"/>
                  </a:lnTo>
                  <a:lnTo>
                    <a:pt x="145" y="185"/>
                  </a:lnTo>
                  <a:lnTo>
                    <a:pt x="145" y="16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29" name="Group 374"/>
          <p:cNvGrpSpPr>
            <a:grpSpLocks/>
          </p:cNvGrpSpPr>
          <p:nvPr/>
        </p:nvGrpSpPr>
        <p:grpSpPr bwMode="auto">
          <a:xfrm>
            <a:off x="3622342" y="2844323"/>
            <a:ext cx="384565" cy="323735"/>
            <a:chOff x="1931" y="1570"/>
            <a:chExt cx="373" cy="314"/>
          </a:xfrm>
          <a:solidFill>
            <a:schemeClr val="accent5">
              <a:lumMod val="60000"/>
              <a:lumOff val="40000"/>
            </a:schemeClr>
          </a:solidFill>
        </p:grpSpPr>
        <p:sp>
          <p:nvSpPr>
            <p:cNvPr id="230" name="Freeform 376"/>
            <p:cNvSpPr>
              <a:spLocks/>
            </p:cNvSpPr>
            <p:nvPr/>
          </p:nvSpPr>
          <p:spPr bwMode="auto">
            <a:xfrm>
              <a:off x="1931" y="1570"/>
              <a:ext cx="373" cy="314"/>
            </a:xfrm>
            <a:custGeom>
              <a:avLst/>
              <a:gdLst/>
              <a:ahLst/>
              <a:cxnLst>
                <a:cxn ang="0">
                  <a:pos x="114" y="18"/>
                </a:cxn>
                <a:cxn ang="0">
                  <a:pos x="144" y="18"/>
                </a:cxn>
                <a:cxn ang="0">
                  <a:pos x="177" y="18"/>
                </a:cxn>
                <a:cxn ang="0">
                  <a:pos x="193" y="0"/>
                </a:cxn>
                <a:cxn ang="0">
                  <a:pos x="209" y="18"/>
                </a:cxn>
                <a:cxn ang="0">
                  <a:pos x="226" y="37"/>
                </a:cxn>
                <a:cxn ang="0">
                  <a:pos x="242" y="55"/>
                </a:cxn>
                <a:cxn ang="0">
                  <a:pos x="259" y="74"/>
                </a:cxn>
                <a:cxn ang="0">
                  <a:pos x="275" y="92"/>
                </a:cxn>
                <a:cxn ang="0">
                  <a:pos x="291" y="111"/>
                </a:cxn>
                <a:cxn ang="0">
                  <a:pos x="307" y="129"/>
                </a:cxn>
                <a:cxn ang="0">
                  <a:pos x="324" y="148"/>
                </a:cxn>
                <a:cxn ang="0">
                  <a:pos x="324" y="148"/>
                </a:cxn>
                <a:cxn ang="0">
                  <a:pos x="340" y="166"/>
                </a:cxn>
                <a:cxn ang="0">
                  <a:pos x="340" y="203"/>
                </a:cxn>
                <a:cxn ang="0">
                  <a:pos x="373" y="203"/>
                </a:cxn>
                <a:cxn ang="0">
                  <a:pos x="373" y="240"/>
                </a:cxn>
                <a:cxn ang="0">
                  <a:pos x="373" y="277"/>
                </a:cxn>
                <a:cxn ang="0">
                  <a:pos x="373" y="314"/>
                </a:cxn>
                <a:cxn ang="0">
                  <a:pos x="340" y="314"/>
                </a:cxn>
                <a:cxn ang="0">
                  <a:pos x="177" y="296"/>
                </a:cxn>
                <a:cxn ang="0">
                  <a:pos x="98" y="277"/>
                </a:cxn>
                <a:cxn ang="0">
                  <a:pos x="66" y="277"/>
                </a:cxn>
                <a:cxn ang="0">
                  <a:pos x="49" y="296"/>
                </a:cxn>
                <a:cxn ang="0">
                  <a:pos x="17" y="296"/>
                </a:cxn>
                <a:cxn ang="0">
                  <a:pos x="0" y="240"/>
                </a:cxn>
                <a:cxn ang="0">
                  <a:pos x="17" y="166"/>
                </a:cxn>
                <a:cxn ang="0">
                  <a:pos x="33" y="148"/>
                </a:cxn>
                <a:cxn ang="0">
                  <a:pos x="49" y="129"/>
                </a:cxn>
                <a:cxn ang="0">
                  <a:pos x="49" y="92"/>
                </a:cxn>
                <a:cxn ang="0">
                  <a:pos x="66" y="74"/>
                </a:cxn>
                <a:cxn ang="0">
                  <a:pos x="82" y="37"/>
                </a:cxn>
                <a:cxn ang="0">
                  <a:pos x="98" y="18"/>
                </a:cxn>
              </a:cxnLst>
              <a:rect l="0" t="0" r="r" b="b"/>
              <a:pathLst>
                <a:path w="373" h="314">
                  <a:moveTo>
                    <a:pt x="98" y="18"/>
                  </a:moveTo>
                  <a:lnTo>
                    <a:pt x="114" y="18"/>
                  </a:lnTo>
                  <a:lnTo>
                    <a:pt x="128" y="18"/>
                  </a:lnTo>
                  <a:lnTo>
                    <a:pt x="144" y="18"/>
                  </a:lnTo>
                  <a:lnTo>
                    <a:pt x="161" y="18"/>
                  </a:lnTo>
                  <a:lnTo>
                    <a:pt x="177" y="18"/>
                  </a:lnTo>
                  <a:lnTo>
                    <a:pt x="177" y="0"/>
                  </a:lnTo>
                  <a:lnTo>
                    <a:pt x="193" y="0"/>
                  </a:lnTo>
                  <a:lnTo>
                    <a:pt x="209" y="0"/>
                  </a:lnTo>
                  <a:lnTo>
                    <a:pt x="209" y="18"/>
                  </a:lnTo>
                  <a:lnTo>
                    <a:pt x="226" y="18"/>
                  </a:lnTo>
                  <a:lnTo>
                    <a:pt x="226" y="37"/>
                  </a:lnTo>
                  <a:lnTo>
                    <a:pt x="242" y="37"/>
                  </a:lnTo>
                  <a:lnTo>
                    <a:pt x="242" y="55"/>
                  </a:lnTo>
                  <a:lnTo>
                    <a:pt x="259" y="55"/>
                  </a:lnTo>
                  <a:lnTo>
                    <a:pt x="259" y="74"/>
                  </a:lnTo>
                  <a:lnTo>
                    <a:pt x="275" y="74"/>
                  </a:lnTo>
                  <a:lnTo>
                    <a:pt x="275" y="92"/>
                  </a:lnTo>
                  <a:lnTo>
                    <a:pt x="275" y="111"/>
                  </a:lnTo>
                  <a:lnTo>
                    <a:pt x="291" y="111"/>
                  </a:lnTo>
                  <a:lnTo>
                    <a:pt x="291" y="129"/>
                  </a:lnTo>
                  <a:lnTo>
                    <a:pt x="307" y="129"/>
                  </a:lnTo>
                  <a:lnTo>
                    <a:pt x="307" y="148"/>
                  </a:lnTo>
                  <a:lnTo>
                    <a:pt x="324" y="148"/>
                  </a:lnTo>
                  <a:lnTo>
                    <a:pt x="324" y="166"/>
                  </a:lnTo>
                  <a:lnTo>
                    <a:pt x="324" y="148"/>
                  </a:lnTo>
                  <a:lnTo>
                    <a:pt x="324" y="166"/>
                  </a:lnTo>
                  <a:lnTo>
                    <a:pt x="340" y="166"/>
                  </a:lnTo>
                  <a:lnTo>
                    <a:pt x="340" y="185"/>
                  </a:lnTo>
                  <a:lnTo>
                    <a:pt x="340" y="203"/>
                  </a:lnTo>
                  <a:lnTo>
                    <a:pt x="356" y="203"/>
                  </a:lnTo>
                  <a:lnTo>
                    <a:pt x="373" y="203"/>
                  </a:lnTo>
                  <a:lnTo>
                    <a:pt x="373" y="222"/>
                  </a:lnTo>
                  <a:lnTo>
                    <a:pt x="373" y="240"/>
                  </a:lnTo>
                  <a:lnTo>
                    <a:pt x="373" y="259"/>
                  </a:lnTo>
                  <a:lnTo>
                    <a:pt x="373" y="277"/>
                  </a:lnTo>
                  <a:lnTo>
                    <a:pt x="373" y="296"/>
                  </a:lnTo>
                  <a:lnTo>
                    <a:pt x="373" y="314"/>
                  </a:lnTo>
                  <a:lnTo>
                    <a:pt x="356" y="314"/>
                  </a:lnTo>
                  <a:lnTo>
                    <a:pt x="340" y="314"/>
                  </a:lnTo>
                  <a:lnTo>
                    <a:pt x="242" y="296"/>
                  </a:lnTo>
                  <a:lnTo>
                    <a:pt x="177" y="296"/>
                  </a:lnTo>
                  <a:lnTo>
                    <a:pt x="128" y="296"/>
                  </a:lnTo>
                  <a:lnTo>
                    <a:pt x="98" y="277"/>
                  </a:lnTo>
                  <a:lnTo>
                    <a:pt x="82" y="277"/>
                  </a:lnTo>
                  <a:lnTo>
                    <a:pt x="66" y="277"/>
                  </a:lnTo>
                  <a:lnTo>
                    <a:pt x="49" y="277"/>
                  </a:lnTo>
                  <a:lnTo>
                    <a:pt x="49" y="296"/>
                  </a:lnTo>
                  <a:lnTo>
                    <a:pt x="33" y="296"/>
                  </a:lnTo>
                  <a:lnTo>
                    <a:pt x="17" y="296"/>
                  </a:lnTo>
                  <a:lnTo>
                    <a:pt x="0" y="296"/>
                  </a:lnTo>
                  <a:lnTo>
                    <a:pt x="0" y="240"/>
                  </a:lnTo>
                  <a:lnTo>
                    <a:pt x="0" y="222"/>
                  </a:lnTo>
                  <a:lnTo>
                    <a:pt x="17" y="166"/>
                  </a:lnTo>
                  <a:lnTo>
                    <a:pt x="17" y="148"/>
                  </a:lnTo>
                  <a:lnTo>
                    <a:pt x="33" y="148"/>
                  </a:lnTo>
                  <a:lnTo>
                    <a:pt x="33" y="129"/>
                  </a:lnTo>
                  <a:lnTo>
                    <a:pt x="49" y="129"/>
                  </a:lnTo>
                  <a:lnTo>
                    <a:pt x="49" y="111"/>
                  </a:lnTo>
                  <a:lnTo>
                    <a:pt x="49" y="92"/>
                  </a:lnTo>
                  <a:lnTo>
                    <a:pt x="66" y="92"/>
                  </a:lnTo>
                  <a:lnTo>
                    <a:pt x="66" y="74"/>
                  </a:lnTo>
                  <a:lnTo>
                    <a:pt x="82" y="55"/>
                  </a:lnTo>
                  <a:lnTo>
                    <a:pt x="82" y="37"/>
                  </a:lnTo>
                  <a:lnTo>
                    <a:pt x="98" y="37"/>
                  </a:lnTo>
                  <a:lnTo>
                    <a:pt x="98"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375"/>
            <p:cNvSpPr>
              <a:spLocks/>
            </p:cNvSpPr>
            <p:nvPr/>
          </p:nvSpPr>
          <p:spPr bwMode="auto">
            <a:xfrm>
              <a:off x="1931" y="1570"/>
              <a:ext cx="373" cy="314"/>
            </a:xfrm>
            <a:custGeom>
              <a:avLst/>
              <a:gdLst/>
              <a:ahLst/>
              <a:cxnLst>
                <a:cxn ang="0">
                  <a:pos x="114" y="18"/>
                </a:cxn>
                <a:cxn ang="0">
                  <a:pos x="144" y="18"/>
                </a:cxn>
                <a:cxn ang="0">
                  <a:pos x="177" y="18"/>
                </a:cxn>
                <a:cxn ang="0">
                  <a:pos x="193" y="0"/>
                </a:cxn>
                <a:cxn ang="0">
                  <a:pos x="209" y="18"/>
                </a:cxn>
                <a:cxn ang="0">
                  <a:pos x="226" y="37"/>
                </a:cxn>
                <a:cxn ang="0">
                  <a:pos x="242" y="55"/>
                </a:cxn>
                <a:cxn ang="0">
                  <a:pos x="259" y="74"/>
                </a:cxn>
                <a:cxn ang="0">
                  <a:pos x="275" y="92"/>
                </a:cxn>
                <a:cxn ang="0">
                  <a:pos x="291" y="111"/>
                </a:cxn>
                <a:cxn ang="0">
                  <a:pos x="307" y="129"/>
                </a:cxn>
                <a:cxn ang="0">
                  <a:pos x="324" y="148"/>
                </a:cxn>
                <a:cxn ang="0">
                  <a:pos x="324" y="148"/>
                </a:cxn>
                <a:cxn ang="0">
                  <a:pos x="340" y="166"/>
                </a:cxn>
                <a:cxn ang="0">
                  <a:pos x="340" y="203"/>
                </a:cxn>
                <a:cxn ang="0">
                  <a:pos x="373" y="203"/>
                </a:cxn>
                <a:cxn ang="0">
                  <a:pos x="373" y="240"/>
                </a:cxn>
                <a:cxn ang="0">
                  <a:pos x="373" y="277"/>
                </a:cxn>
                <a:cxn ang="0">
                  <a:pos x="373" y="314"/>
                </a:cxn>
                <a:cxn ang="0">
                  <a:pos x="340" y="314"/>
                </a:cxn>
                <a:cxn ang="0">
                  <a:pos x="177" y="296"/>
                </a:cxn>
                <a:cxn ang="0">
                  <a:pos x="98" y="277"/>
                </a:cxn>
                <a:cxn ang="0">
                  <a:pos x="66" y="277"/>
                </a:cxn>
                <a:cxn ang="0">
                  <a:pos x="49" y="296"/>
                </a:cxn>
                <a:cxn ang="0">
                  <a:pos x="17" y="296"/>
                </a:cxn>
                <a:cxn ang="0">
                  <a:pos x="0" y="240"/>
                </a:cxn>
                <a:cxn ang="0">
                  <a:pos x="17" y="166"/>
                </a:cxn>
                <a:cxn ang="0">
                  <a:pos x="33" y="148"/>
                </a:cxn>
                <a:cxn ang="0">
                  <a:pos x="49" y="129"/>
                </a:cxn>
                <a:cxn ang="0">
                  <a:pos x="49" y="92"/>
                </a:cxn>
                <a:cxn ang="0">
                  <a:pos x="66" y="74"/>
                </a:cxn>
                <a:cxn ang="0">
                  <a:pos x="82" y="37"/>
                </a:cxn>
                <a:cxn ang="0">
                  <a:pos x="98" y="18"/>
                </a:cxn>
              </a:cxnLst>
              <a:rect l="0" t="0" r="r" b="b"/>
              <a:pathLst>
                <a:path w="373" h="314">
                  <a:moveTo>
                    <a:pt x="98" y="18"/>
                  </a:moveTo>
                  <a:lnTo>
                    <a:pt x="114" y="18"/>
                  </a:lnTo>
                  <a:lnTo>
                    <a:pt x="128" y="18"/>
                  </a:lnTo>
                  <a:lnTo>
                    <a:pt x="144" y="18"/>
                  </a:lnTo>
                  <a:lnTo>
                    <a:pt x="161" y="18"/>
                  </a:lnTo>
                  <a:lnTo>
                    <a:pt x="177" y="18"/>
                  </a:lnTo>
                  <a:lnTo>
                    <a:pt x="177" y="0"/>
                  </a:lnTo>
                  <a:lnTo>
                    <a:pt x="193" y="0"/>
                  </a:lnTo>
                  <a:lnTo>
                    <a:pt x="209" y="0"/>
                  </a:lnTo>
                  <a:lnTo>
                    <a:pt x="209" y="18"/>
                  </a:lnTo>
                  <a:lnTo>
                    <a:pt x="226" y="18"/>
                  </a:lnTo>
                  <a:lnTo>
                    <a:pt x="226" y="37"/>
                  </a:lnTo>
                  <a:lnTo>
                    <a:pt x="242" y="37"/>
                  </a:lnTo>
                  <a:lnTo>
                    <a:pt x="242" y="55"/>
                  </a:lnTo>
                  <a:lnTo>
                    <a:pt x="259" y="55"/>
                  </a:lnTo>
                  <a:lnTo>
                    <a:pt x="259" y="74"/>
                  </a:lnTo>
                  <a:lnTo>
                    <a:pt x="275" y="74"/>
                  </a:lnTo>
                  <a:lnTo>
                    <a:pt x="275" y="92"/>
                  </a:lnTo>
                  <a:lnTo>
                    <a:pt x="275" y="111"/>
                  </a:lnTo>
                  <a:lnTo>
                    <a:pt x="291" y="111"/>
                  </a:lnTo>
                  <a:lnTo>
                    <a:pt x="291" y="129"/>
                  </a:lnTo>
                  <a:lnTo>
                    <a:pt x="307" y="129"/>
                  </a:lnTo>
                  <a:lnTo>
                    <a:pt x="307" y="148"/>
                  </a:lnTo>
                  <a:lnTo>
                    <a:pt x="324" y="148"/>
                  </a:lnTo>
                  <a:lnTo>
                    <a:pt x="324" y="166"/>
                  </a:lnTo>
                  <a:lnTo>
                    <a:pt x="324" y="148"/>
                  </a:lnTo>
                  <a:lnTo>
                    <a:pt x="324" y="166"/>
                  </a:lnTo>
                  <a:lnTo>
                    <a:pt x="340" y="166"/>
                  </a:lnTo>
                  <a:lnTo>
                    <a:pt x="340" y="185"/>
                  </a:lnTo>
                  <a:lnTo>
                    <a:pt x="340" y="203"/>
                  </a:lnTo>
                  <a:lnTo>
                    <a:pt x="356" y="203"/>
                  </a:lnTo>
                  <a:lnTo>
                    <a:pt x="373" y="203"/>
                  </a:lnTo>
                  <a:lnTo>
                    <a:pt x="373" y="222"/>
                  </a:lnTo>
                  <a:lnTo>
                    <a:pt x="373" y="240"/>
                  </a:lnTo>
                  <a:lnTo>
                    <a:pt x="373" y="259"/>
                  </a:lnTo>
                  <a:lnTo>
                    <a:pt x="373" y="277"/>
                  </a:lnTo>
                  <a:lnTo>
                    <a:pt x="373" y="296"/>
                  </a:lnTo>
                  <a:lnTo>
                    <a:pt x="373" y="314"/>
                  </a:lnTo>
                  <a:lnTo>
                    <a:pt x="356" y="314"/>
                  </a:lnTo>
                  <a:lnTo>
                    <a:pt x="340" y="314"/>
                  </a:lnTo>
                  <a:lnTo>
                    <a:pt x="242" y="296"/>
                  </a:lnTo>
                  <a:lnTo>
                    <a:pt x="177" y="296"/>
                  </a:lnTo>
                  <a:lnTo>
                    <a:pt x="128" y="296"/>
                  </a:lnTo>
                  <a:lnTo>
                    <a:pt x="98" y="277"/>
                  </a:lnTo>
                  <a:lnTo>
                    <a:pt x="82" y="277"/>
                  </a:lnTo>
                  <a:lnTo>
                    <a:pt x="66" y="277"/>
                  </a:lnTo>
                  <a:lnTo>
                    <a:pt x="49" y="277"/>
                  </a:lnTo>
                  <a:lnTo>
                    <a:pt x="49" y="296"/>
                  </a:lnTo>
                  <a:lnTo>
                    <a:pt x="33" y="296"/>
                  </a:lnTo>
                  <a:lnTo>
                    <a:pt x="17" y="296"/>
                  </a:lnTo>
                  <a:lnTo>
                    <a:pt x="0" y="296"/>
                  </a:lnTo>
                  <a:lnTo>
                    <a:pt x="0" y="240"/>
                  </a:lnTo>
                  <a:lnTo>
                    <a:pt x="0" y="222"/>
                  </a:lnTo>
                  <a:lnTo>
                    <a:pt x="17" y="166"/>
                  </a:lnTo>
                  <a:lnTo>
                    <a:pt x="17" y="148"/>
                  </a:lnTo>
                  <a:lnTo>
                    <a:pt x="33" y="148"/>
                  </a:lnTo>
                  <a:lnTo>
                    <a:pt x="33" y="129"/>
                  </a:lnTo>
                  <a:lnTo>
                    <a:pt x="49" y="129"/>
                  </a:lnTo>
                  <a:lnTo>
                    <a:pt x="49" y="111"/>
                  </a:lnTo>
                  <a:lnTo>
                    <a:pt x="49" y="92"/>
                  </a:lnTo>
                  <a:lnTo>
                    <a:pt x="66" y="92"/>
                  </a:lnTo>
                  <a:lnTo>
                    <a:pt x="66" y="74"/>
                  </a:lnTo>
                  <a:lnTo>
                    <a:pt x="82" y="55"/>
                  </a:lnTo>
                  <a:lnTo>
                    <a:pt x="82" y="37"/>
                  </a:lnTo>
                  <a:lnTo>
                    <a:pt x="98" y="37"/>
                  </a:lnTo>
                  <a:lnTo>
                    <a:pt x="98"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32" name="Group 371"/>
          <p:cNvGrpSpPr>
            <a:grpSpLocks/>
          </p:cNvGrpSpPr>
          <p:nvPr/>
        </p:nvGrpSpPr>
        <p:grpSpPr bwMode="auto">
          <a:xfrm>
            <a:off x="4527564" y="2863911"/>
            <a:ext cx="524781" cy="380440"/>
            <a:chOff x="2809" y="1589"/>
            <a:chExt cx="509" cy="369"/>
          </a:xfrm>
          <a:solidFill>
            <a:schemeClr val="accent5">
              <a:lumMod val="60000"/>
              <a:lumOff val="40000"/>
            </a:schemeClr>
          </a:solidFill>
        </p:grpSpPr>
        <p:sp>
          <p:nvSpPr>
            <p:cNvPr id="233" name="Freeform 373"/>
            <p:cNvSpPr>
              <a:spLocks/>
            </p:cNvSpPr>
            <p:nvPr/>
          </p:nvSpPr>
          <p:spPr bwMode="auto">
            <a:xfrm>
              <a:off x="2809" y="1589"/>
              <a:ext cx="509" cy="369"/>
            </a:xfrm>
            <a:custGeom>
              <a:avLst/>
              <a:gdLst/>
              <a:ahLst/>
              <a:cxnLst>
                <a:cxn ang="0">
                  <a:pos x="0" y="0"/>
                </a:cxn>
                <a:cxn ang="0">
                  <a:pos x="197" y="0"/>
                </a:cxn>
                <a:cxn ang="0">
                  <a:pos x="426" y="19"/>
                </a:cxn>
                <a:cxn ang="0">
                  <a:pos x="443" y="19"/>
                </a:cxn>
                <a:cxn ang="0">
                  <a:pos x="492" y="37"/>
                </a:cxn>
                <a:cxn ang="0">
                  <a:pos x="476" y="37"/>
                </a:cxn>
                <a:cxn ang="0">
                  <a:pos x="476" y="56"/>
                </a:cxn>
                <a:cxn ang="0">
                  <a:pos x="459" y="56"/>
                </a:cxn>
                <a:cxn ang="0">
                  <a:pos x="459" y="74"/>
                </a:cxn>
                <a:cxn ang="0">
                  <a:pos x="476" y="74"/>
                </a:cxn>
                <a:cxn ang="0">
                  <a:pos x="476" y="56"/>
                </a:cxn>
                <a:cxn ang="0">
                  <a:pos x="476" y="74"/>
                </a:cxn>
                <a:cxn ang="0">
                  <a:pos x="492" y="74"/>
                </a:cxn>
                <a:cxn ang="0">
                  <a:pos x="509" y="74"/>
                </a:cxn>
                <a:cxn ang="0">
                  <a:pos x="509" y="92"/>
                </a:cxn>
                <a:cxn ang="0">
                  <a:pos x="492" y="92"/>
                </a:cxn>
                <a:cxn ang="0">
                  <a:pos x="476" y="92"/>
                </a:cxn>
                <a:cxn ang="0">
                  <a:pos x="476" y="111"/>
                </a:cxn>
                <a:cxn ang="0">
                  <a:pos x="476" y="92"/>
                </a:cxn>
                <a:cxn ang="0">
                  <a:pos x="459" y="92"/>
                </a:cxn>
                <a:cxn ang="0">
                  <a:pos x="459" y="111"/>
                </a:cxn>
                <a:cxn ang="0">
                  <a:pos x="459" y="129"/>
                </a:cxn>
                <a:cxn ang="0">
                  <a:pos x="443" y="129"/>
                </a:cxn>
                <a:cxn ang="0">
                  <a:pos x="443" y="148"/>
                </a:cxn>
                <a:cxn ang="0">
                  <a:pos x="443" y="166"/>
                </a:cxn>
                <a:cxn ang="0">
                  <a:pos x="426" y="166"/>
                </a:cxn>
                <a:cxn ang="0">
                  <a:pos x="426" y="185"/>
                </a:cxn>
                <a:cxn ang="0">
                  <a:pos x="426" y="203"/>
                </a:cxn>
                <a:cxn ang="0">
                  <a:pos x="426" y="221"/>
                </a:cxn>
                <a:cxn ang="0">
                  <a:pos x="426" y="240"/>
                </a:cxn>
                <a:cxn ang="0">
                  <a:pos x="426" y="258"/>
                </a:cxn>
                <a:cxn ang="0">
                  <a:pos x="426" y="277"/>
                </a:cxn>
                <a:cxn ang="0">
                  <a:pos x="426" y="295"/>
                </a:cxn>
                <a:cxn ang="0">
                  <a:pos x="426" y="314"/>
                </a:cxn>
                <a:cxn ang="0">
                  <a:pos x="426" y="332"/>
                </a:cxn>
                <a:cxn ang="0">
                  <a:pos x="426" y="351"/>
                </a:cxn>
                <a:cxn ang="0">
                  <a:pos x="426" y="369"/>
                </a:cxn>
                <a:cxn ang="0">
                  <a:pos x="426" y="351"/>
                </a:cxn>
                <a:cxn ang="0">
                  <a:pos x="426" y="369"/>
                </a:cxn>
                <a:cxn ang="0">
                  <a:pos x="410" y="369"/>
                </a:cxn>
                <a:cxn ang="0">
                  <a:pos x="377" y="369"/>
                </a:cxn>
                <a:cxn ang="0">
                  <a:pos x="328" y="351"/>
                </a:cxn>
                <a:cxn ang="0">
                  <a:pos x="197" y="351"/>
                </a:cxn>
                <a:cxn ang="0">
                  <a:pos x="115" y="332"/>
                </a:cxn>
                <a:cxn ang="0">
                  <a:pos x="115" y="295"/>
                </a:cxn>
                <a:cxn ang="0">
                  <a:pos x="115" y="240"/>
                </a:cxn>
                <a:cxn ang="0">
                  <a:pos x="115" y="221"/>
                </a:cxn>
                <a:cxn ang="0">
                  <a:pos x="131" y="203"/>
                </a:cxn>
                <a:cxn ang="0">
                  <a:pos x="98" y="185"/>
                </a:cxn>
                <a:cxn ang="0">
                  <a:pos x="98" y="166"/>
                </a:cxn>
                <a:cxn ang="0">
                  <a:pos x="82" y="148"/>
                </a:cxn>
                <a:cxn ang="0">
                  <a:pos x="82" y="129"/>
                </a:cxn>
                <a:cxn ang="0">
                  <a:pos x="98" y="111"/>
                </a:cxn>
                <a:cxn ang="0">
                  <a:pos x="49" y="92"/>
                </a:cxn>
                <a:cxn ang="0">
                  <a:pos x="0" y="0"/>
                </a:cxn>
              </a:cxnLst>
              <a:rect l="0" t="0" r="r" b="b"/>
              <a:pathLst>
                <a:path w="509" h="369">
                  <a:moveTo>
                    <a:pt x="0" y="0"/>
                  </a:moveTo>
                  <a:lnTo>
                    <a:pt x="197" y="0"/>
                  </a:lnTo>
                  <a:lnTo>
                    <a:pt x="426" y="19"/>
                  </a:lnTo>
                  <a:lnTo>
                    <a:pt x="443" y="19"/>
                  </a:lnTo>
                  <a:lnTo>
                    <a:pt x="492" y="37"/>
                  </a:lnTo>
                  <a:lnTo>
                    <a:pt x="476" y="37"/>
                  </a:lnTo>
                  <a:lnTo>
                    <a:pt x="476" y="56"/>
                  </a:lnTo>
                  <a:lnTo>
                    <a:pt x="459" y="56"/>
                  </a:lnTo>
                  <a:lnTo>
                    <a:pt x="459" y="74"/>
                  </a:lnTo>
                  <a:lnTo>
                    <a:pt x="476" y="74"/>
                  </a:lnTo>
                  <a:lnTo>
                    <a:pt x="476" y="56"/>
                  </a:lnTo>
                  <a:lnTo>
                    <a:pt x="476" y="74"/>
                  </a:lnTo>
                  <a:lnTo>
                    <a:pt x="492" y="74"/>
                  </a:lnTo>
                  <a:lnTo>
                    <a:pt x="509" y="74"/>
                  </a:lnTo>
                  <a:lnTo>
                    <a:pt x="509" y="92"/>
                  </a:lnTo>
                  <a:lnTo>
                    <a:pt x="492" y="92"/>
                  </a:lnTo>
                  <a:lnTo>
                    <a:pt x="476" y="92"/>
                  </a:lnTo>
                  <a:lnTo>
                    <a:pt x="476" y="111"/>
                  </a:lnTo>
                  <a:lnTo>
                    <a:pt x="476" y="92"/>
                  </a:lnTo>
                  <a:lnTo>
                    <a:pt x="459" y="92"/>
                  </a:lnTo>
                  <a:lnTo>
                    <a:pt x="459" y="111"/>
                  </a:lnTo>
                  <a:lnTo>
                    <a:pt x="459" y="129"/>
                  </a:lnTo>
                  <a:lnTo>
                    <a:pt x="443" y="129"/>
                  </a:lnTo>
                  <a:lnTo>
                    <a:pt x="443" y="148"/>
                  </a:lnTo>
                  <a:lnTo>
                    <a:pt x="443" y="166"/>
                  </a:lnTo>
                  <a:lnTo>
                    <a:pt x="426" y="166"/>
                  </a:lnTo>
                  <a:lnTo>
                    <a:pt x="426" y="185"/>
                  </a:lnTo>
                  <a:lnTo>
                    <a:pt x="426" y="203"/>
                  </a:lnTo>
                  <a:lnTo>
                    <a:pt x="426" y="221"/>
                  </a:lnTo>
                  <a:lnTo>
                    <a:pt x="426" y="240"/>
                  </a:lnTo>
                  <a:lnTo>
                    <a:pt x="426" y="258"/>
                  </a:lnTo>
                  <a:lnTo>
                    <a:pt x="426" y="277"/>
                  </a:lnTo>
                  <a:lnTo>
                    <a:pt x="426" y="295"/>
                  </a:lnTo>
                  <a:lnTo>
                    <a:pt x="426" y="314"/>
                  </a:lnTo>
                  <a:lnTo>
                    <a:pt x="426" y="332"/>
                  </a:lnTo>
                  <a:lnTo>
                    <a:pt x="426" y="351"/>
                  </a:lnTo>
                  <a:lnTo>
                    <a:pt x="426" y="369"/>
                  </a:lnTo>
                  <a:lnTo>
                    <a:pt x="426" y="351"/>
                  </a:lnTo>
                  <a:lnTo>
                    <a:pt x="426" y="369"/>
                  </a:lnTo>
                  <a:lnTo>
                    <a:pt x="410" y="369"/>
                  </a:lnTo>
                  <a:lnTo>
                    <a:pt x="377" y="369"/>
                  </a:lnTo>
                  <a:lnTo>
                    <a:pt x="328" y="351"/>
                  </a:lnTo>
                  <a:lnTo>
                    <a:pt x="197" y="351"/>
                  </a:lnTo>
                  <a:lnTo>
                    <a:pt x="115" y="332"/>
                  </a:lnTo>
                  <a:lnTo>
                    <a:pt x="115" y="295"/>
                  </a:lnTo>
                  <a:lnTo>
                    <a:pt x="115" y="240"/>
                  </a:lnTo>
                  <a:lnTo>
                    <a:pt x="115" y="221"/>
                  </a:lnTo>
                  <a:lnTo>
                    <a:pt x="131" y="203"/>
                  </a:lnTo>
                  <a:lnTo>
                    <a:pt x="98" y="185"/>
                  </a:lnTo>
                  <a:lnTo>
                    <a:pt x="98" y="166"/>
                  </a:lnTo>
                  <a:lnTo>
                    <a:pt x="82" y="148"/>
                  </a:lnTo>
                  <a:lnTo>
                    <a:pt x="82" y="129"/>
                  </a:lnTo>
                  <a:lnTo>
                    <a:pt x="98" y="111"/>
                  </a:lnTo>
                  <a:lnTo>
                    <a:pt x="49" y="92"/>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4" name="Freeform 372"/>
            <p:cNvSpPr>
              <a:spLocks/>
            </p:cNvSpPr>
            <p:nvPr/>
          </p:nvSpPr>
          <p:spPr bwMode="auto">
            <a:xfrm>
              <a:off x="2809" y="1589"/>
              <a:ext cx="509" cy="369"/>
            </a:xfrm>
            <a:custGeom>
              <a:avLst/>
              <a:gdLst/>
              <a:ahLst/>
              <a:cxnLst>
                <a:cxn ang="0">
                  <a:pos x="0" y="0"/>
                </a:cxn>
                <a:cxn ang="0">
                  <a:pos x="197" y="0"/>
                </a:cxn>
                <a:cxn ang="0">
                  <a:pos x="426" y="19"/>
                </a:cxn>
                <a:cxn ang="0">
                  <a:pos x="443" y="19"/>
                </a:cxn>
                <a:cxn ang="0">
                  <a:pos x="492" y="37"/>
                </a:cxn>
                <a:cxn ang="0">
                  <a:pos x="476" y="37"/>
                </a:cxn>
                <a:cxn ang="0">
                  <a:pos x="476" y="56"/>
                </a:cxn>
                <a:cxn ang="0">
                  <a:pos x="459" y="56"/>
                </a:cxn>
                <a:cxn ang="0">
                  <a:pos x="459" y="74"/>
                </a:cxn>
                <a:cxn ang="0">
                  <a:pos x="476" y="74"/>
                </a:cxn>
                <a:cxn ang="0">
                  <a:pos x="476" y="56"/>
                </a:cxn>
                <a:cxn ang="0">
                  <a:pos x="476" y="74"/>
                </a:cxn>
                <a:cxn ang="0">
                  <a:pos x="492" y="74"/>
                </a:cxn>
                <a:cxn ang="0">
                  <a:pos x="509" y="74"/>
                </a:cxn>
                <a:cxn ang="0">
                  <a:pos x="509" y="92"/>
                </a:cxn>
                <a:cxn ang="0">
                  <a:pos x="492" y="92"/>
                </a:cxn>
                <a:cxn ang="0">
                  <a:pos x="476" y="92"/>
                </a:cxn>
                <a:cxn ang="0">
                  <a:pos x="476" y="111"/>
                </a:cxn>
                <a:cxn ang="0">
                  <a:pos x="476" y="92"/>
                </a:cxn>
                <a:cxn ang="0">
                  <a:pos x="459" y="92"/>
                </a:cxn>
                <a:cxn ang="0">
                  <a:pos x="459" y="111"/>
                </a:cxn>
                <a:cxn ang="0">
                  <a:pos x="459" y="129"/>
                </a:cxn>
                <a:cxn ang="0">
                  <a:pos x="443" y="129"/>
                </a:cxn>
                <a:cxn ang="0">
                  <a:pos x="443" y="148"/>
                </a:cxn>
                <a:cxn ang="0">
                  <a:pos x="443" y="166"/>
                </a:cxn>
                <a:cxn ang="0">
                  <a:pos x="426" y="166"/>
                </a:cxn>
                <a:cxn ang="0">
                  <a:pos x="426" y="185"/>
                </a:cxn>
                <a:cxn ang="0">
                  <a:pos x="426" y="203"/>
                </a:cxn>
                <a:cxn ang="0">
                  <a:pos x="426" y="221"/>
                </a:cxn>
                <a:cxn ang="0">
                  <a:pos x="426" y="240"/>
                </a:cxn>
                <a:cxn ang="0">
                  <a:pos x="426" y="258"/>
                </a:cxn>
                <a:cxn ang="0">
                  <a:pos x="426" y="277"/>
                </a:cxn>
                <a:cxn ang="0">
                  <a:pos x="426" y="295"/>
                </a:cxn>
                <a:cxn ang="0">
                  <a:pos x="426" y="314"/>
                </a:cxn>
                <a:cxn ang="0">
                  <a:pos x="426" y="332"/>
                </a:cxn>
                <a:cxn ang="0">
                  <a:pos x="426" y="351"/>
                </a:cxn>
                <a:cxn ang="0">
                  <a:pos x="426" y="369"/>
                </a:cxn>
                <a:cxn ang="0">
                  <a:pos x="426" y="351"/>
                </a:cxn>
                <a:cxn ang="0">
                  <a:pos x="426" y="369"/>
                </a:cxn>
                <a:cxn ang="0">
                  <a:pos x="410" y="369"/>
                </a:cxn>
                <a:cxn ang="0">
                  <a:pos x="377" y="369"/>
                </a:cxn>
                <a:cxn ang="0">
                  <a:pos x="328" y="351"/>
                </a:cxn>
                <a:cxn ang="0">
                  <a:pos x="197" y="351"/>
                </a:cxn>
                <a:cxn ang="0">
                  <a:pos x="115" y="332"/>
                </a:cxn>
                <a:cxn ang="0">
                  <a:pos x="115" y="295"/>
                </a:cxn>
                <a:cxn ang="0">
                  <a:pos x="115" y="240"/>
                </a:cxn>
                <a:cxn ang="0">
                  <a:pos x="115" y="221"/>
                </a:cxn>
                <a:cxn ang="0">
                  <a:pos x="131" y="203"/>
                </a:cxn>
                <a:cxn ang="0">
                  <a:pos x="98" y="185"/>
                </a:cxn>
                <a:cxn ang="0">
                  <a:pos x="98" y="166"/>
                </a:cxn>
                <a:cxn ang="0">
                  <a:pos x="82" y="148"/>
                </a:cxn>
                <a:cxn ang="0">
                  <a:pos x="82" y="129"/>
                </a:cxn>
                <a:cxn ang="0">
                  <a:pos x="98" y="111"/>
                </a:cxn>
                <a:cxn ang="0">
                  <a:pos x="49" y="92"/>
                </a:cxn>
                <a:cxn ang="0">
                  <a:pos x="0" y="0"/>
                </a:cxn>
              </a:cxnLst>
              <a:rect l="0" t="0" r="r" b="b"/>
              <a:pathLst>
                <a:path w="509" h="369">
                  <a:moveTo>
                    <a:pt x="0" y="0"/>
                  </a:moveTo>
                  <a:lnTo>
                    <a:pt x="197" y="0"/>
                  </a:lnTo>
                  <a:lnTo>
                    <a:pt x="426" y="19"/>
                  </a:lnTo>
                  <a:lnTo>
                    <a:pt x="443" y="19"/>
                  </a:lnTo>
                  <a:lnTo>
                    <a:pt x="492" y="37"/>
                  </a:lnTo>
                  <a:lnTo>
                    <a:pt x="476" y="37"/>
                  </a:lnTo>
                  <a:lnTo>
                    <a:pt x="476" y="56"/>
                  </a:lnTo>
                  <a:lnTo>
                    <a:pt x="459" y="56"/>
                  </a:lnTo>
                  <a:lnTo>
                    <a:pt x="459" y="74"/>
                  </a:lnTo>
                  <a:lnTo>
                    <a:pt x="476" y="74"/>
                  </a:lnTo>
                  <a:lnTo>
                    <a:pt x="476" y="56"/>
                  </a:lnTo>
                  <a:lnTo>
                    <a:pt x="476" y="74"/>
                  </a:lnTo>
                  <a:lnTo>
                    <a:pt x="492" y="74"/>
                  </a:lnTo>
                  <a:lnTo>
                    <a:pt x="509" y="74"/>
                  </a:lnTo>
                  <a:lnTo>
                    <a:pt x="509" y="92"/>
                  </a:lnTo>
                  <a:lnTo>
                    <a:pt x="492" y="92"/>
                  </a:lnTo>
                  <a:lnTo>
                    <a:pt x="476" y="92"/>
                  </a:lnTo>
                  <a:lnTo>
                    <a:pt x="476" y="111"/>
                  </a:lnTo>
                  <a:lnTo>
                    <a:pt x="476" y="92"/>
                  </a:lnTo>
                  <a:lnTo>
                    <a:pt x="459" y="92"/>
                  </a:lnTo>
                  <a:lnTo>
                    <a:pt x="459" y="111"/>
                  </a:lnTo>
                  <a:lnTo>
                    <a:pt x="459" y="129"/>
                  </a:lnTo>
                  <a:lnTo>
                    <a:pt x="443" y="129"/>
                  </a:lnTo>
                  <a:lnTo>
                    <a:pt x="443" y="148"/>
                  </a:lnTo>
                  <a:lnTo>
                    <a:pt x="443" y="166"/>
                  </a:lnTo>
                  <a:lnTo>
                    <a:pt x="426" y="166"/>
                  </a:lnTo>
                  <a:lnTo>
                    <a:pt x="426" y="185"/>
                  </a:lnTo>
                  <a:lnTo>
                    <a:pt x="426" y="203"/>
                  </a:lnTo>
                  <a:lnTo>
                    <a:pt x="426" y="221"/>
                  </a:lnTo>
                  <a:lnTo>
                    <a:pt x="426" y="240"/>
                  </a:lnTo>
                  <a:lnTo>
                    <a:pt x="426" y="258"/>
                  </a:lnTo>
                  <a:lnTo>
                    <a:pt x="426" y="277"/>
                  </a:lnTo>
                  <a:lnTo>
                    <a:pt x="426" y="295"/>
                  </a:lnTo>
                  <a:lnTo>
                    <a:pt x="426" y="314"/>
                  </a:lnTo>
                  <a:lnTo>
                    <a:pt x="426" y="332"/>
                  </a:lnTo>
                  <a:lnTo>
                    <a:pt x="426" y="351"/>
                  </a:lnTo>
                  <a:lnTo>
                    <a:pt x="426" y="369"/>
                  </a:lnTo>
                  <a:lnTo>
                    <a:pt x="426" y="351"/>
                  </a:lnTo>
                  <a:lnTo>
                    <a:pt x="426" y="369"/>
                  </a:lnTo>
                  <a:lnTo>
                    <a:pt x="410" y="369"/>
                  </a:lnTo>
                  <a:lnTo>
                    <a:pt x="377" y="369"/>
                  </a:lnTo>
                  <a:lnTo>
                    <a:pt x="328" y="351"/>
                  </a:lnTo>
                  <a:lnTo>
                    <a:pt x="197" y="351"/>
                  </a:lnTo>
                  <a:lnTo>
                    <a:pt x="115" y="332"/>
                  </a:lnTo>
                  <a:lnTo>
                    <a:pt x="115" y="295"/>
                  </a:lnTo>
                  <a:lnTo>
                    <a:pt x="115" y="240"/>
                  </a:lnTo>
                  <a:lnTo>
                    <a:pt x="115" y="221"/>
                  </a:lnTo>
                  <a:lnTo>
                    <a:pt x="131" y="203"/>
                  </a:lnTo>
                  <a:lnTo>
                    <a:pt x="98" y="185"/>
                  </a:lnTo>
                  <a:lnTo>
                    <a:pt x="98" y="166"/>
                  </a:lnTo>
                  <a:lnTo>
                    <a:pt x="82" y="148"/>
                  </a:lnTo>
                  <a:lnTo>
                    <a:pt x="82" y="129"/>
                  </a:lnTo>
                  <a:lnTo>
                    <a:pt x="98" y="111"/>
                  </a:lnTo>
                  <a:lnTo>
                    <a:pt x="49" y="92"/>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35" name="Group 368"/>
          <p:cNvGrpSpPr>
            <a:grpSpLocks/>
          </p:cNvGrpSpPr>
          <p:nvPr/>
        </p:nvGrpSpPr>
        <p:grpSpPr bwMode="auto">
          <a:xfrm>
            <a:off x="8161855" y="2863911"/>
            <a:ext cx="436115" cy="590764"/>
            <a:chOff x="6334" y="1589"/>
            <a:chExt cx="423" cy="573"/>
          </a:xfrm>
          <a:solidFill>
            <a:schemeClr val="accent5">
              <a:lumMod val="60000"/>
              <a:lumOff val="40000"/>
            </a:schemeClr>
          </a:solidFill>
        </p:grpSpPr>
        <p:sp>
          <p:nvSpPr>
            <p:cNvPr id="236" name="Freeform 370"/>
            <p:cNvSpPr>
              <a:spLocks/>
            </p:cNvSpPr>
            <p:nvPr/>
          </p:nvSpPr>
          <p:spPr bwMode="auto">
            <a:xfrm>
              <a:off x="6334" y="1589"/>
              <a:ext cx="423" cy="573"/>
            </a:xfrm>
            <a:custGeom>
              <a:avLst/>
              <a:gdLst/>
              <a:ahLst/>
              <a:cxnLst>
                <a:cxn ang="0">
                  <a:pos x="32" y="93"/>
                </a:cxn>
                <a:cxn ang="0">
                  <a:pos x="65" y="93"/>
                </a:cxn>
                <a:cxn ang="0">
                  <a:pos x="82" y="74"/>
                </a:cxn>
                <a:cxn ang="0">
                  <a:pos x="114" y="74"/>
                </a:cxn>
                <a:cxn ang="0">
                  <a:pos x="131" y="93"/>
                </a:cxn>
                <a:cxn ang="0">
                  <a:pos x="147" y="111"/>
                </a:cxn>
                <a:cxn ang="0">
                  <a:pos x="180" y="111"/>
                </a:cxn>
                <a:cxn ang="0">
                  <a:pos x="196" y="93"/>
                </a:cxn>
                <a:cxn ang="0">
                  <a:pos x="213" y="74"/>
                </a:cxn>
                <a:cxn ang="0">
                  <a:pos x="243" y="74"/>
                </a:cxn>
                <a:cxn ang="0">
                  <a:pos x="259" y="56"/>
                </a:cxn>
                <a:cxn ang="0">
                  <a:pos x="276" y="37"/>
                </a:cxn>
                <a:cxn ang="0">
                  <a:pos x="292" y="19"/>
                </a:cxn>
                <a:cxn ang="0">
                  <a:pos x="325" y="19"/>
                </a:cxn>
                <a:cxn ang="0">
                  <a:pos x="341" y="0"/>
                </a:cxn>
                <a:cxn ang="0">
                  <a:pos x="341" y="37"/>
                </a:cxn>
                <a:cxn ang="0">
                  <a:pos x="341" y="37"/>
                </a:cxn>
                <a:cxn ang="0">
                  <a:pos x="358" y="56"/>
                </a:cxn>
                <a:cxn ang="0">
                  <a:pos x="374" y="74"/>
                </a:cxn>
                <a:cxn ang="0">
                  <a:pos x="374" y="74"/>
                </a:cxn>
                <a:cxn ang="0">
                  <a:pos x="374" y="74"/>
                </a:cxn>
                <a:cxn ang="0">
                  <a:pos x="390" y="93"/>
                </a:cxn>
                <a:cxn ang="0">
                  <a:pos x="407" y="111"/>
                </a:cxn>
                <a:cxn ang="0">
                  <a:pos x="407" y="111"/>
                </a:cxn>
                <a:cxn ang="0">
                  <a:pos x="407" y="111"/>
                </a:cxn>
                <a:cxn ang="0">
                  <a:pos x="390" y="129"/>
                </a:cxn>
                <a:cxn ang="0">
                  <a:pos x="390" y="129"/>
                </a:cxn>
                <a:cxn ang="0">
                  <a:pos x="390" y="148"/>
                </a:cxn>
                <a:cxn ang="0">
                  <a:pos x="374" y="167"/>
                </a:cxn>
                <a:cxn ang="0">
                  <a:pos x="374" y="185"/>
                </a:cxn>
                <a:cxn ang="0">
                  <a:pos x="390" y="204"/>
                </a:cxn>
                <a:cxn ang="0">
                  <a:pos x="390" y="240"/>
                </a:cxn>
                <a:cxn ang="0">
                  <a:pos x="358" y="240"/>
                </a:cxn>
                <a:cxn ang="0">
                  <a:pos x="341" y="259"/>
                </a:cxn>
                <a:cxn ang="0">
                  <a:pos x="325" y="259"/>
                </a:cxn>
                <a:cxn ang="0">
                  <a:pos x="292" y="259"/>
                </a:cxn>
                <a:cxn ang="0">
                  <a:pos x="292" y="296"/>
                </a:cxn>
                <a:cxn ang="0">
                  <a:pos x="309" y="314"/>
                </a:cxn>
                <a:cxn ang="0">
                  <a:pos x="309" y="351"/>
                </a:cxn>
                <a:cxn ang="0">
                  <a:pos x="292" y="388"/>
                </a:cxn>
                <a:cxn ang="0">
                  <a:pos x="276" y="407"/>
                </a:cxn>
                <a:cxn ang="0">
                  <a:pos x="243" y="444"/>
                </a:cxn>
                <a:cxn ang="0">
                  <a:pos x="227" y="462"/>
                </a:cxn>
                <a:cxn ang="0">
                  <a:pos x="213" y="499"/>
                </a:cxn>
                <a:cxn ang="0">
                  <a:pos x="98" y="573"/>
                </a:cxn>
                <a:cxn ang="0">
                  <a:pos x="82" y="536"/>
                </a:cxn>
                <a:cxn ang="0">
                  <a:pos x="82" y="499"/>
                </a:cxn>
                <a:cxn ang="0">
                  <a:pos x="82" y="444"/>
                </a:cxn>
                <a:cxn ang="0">
                  <a:pos x="0" y="351"/>
                </a:cxn>
                <a:cxn ang="0">
                  <a:pos x="0" y="296"/>
                </a:cxn>
                <a:cxn ang="0">
                  <a:pos x="0" y="240"/>
                </a:cxn>
                <a:cxn ang="0">
                  <a:pos x="0" y="185"/>
                </a:cxn>
                <a:cxn ang="0">
                  <a:pos x="0" y="129"/>
                </a:cxn>
                <a:cxn ang="0">
                  <a:pos x="0" y="93"/>
                </a:cxn>
              </a:cxnLst>
              <a:rect l="0" t="0" r="r" b="b"/>
              <a:pathLst>
                <a:path w="423" h="573">
                  <a:moveTo>
                    <a:pt x="16" y="93"/>
                  </a:moveTo>
                  <a:lnTo>
                    <a:pt x="32" y="93"/>
                  </a:lnTo>
                  <a:lnTo>
                    <a:pt x="49" y="93"/>
                  </a:lnTo>
                  <a:lnTo>
                    <a:pt x="65" y="93"/>
                  </a:lnTo>
                  <a:lnTo>
                    <a:pt x="65" y="74"/>
                  </a:lnTo>
                  <a:lnTo>
                    <a:pt x="82" y="74"/>
                  </a:lnTo>
                  <a:lnTo>
                    <a:pt x="98" y="74"/>
                  </a:lnTo>
                  <a:lnTo>
                    <a:pt x="114" y="74"/>
                  </a:lnTo>
                  <a:lnTo>
                    <a:pt x="131" y="74"/>
                  </a:lnTo>
                  <a:lnTo>
                    <a:pt x="131" y="93"/>
                  </a:lnTo>
                  <a:lnTo>
                    <a:pt x="131" y="111"/>
                  </a:lnTo>
                  <a:lnTo>
                    <a:pt x="147" y="111"/>
                  </a:lnTo>
                  <a:lnTo>
                    <a:pt x="163" y="111"/>
                  </a:lnTo>
                  <a:lnTo>
                    <a:pt x="180" y="111"/>
                  </a:lnTo>
                  <a:lnTo>
                    <a:pt x="180" y="93"/>
                  </a:lnTo>
                  <a:lnTo>
                    <a:pt x="196" y="93"/>
                  </a:lnTo>
                  <a:lnTo>
                    <a:pt x="196" y="74"/>
                  </a:lnTo>
                  <a:lnTo>
                    <a:pt x="213" y="74"/>
                  </a:lnTo>
                  <a:lnTo>
                    <a:pt x="227" y="74"/>
                  </a:lnTo>
                  <a:lnTo>
                    <a:pt x="243" y="74"/>
                  </a:lnTo>
                  <a:lnTo>
                    <a:pt x="243" y="56"/>
                  </a:lnTo>
                  <a:lnTo>
                    <a:pt x="259" y="56"/>
                  </a:lnTo>
                  <a:lnTo>
                    <a:pt x="276" y="56"/>
                  </a:lnTo>
                  <a:lnTo>
                    <a:pt x="276" y="37"/>
                  </a:lnTo>
                  <a:lnTo>
                    <a:pt x="292" y="37"/>
                  </a:lnTo>
                  <a:lnTo>
                    <a:pt x="292" y="19"/>
                  </a:lnTo>
                  <a:lnTo>
                    <a:pt x="309" y="19"/>
                  </a:lnTo>
                  <a:lnTo>
                    <a:pt x="325" y="19"/>
                  </a:lnTo>
                  <a:lnTo>
                    <a:pt x="325" y="0"/>
                  </a:lnTo>
                  <a:lnTo>
                    <a:pt x="341" y="0"/>
                  </a:lnTo>
                  <a:lnTo>
                    <a:pt x="341" y="19"/>
                  </a:lnTo>
                  <a:lnTo>
                    <a:pt x="341" y="37"/>
                  </a:lnTo>
                  <a:lnTo>
                    <a:pt x="358" y="37"/>
                  </a:lnTo>
                  <a:lnTo>
                    <a:pt x="341" y="37"/>
                  </a:lnTo>
                  <a:lnTo>
                    <a:pt x="358" y="37"/>
                  </a:lnTo>
                  <a:lnTo>
                    <a:pt x="358" y="56"/>
                  </a:lnTo>
                  <a:lnTo>
                    <a:pt x="374" y="56"/>
                  </a:lnTo>
                  <a:lnTo>
                    <a:pt x="374" y="74"/>
                  </a:lnTo>
                  <a:lnTo>
                    <a:pt x="358" y="74"/>
                  </a:lnTo>
                  <a:lnTo>
                    <a:pt x="374" y="74"/>
                  </a:lnTo>
                  <a:lnTo>
                    <a:pt x="374" y="93"/>
                  </a:lnTo>
                  <a:lnTo>
                    <a:pt x="374" y="74"/>
                  </a:lnTo>
                  <a:lnTo>
                    <a:pt x="374" y="93"/>
                  </a:lnTo>
                  <a:lnTo>
                    <a:pt x="390" y="93"/>
                  </a:lnTo>
                  <a:lnTo>
                    <a:pt x="390" y="111"/>
                  </a:lnTo>
                  <a:lnTo>
                    <a:pt x="407" y="111"/>
                  </a:lnTo>
                  <a:lnTo>
                    <a:pt x="407" y="93"/>
                  </a:lnTo>
                  <a:lnTo>
                    <a:pt x="407" y="111"/>
                  </a:lnTo>
                  <a:lnTo>
                    <a:pt x="423" y="111"/>
                  </a:lnTo>
                  <a:lnTo>
                    <a:pt x="407" y="111"/>
                  </a:lnTo>
                  <a:lnTo>
                    <a:pt x="407" y="129"/>
                  </a:lnTo>
                  <a:lnTo>
                    <a:pt x="390" y="129"/>
                  </a:lnTo>
                  <a:lnTo>
                    <a:pt x="374" y="129"/>
                  </a:lnTo>
                  <a:lnTo>
                    <a:pt x="390" y="129"/>
                  </a:lnTo>
                  <a:lnTo>
                    <a:pt x="374" y="148"/>
                  </a:lnTo>
                  <a:lnTo>
                    <a:pt x="390" y="148"/>
                  </a:lnTo>
                  <a:lnTo>
                    <a:pt x="374" y="148"/>
                  </a:lnTo>
                  <a:lnTo>
                    <a:pt x="374" y="167"/>
                  </a:lnTo>
                  <a:lnTo>
                    <a:pt x="358" y="167"/>
                  </a:lnTo>
                  <a:lnTo>
                    <a:pt x="374" y="185"/>
                  </a:lnTo>
                  <a:lnTo>
                    <a:pt x="374" y="204"/>
                  </a:lnTo>
                  <a:lnTo>
                    <a:pt x="390" y="204"/>
                  </a:lnTo>
                  <a:lnTo>
                    <a:pt x="390" y="222"/>
                  </a:lnTo>
                  <a:lnTo>
                    <a:pt x="390" y="240"/>
                  </a:lnTo>
                  <a:lnTo>
                    <a:pt x="374" y="240"/>
                  </a:lnTo>
                  <a:lnTo>
                    <a:pt x="358" y="240"/>
                  </a:lnTo>
                  <a:lnTo>
                    <a:pt x="358" y="259"/>
                  </a:lnTo>
                  <a:lnTo>
                    <a:pt x="341" y="259"/>
                  </a:lnTo>
                  <a:lnTo>
                    <a:pt x="341" y="278"/>
                  </a:lnTo>
                  <a:lnTo>
                    <a:pt x="325" y="259"/>
                  </a:lnTo>
                  <a:lnTo>
                    <a:pt x="309" y="259"/>
                  </a:lnTo>
                  <a:lnTo>
                    <a:pt x="292" y="259"/>
                  </a:lnTo>
                  <a:lnTo>
                    <a:pt x="292" y="278"/>
                  </a:lnTo>
                  <a:lnTo>
                    <a:pt x="292" y="296"/>
                  </a:lnTo>
                  <a:lnTo>
                    <a:pt x="309" y="296"/>
                  </a:lnTo>
                  <a:lnTo>
                    <a:pt x="309" y="314"/>
                  </a:lnTo>
                  <a:lnTo>
                    <a:pt x="309" y="333"/>
                  </a:lnTo>
                  <a:lnTo>
                    <a:pt x="309" y="351"/>
                  </a:lnTo>
                  <a:lnTo>
                    <a:pt x="292" y="370"/>
                  </a:lnTo>
                  <a:lnTo>
                    <a:pt x="292" y="388"/>
                  </a:lnTo>
                  <a:lnTo>
                    <a:pt x="276" y="388"/>
                  </a:lnTo>
                  <a:lnTo>
                    <a:pt x="276" y="407"/>
                  </a:lnTo>
                  <a:lnTo>
                    <a:pt x="259" y="425"/>
                  </a:lnTo>
                  <a:lnTo>
                    <a:pt x="243" y="444"/>
                  </a:lnTo>
                  <a:lnTo>
                    <a:pt x="243" y="462"/>
                  </a:lnTo>
                  <a:lnTo>
                    <a:pt x="227" y="462"/>
                  </a:lnTo>
                  <a:lnTo>
                    <a:pt x="227" y="481"/>
                  </a:lnTo>
                  <a:lnTo>
                    <a:pt x="213" y="499"/>
                  </a:lnTo>
                  <a:lnTo>
                    <a:pt x="163" y="518"/>
                  </a:lnTo>
                  <a:lnTo>
                    <a:pt x="98" y="573"/>
                  </a:lnTo>
                  <a:lnTo>
                    <a:pt x="82" y="554"/>
                  </a:lnTo>
                  <a:lnTo>
                    <a:pt x="82" y="536"/>
                  </a:lnTo>
                  <a:lnTo>
                    <a:pt x="82" y="518"/>
                  </a:lnTo>
                  <a:lnTo>
                    <a:pt x="82" y="499"/>
                  </a:lnTo>
                  <a:lnTo>
                    <a:pt x="82" y="481"/>
                  </a:lnTo>
                  <a:lnTo>
                    <a:pt x="82" y="444"/>
                  </a:lnTo>
                  <a:lnTo>
                    <a:pt x="65" y="388"/>
                  </a:lnTo>
                  <a:lnTo>
                    <a:pt x="0" y="351"/>
                  </a:lnTo>
                  <a:lnTo>
                    <a:pt x="0" y="333"/>
                  </a:lnTo>
                  <a:lnTo>
                    <a:pt x="0" y="296"/>
                  </a:lnTo>
                  <a:lnTo>
                    <a:pt x="0" y="259"/>
                  </a:lnTo>
                  <a:lnTo>
                    <a:pt x="0" y="240"/>
                  </a:lnTo>
                  <a:lnTo>
                    <a:pt x="0" y="204"/>
                  </a:lnTo>
                  <a:lnTo>
                    <a:pt x="0" y="185"/>
                  </a:lnTo>
                  <a:lnTo>
                    <a:pt x="0" y="148"/>
                  </a:lnTo>
                  <a:lnTo>
                    <a:pt x="0" y="129"/>
                  </a:lnTo>
                  <a:lnTo>
                    <a:pt x="0" y="111"/>
                  </a:lnTo>
                  <a:lnTo>
                    <a:pt x="0" y="93"/>
                  </a:lnTo>
                  <a:lnTo>
                    <a:pt x="16" y="9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369"/>
            <p:cNvSpPr>
              <a:spLocks/>
            </p:cNvSpPr>
            <p:nvPr/>
          </p:nvSpPr>
          <p:spPr bwMode="auto">
            <a:xfrm>
              <a:off x="6334" y="1589"/>
              <a:ext cx="423" cy="573"/>
            </a:xfrm>
            <a:custGeom>
              <a:avLst/>
              <a:gdLst/>
              <a:ahLst/>
              <a:cxnLst>
                <a:cxn ang="0">
                  <a:pos x="32" y="93"/>
                </a:cxn>
                <a:cxn ang="0">
                  <a:pos x="65" y="93"/>
                </a:cxn>
                <a:cxn ang="0">
                  <a:pos x="82" y="74"/>
                </a:cxn>
                <a:cxn ang="0">
                  <a:pos x="114" y="74"/>
                </a:cxn>
                <a:cxn ang="0">
                  <a:pos x="131" y="93"/>
                </a:cxn>
                <a:cxn ang="0">
                  <a:pos x="147" y="111"/>
                </a:cxn>
                <a:cxn ang="0">
                  <a:pos x="180" y="111"/>
                </a:cxn>
                <a:cxn ang="0">
                  <a:pos x="196" y="93"/>
                </a:cxn>
                <a:cxn ang="0">
                  <a:pos x="213" y="74"/>
                </a:cxn>
                <a:cxn ang="0">
                  <a:pos x="243" y="74"/>
                </a:cxn>
                <a:cxn ang="0">
                  <a:pos x="259" y="56"/>
                </a:cxn>
                <a:cxn ang="0">
                  <a:pos x="276" y="37"/>
                </a:cxn>
                <a:cxn ang="0">
                  <a:pos x="292" y="19"/>
                </a:cxn>
                <a:cxn ang="0">
                  <a:pos x="325" y="19"/>
                </a:cxn>
                <a:cxn ang="0">
                  <a:pos x="341" y="0"/>
                </a:cxn>
                <a:cxn ang="0">
                  <a:pos x="341" y="37"/>
                </a:cxn>
                <a:cxn ang="0">
                  <a:pos x="341" y="37"/>
                </a:cxn>
                <a:cxn ang="0">
                  <a:pos x="358" y="56"/>
                </a:cxn>
                <a:cxn ang="0">
                  <a:pos x="374" y="74"/>
                </a:cxn>
                <a:cxn ang="0">
                  <a:pos x="374" y="74"/>
                </a:cxn>
                <a:cxn ang="0">
                  <a:pos x="374" y="74"/>
                </a:cxn>
                <a:cxn ang="0">
                  <a:pos x="390" y="93"/>
                </a:cxn>
                <a:cxn ang="0">
                  <a:pos x="407" y="111"/>
                </a:cxn>
                <a:cxn ang="0">
                  <a:pos x="407" y="111"/>
                </a:cxn>
                <a:cxn ang="0">
                  <a:pos x="407" y="111"/>
                </a:cxn>
                <a:cxn ang="0">
                  <a:pos x="390" y="129"/>
                </a:cxn>
                <a:cxn ang="0">
                  <a:pos x="390" y="129"/>
                </a:cxn>
                <a:cxn ang="0">
                  <a:pos x="390" y="148"/>
                </a:cxn>
                <a:cxn ang="0">
                  <a:pos x="374" y="167"/>
                </a:cxn>
                <a:cxn ang="0">
                  <a:pos x="374" y="185"/>
                </a:cxn>
                <a:cxn ang="0">
                  <a:pos x="390" y="204"/>
                </a:cxn>
                <a:cxn ang="0">
                  <a:pos x="390" y="240"/>
                </a:cxn>
                <a:cxn ang="0">
                  <a:pos x="358" y="240"/>
                </a:cxn>
                <a:cxn ang="0">
                  <a:pos x="341" y="259"/>
                </a:cxn>
                <a:cxn ang="0">
                  <a:pos x="325" y="259"/>
                </a:cxn>
                <a:cxn ang="0">
                  <a:pos x="292" y="259"/>
                </a:cxn>
                <a:cxn ang="0">
                  <a:pos x="292" y="296"/>
                </a:cxn>
                <a:cxn ang="0">
                  <a:pos x="309" y="314"/>
                </a:cxn>
                <a:cxn ang="0">
                  <a:pos x="309" y="351"/>
                </a:cxn>
                <a:cxn ang="0">
                  <a:pos x="292" y="388"/>
                </a:cxn>
                <a:cxn ang="0">
                  <a:pos x="276" y="407"/>
                </a:cxn>
                <a:cxn ang="0">
                  <a:pos x="243" y="444"/>
                </a:cxn>
                <a:cxn ang="0">
                  <a:pos x="227" y="462"/>
                </a:cxn>
                <a:cxn ang="0">
                  <a:pos x="213" y="499"/>
                </a:cxn>
                <a:cxn ang="0">
                  <a:pos x="98" y="573"/>
                </a:cxn>
                <a:cxn ang="0">
                  <a:pos x="82" y="536"/>
                </a:cxn>
                <a:cxn ang="0">
                  <a:pos x="82" y="499"/>
                </a:cxn>
                <a:cxn ang="0">
                  <a:pos x="82" y="444"/>
                </a:cxn>
                <a:cxn ang="0">
                  <a:pos x="0" y="351"/>
                </a:cxn>
                <a:cxn ang="0">
                  <a:pos x="0" y="296"/>
                </a:cxn>
                <a:cxn ang="0">
                  <a:pos x="0" y="240"/>
                </a:cxn>
                <a:cxn ang="0">
                  <a:pos x="0" y="185"/>
                </a:cxn>
                <a:cxn ang="0">
                  <a:pos x="0" y="129"/>
                </a:cxn>
                <a:cxn ang="0">
                  <a:pos x="0" y="93"/>
                </a:cxn>
              </a:cxnLst>
              <a:rect l="0" t="0" r="r" b="b"/>
              <a:pathLst>
                <a:path w="423" h="573">
                  <a:moveTo>
                    <a:pt x="16" y="93"/>
                  </a:moveTo>
                  <a:lnTo>
                    <a:pt x="32" y="93"/>
                  </a:lnTo>
                  <a:lnTo>
                    <a:pt x="49" y="93"/>
                  </a:lnTo>
                  <a:lnTo>
                    <a:pt x="65" y="93"/>
                  </a:lnTo>
                  <a:lnTo>
                    <a:pt x="65" y="74"/>
                  </a:lnTo>
                  <a:lnTo>
                    <a:pt x="82" y="74"/>
                  </a:lnTo>
                  <a:lnTo>
                    <a:pt x="98" y="74"/>
                  </a:lnTo>
                  <a:lnTo>
                    <a:pt x="114" y="74"/>
                  </a:lnTo>
                  <a:lnTo>
                    <a:pt x="131" y="74"/>
                  </a:lnTo>
                  <a:lnTo>
                    <a:pt x="131" y="93"/>
                  </a:lnTo>
                  <a:lnTo>
                    <a:pt x="131" y="111"/>
                  </a:lnTo>
                  <a:lnTo>
                    <a:pt x="147" y="111"/>
                  </a:lnTo>
                  <a:lnTo>
                    <a:pt x="163" y="111"/>
                  </a:lnTo>
                  <a:lnTo>
                    <a:pt x="180" y="111"/>
                  </a:lnTo>
                  <a:lnTo>
                    <a:pt x="180" y="93"/>
                  </a:lnTo>
                  <a:lnTo>
                    <a:pt x="196" y="93"/>
                  </a:lnTo>
                  <a:lnTo>
                    <a:pt x="196" y="74"/>
                  </a:lnTo>
                  <a:lnTo>
                    <a:pt x="213" y="74"/>
                  </a:lnTo>
                  <a:lnTo>
                    <a:pt x="227" y="74"/>
                  </a:lnTo>
                  <a:lnTo>
                    <a:pt x="243" y="74"/>
                  </a:lnTo>
                  <a:lnTo>
                    <a:pt x="243" y="56"/>
                  </a:lnTo>
                  <a:lnTo>
                    <a:pt x="259" y="56"/>
                  </a:lnTo>
                  <a:lnTo>
                    <a:pt x="276" y="56"/>
                  </a:lnTo>
                  <a:lnTo>
                    <a:pt x="276" y="37"/>
                  </a:lnTo>
                  <a:lnTo>
                    <a:pt x="292" y="37"/>
                  </a:lnTo>
                  <a:lnTo>
                    <a:pt x="292" y="19"/>
                  </a:lnTo>
                  <a:lnTo>
                    <a:pt x="309" y="19"/>
                  </a:lnTo>
                  <a:lnTo>
                    <a:pt x="325" y="19"/>
                  </a:lnTo>
                  <a:lnTo>
                    <a:pt x="325" y="0"/>
                  </a:lnTo>
                  <a:lnTo>
                    <a:pt x="341" y="0"/>
                  </a:lnTo>
                  <a:lnTo>
                    <a:pt x="341" y="19"/>
                  </a:lnTo>
                  <a:lnTo>
                    <a:pt x="341" y="37"/>
                  </a:lnTo>
                  <a:lnTo>
                    <a:pt x="358" y="37"/>
                  </a:lnTo>
                  <a:lnTo>
                    <a:pt x="341" y="37"/>
                  </a:lnTo>
                  <a:lnTo>
                    <a:pt x="358" y="37"/>
                  </a:lnTo>
                  <a:lnTo>
                    <a:pt x="358" y="56"/>
                  </a:lnTo>
                  <a:lnTo>
                    <a:pt x="374" y="56"/>
                  </a:lnTo>
                  <a:lnTo>
                    <a:pt x="374" y="74"/>
                  </a:lnTo>
                  <a:lnTo>
                    <a:pt x="358" y="74"/>
                  </a:lnTo>
                  <a:lnTo>
                    <a:pt x="374" y="74"/>
                  </a:lnTo>
                  <a:lnTo>
                    <a:pt x="374" y="93"/>
                  </a:lnTo>
                  <a:lnTo>
                    <a:pt x="374" y="74"/>
                  </a:lnTo>
                  <a:lnTo>
                    <a:pt x="374" y="93"/>
                  </a:lnTo>
                  <a:lnTo>
                    <a:pt x="390" y="93"/>
                  </a:lnTo>
                  <a:lnTo>
                    <a:pt x="390" y="111"/>
                  </a:lnTo>
                  <a:lnTo>
                    <a:pt x="407" y="111"/>
                  </a:lnTo>
                  <a:lnTo>
                    <a:pt x="407" y="93"/>
                  </a:lnTo>
                  <a:lnTo>
                    <a:pt x="407" y="111"/>
                  </a:lnTo>
                  <a:lnTo>
                    <a:pt x="423" y="111"/>
                  </a:lnTo>
                  <a:lnTo>
                    <a:pt x="407" y="111"/>
                  </a:lnTo>
                  <a:lnTo>
                    <a:pt x="407" y="129"/>
                  </a:lnTo>
                  <a:lnTo>
                    <a:pt x="390" y="129"/>
                  </a:lnTo>
                  <a:lnTo>
                    <a:pt x="374" y="129"/>
                  </a:lnTo>
                  <a:lnTo>
                    <a:pt x="390" y="129"/>
                  </a:lnTo>
                  <a:lnTo>
                    <a:pt x="374" y="148"/>
                  </a:lnTo>
                  <a:lnTo>
                    <a:pt x="390" y="148"/>
                  </a:lnTo>
                  <a:lnTo>
                    <a:pt x="374" y="148"/>
                  </a:lnTo>
                  <a:lnTo>
                    <a:pt x="374" y="167"/>
                  </a:lnTo>
                  <a:lnTo>
                    <a:pt x="358" y="167"/>
                  </a:lnTo>
                  <a:lnTo>
                    <a:pt x="374" y="185"/>
                  </a:lnTo>
                  <a:lnTo>
                    <a:pt x="374" y="204"/>
                  </a:lnTo>
                  <a:lnTo>
                    <a:pt x="390" y="204"/>
                  </a:lnTo>
                  <a:lnTo>
                    <a:pt x="390" y="222"/>
                  </a:lnTo>
                  <a:lnTo>
                    <a:pt x="390" y="240"/>
                  </a:lnTo>
                  <a:lnTo>
                    <a:pt x="374" y="240"/>
                  </a:lnTo>
                  <a:lnTo>
                    <a:pt x="358" y="240"/>
                  </a:lnTo>
                  <a:lnTo>
                    <a:pt x="358" y="259"/>
                  </a:lnTo>
                  <a:lnTo>
                    <a:pt x="341" y="259"/>
                  </a:lnTo>
                  <a:lnTo>
                    <a:pt x="341" y="278"/>
                  </a:lnTo>
                  <a:lnTo>
                    <a:pt x="325" y="259"/>
                  </a:lnTo>
                  <a:lnTo>
                    <a:pt x="309" y="259"/>
                  </a:lnTo>
                  <a:lnTo>
                    <a:pt x="292" y="259"/>
                  </a:lnTo>
                  <a:lnTo>
                    <a:pt x="292" y="278"/>
                  </a:lnTo>
                  <a:lnTo>
                    <a:pt x="292" y="296"/>
                  </a:lnTo>
                  <a:lnTo>
                    <a:pt x="309" y="296"/>
                  </a:lnTo>
                  <a:lnTo>
                    <a:pt x="309" y="314"/>
                  </a:lnTo>
                  <a:lnTo>
                    <a:pt x="309" y="333"/>
                  </a:lnTo>
                  <a:lnTo>
                    <a:pt x="309" y="351"/>
                  </a:lnTo>
                  <a:lnTo>
                    <a:pt x="292" y="370"/>
                  </a:lnTo>
                  <a:lnTo>
                    <a:pt x="292" y="388"/>
                  </a:lnTo>
                  <a:lnTo>
                    <a:pt x="276" y="388"/>
                  </a:lnTo>
                  <a:lnTo>
                    <a:pt x="276" y="407"/>
                  </a:lnTo>
                  <a:lnTo>
                    <a:pt x="259" y="425"/>
                  </a:lnTo>
                  <a:lnTo>
                    <a:pt x="243" y="444"/>
                  </a:lnTo>
                  <a:lnTo>
                    <a:pt x="243" y="462"/>
                  </a:lnTo>
                  <a:lnTo>
                    <a:pt x="227" y="462"/>
                  </a:lnTo>
                  <a:lnTo>
                    <a:pt x="227" y="481"/>
                  </a:lnTo>
                  <a:lnTo>
                    <a:pt x="213" y="499"/>
                  </a:lnTo>
                  <a:lnTo>
                    <a:pt x="163" y="518"/>
                  </a:lnTo>
                  <a:lnTo>
                    <a:pt x="98" y="573"/>
                  </a:lnTo>
                  <a:lnTo>
                    <a:pt x="82" y="554"/>
                  </a:lnTo>
                  <a:lnTo>
                    <a:pt x="82" y="536"/>
                  </a:lnTo>
                  <a:lnTo>
                    <a:pt x="82" y="518"/>
                  </a:lnTo>
                  <a:lnTo>
                    <a:pt x="82" y="499"/>
                  </a:lnTo>
                  <a:lnTo>
                    <a:pt x="82" y="481"/>
                  </a:lnTo>
                  <a:lnTo>
                    <a:pt x="82" y="444"/>
                  </a:lnTo>
                  <a:lnTo>
                    <a:pt x="65" y="388"/>
                  </a:lnTo>
                  <a:lnTo>
                    <a:pt x="0" y="351"/>
                  </a:lnTo>
                  <a:lnTo>
                    <a:pt x="0" y="333"/>
                  </a:lnTo>
                  <a:lnTo>
                    <a:pt x="0" y="296"/>
                  </a:lnTo>
                  <a:lnTo>
                    <a:pt x="0" y="259"/>
                  </a:lnTo>
                  <a:lnTo>
                    <a:pt x="0" y="240"/>
                  </a:lnTo>
                  <a:lnTo>
                    <a:pt x="0" y="204"/>
                  </a:lnTo>
                  <a:lnTo>
                    <a:pt x="0" y="185"/>
                  </a:lnTo>
                  <a:lnTo>
                    <a:pt x="0" y="148"/>
                  </a:lnTo>
                  <a:lnTo>
                    <a:pt x="0" y="129"/>
                  </a:lnTo>
                  <a:lnTo>
                    <a:pt x="0" y="111"/>
                  </a:lnTo>
                  <a:lnTo>
                    <a:pt x="0" y="93"/>
                  </a:lnTo>
                  <a:lnTo>
                    <a:pt x="16" y="9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38" name="Group 365"/>
          <p:cNvGrpSpPr>
            <a:grpSpLocks/>
          </p:cNvGrpSpPr>
          <p:nvPr/>
        </p:nvGrpSpPr>
        <p:grpSpPr bwMode="auto">
          <a:xfrm>
            <a:off x="8513427" y="2863911"/>
            <a:ext cx="858827" cy="817584"/>
            <a:chOff x="6675" y="1589"/>
            <a:chExt cx="833" cy="793"/>
          </a:xfrm>
          <a:solidFill>
            <a:schemeClr val="accent5">
              <a:lumMod val="60000"/>
              <a:lumOff val="40000"/>
            </a:schemeClr>
          </a:solidFill>
        </p:grpSpPr>
        <p:sp>
          <p:nvSpPr>
            <p:cNvPr id="239" name="Freeform 367"/>
            <p:cNvSpPr>
              <a:spLocks/>
            </p:cNvSpPr>
            <p:nvPr/>
          </p:nvSpPr>
          <p:spPr bwMode="auto">
            <a:xfrm>
              <a:off x="6675" y="1589"/>
              <a:ext cx="833" cy="793"/>
            </a:xfrm>
            <a:custGeom>
              <a:avLst/>
              <a:gdLst/>
              <a:ahLst/>
              <a:cxnLst>
                <a:cxn ang="0">
                  <a:pos x="99" y="130"/>
                </a:cxn>
                <a:cxn ang="0">
                  <a:pos x="131" y="111"/>
                </a:cxn>
                <a:cxn ang="0">
                  <a:pos x="164" y="74"/>
                </a:cxn>
                <a:cxn ang="0">
                  <a:pos x="180" y="74"/>
                </a:cxn>
                <a:cxn ang="0">
                  <a:pos x="213" y="93"/>
                </a:cxn>
                <a:cxn ang="0">
                  <a:pos x="230" y="56"/>
                </a:cxn>
                <a:cxn ang="0">
                  <a:pos x="262" y="37"/>
                </a:cxn>
                <a:cxn ang="0">
                  <a:pos x="279" y="0"/>
                </a:cxn>
                <a:cxn ang="0">
                  <a:pos x="442" y="130"/>
                </a:cxn>
                <a:cxn ang="0">
                  <a:pos x="573" y="222"/>
                </a:cxn>
                <a:cxn ang="0">
                  <a:pos x="557" y="259"/>
                </a:cxn>
                <a:cxn ang="0">
                  <a:pos x="524" y="278"/>
                </a:cxn>
                <a:cxn ang="0">
                  <a:pos x="508" y="315"/>
                </a:cxn>
                <a:cxn ang="0">
                  <a:pos x="492" y="352"/>
                </a:cxn>
                <a:cxn ang="0">
                  <a:pos x="492" y="370"/>
                </a:cxn>
                <a:cxn ang="0">
                  <a:pos x="508" y="407"/>
                </a:cxn>
                <a:cxn ang="0">
                  <a:pos x="524" y="444"/>
                </a:cxn>
                <a:cxn ang="0">
                  <a:pos x="524" y="499"/>
                </a:cxn>
                <a:cxn ang="0">
                  <a:pos x="508" y="537"/>
                </a:cxn>
                <a:cxn ang="0">
                  <a:pos x="541" y="555"/>
                </a:cxn>
                <a:cxn ang="0">
                  <a:pos x="557" y="592"/>
                </a:cxn>
                <a:cxn ang="0">
                  <a:pos x="590" y="611"/>
                </a:cxn>
                <a:cxn ang="0">
                  <a:pos x="620" y="629"/>
                </a:cxn>
                <a:cxn ang="0">
                  <a:pos x="669" y="629"/>
                </a:cxn>
                <a:cxn ang="0">
                  <a:pos x="718" y="611"/>
                </a:cxn>
                <a:cxn ang="0">
                  <a:pos x="751" y="592"/>
                </a:cxn>
                <a:cxn ang="0">
                  <a:pos x="816" y="648"/>
                </a:cxn>
                <a:cxn ang="0">
                  <a:pos x="816" y="684"/>
                </a:cxn>
                <a:cxn ang="0">
                  <a:pos x="718" y="774"/>
                </a:cxn>
                <a:cxn ang="0">
                  <a:pos x="426" y="793"/>
                </a:cxn>
                <a:cxn ang="0">
                  <a:pos x="361" y="722"/>
                </a:cxn>
                <a:cxn ang="0">
                  <a:pos x="377" y="555"/>
                </a:cxn>
                <a:cxn ang="0">
                  <a:pos x="361" y="518"/>
                </a:cxn>
                <a:cxn ang="0">
                  <a:pos x="361" y="463"/>
                </a:cxn>
                <a:cxn ang="0">
                  <a:pos x="328" y="481"/>
                </a:cxn>
                <a:cxn ang="0">
                  <a:pos x="311" y="481"/>
                </a:cxn>
                <a:cxn ang="0">
                  <a:pos x="295" y="481"/>
                </a:cxn>
                <a:cxn ang="0">
                  <a:pos x="279" y="444"/>
                </a:cxn>
                <a:cxn ang="0">
                  <a:pos x="180" y="389"/>
                </a:cxn>
                <a:cxn ang="0">
                  <a:pos x="131" y="370"/>
                </a:cxn>
                <a:cxn ang="0">
                  <a:pos x="99" y="333"/>
                </a:cxn>
                <a:cxn ang="0">
                  <a:pos x="49" y="315"/>
                </a:cxn>
                <a:cxn ang="0">
                  <a:pos x="17" y="278"/>
                </a:cxn>
                <a:cxn ang="0">
                  <a:pos x="17" y="259"/>
                </a:cxn>
                <a:cxn ang="0">
                  <a:pos x="49" y="241"/>
                </a:cxn>
                <a:cxn ang="0">
                  <a:pos x="33" y="204"/>
                </a:cxn>
                <a:cxn ang="0">
                  <a:pos x="33" y="167"/>
                </a:cxn>
                <a:cxn ang="0">
                  <a:pos x="33" y="148"/>
                </a:cxn>
                <a:cxn ang="0">
                  <a:pos x="49" y="130"/>
                </a:cxn>
                <a:cxn ang="0">
                  <a:pos x="82" y="111"/>
                </a:cxn>
              </a:cxnLst>
              <a:rect l="0" t="0" r="r" b="b"/>
              <a:pathLst>
                <a:path w="833" h="793">
                  <a:moveTo>
                    <a:pt x="82" y="111"/>
                  </a:moveTo>
                  <a:lnTo>
                    <a:pt x="82" y="130"/>
                  </a:lnTo>
                  <a:lnTo>
                    <a:pt x="99" y="130"/>
                  </a:lnTo>
                  <a:lnTo>
                    <a:pt x="115" y="130"/>
                  </a:lnTo>
                  <a:lnTo>
                    <a:pt x="131" y="130"/>
                  </a:lnTo>
                  <a:lnTo>
                    <a:pt x="131" y="111"/>
                  </a:lnTo>
                  <a:lnTo>
                    <a:pt x="148" y="93"/>
                  </a:lnTo>
                  <a:lnTo>
                    <a:pt x="164" y="93"/>
                  </a:lnTo>
                  <a:lnTo>
                    <a:pt x="164" y="74"/>
                  </a:lnTo>
                  <a:lnTo>
                    <a:pt x="180" y="74"/>
                  </a:lnTo>
                  <a:lnTo>
                    <a:pt x="180" y="56"/>
                  </a:lnTo>
                  <a:lnTo>
                    <a:pt x="180" y="74"/>
                  </a:lnTo>
                  <a:lnTo>
                    <a:pt x="197" y="74"/>
                  </a:lnTo>
                  <a:lnTo>
                    <a:pt x="197" y="93"/>
                  </a:lnTo>
                  <a:lnTo>
                    <a:pt x="213" y="93"/>
                  </a:lnTo>
                  <a:lnTo>
                    <a:pt x="230" y="93"/>
                  </a:lnTo>
                  <a:lnTo>
                    <a:pt x="230" y="74"/>
                  </a:lnTo>
                  <a:lnTo>
                    <a:pt x="230" y="56"/>
                  </a:lnTo>
                  <a:lnTo>
                    <a:pt x="230" y="37"/>
                  </a:lnTo>
                  <a:lnTo>
                    <a:pt x="246" y="37"/>
                  </a:lnTo>
                  <a:lnTo>
                    <a:pt x="262" y="37"/>
                  </a:lnTo>
                  <a:lnTo>
                    <a:pt x="262" y="19"/>
                  </a:lnTo>
                  <a:lnTo>
                    <a:pt x="279" y="19"/>
                  </a:lnTo>
                  <a:lnTo>
                    <a:pt x="279" y="0"/>
                  </a:lnTo>
                  <a:lnTo>
                    <a:pt x="328" y="56"/>
                  </a:lnTo>
                  <a:lnTo>
                    <a:pt x="393" y="93"/>
                  </a:lnTo>
                  <a:lnTo>
                    <a:pt x="442" y="130"/>
                  </a:lnTo>
                  <a:lnTo>
                    <a:pt x="459" y="130"/>
                  </a:lnTo>
                  <a:lnTo>
                    <a:pt x="508" y="167"/>
                  </a:lnTo>
                  <a:lnTo>
                    <a:pt x="573" y="222"/>
                  </a:lnTo>
                  <a:lnTo>
                    <a:pt x="557" y="222"/>
                  </a:lnTo>
                  <a:lnTo>
                    <a:pt x="557" y="241"/>
                  </a:lnTo>
                  <a:lnTo>
                    <a:pt x="557" y="259"/>
                  </a:lnTo>
                  <a:lnTo>
                    <a:pt x="541" y="259"/>
                  </a:lnTo>
                  <a:lnTo>
                    <a:pt x="524" y="259"/>
                  </a:lnTo>
                  <a:lnTo>
                    <a:pt x="524" y="278"/>
                  </a:lnTo>
                  <a:lnTo>
                    <a:pt x="524" y="296"/>
                  </a:lnTo>
                  <a:lnTo>
                    <a:pt x="508" y="296"/>
                  </a:lnTo>
                  <a:lnTo>
                    <a:pt x="508" y="315"/>
                  </a:lnTo>
                  <a:lnTo>
                    <a:pt x="492" y="315"/>
                  </a:lnTo>
                  <a:lnTo>
                    <a:pt x="492" y="333"/>
                  </a:lnTo>
                  <a:lnTo>
                    <a:pt x="492" y="352"/>
                  </a:lnTo>
                  <a:lnTo>
                    <a:pt x="475" y="352"/>
                  </a:lnTo>
                  <a:lnTo>
                    <a:pt x="475" y="370"/>
                  </a:lnTo>
                  <a:lnTo>
                    <a:pt x="492" y="370"/>
                  </a:lnTo>
                  <a:lnTo>
                    <a:pt x="492" y="389"/>
                  </a:lnTo>
                  <a:lnTo>
                    <a:pt x="508" y="389"/>
                  </a:lnTo>
                  <a:lnTo>
                    <a:pt x="508" y="407"/>
                  </a:lnTo>
                  <a:lnTo>
                    <a:pt x="524" y="407"/>
                  </a:lnTo>
                  <a:lnTo>
                    <a:pt x="524" y="426"/>
                  </a:lnTo>
                  <a:lnTo>
                    <a:pt x="524" y="444"/>
                  </a:lnTo>
                  <a:lnTo>
                    <a:pt x="524" y="463"/>
                  </a:lnTo>
                  <a:lnTo>
                    <a:pt x="524" y="481"/>
                  </a:lnTo>
                  <a:lnTo>
                    <a:pt x="524" y="499"/>
                  </a:lnTo>
                  <a:lnTo>
                    <a:pt x="508" y="499"/>
                  </a:lnTo>
                  <a:lnTo>
                    <a:pt x="508" y="518"/>
                  </a:lnTo>
                  <a:lnTo>
                    <a:pt x="508" y="537"/>
                  </a:lnTo>
                  <a:lnTo>
                    <a:pt x="524" y="537"/>
                  </a:lnTo>
                  <a:lnTo>
                    <a:pt x="524" y="555"/>
                  </a:lnTo>
                  <a:lnTo>
                    <a:pt x="541" y="555"/>
                  </a:lnTo>
                  <a:lnTo>
                    <a:pt x="541" y="574"/>
                  </a:lnTo>
                  <a:lnTo>
                    <a:pt x="557" y="574"/>
                  </a:lnTo>
                  <a:lnTo>
                    <a:pt x="557" y="592"/>
                  </a:lnTo>
                  <a:lnTo>
                    <a:pt x="573" y="592"/>
                  </a:lnTo>
                  <a:lnTo>
                    <a:pt x="590" y="592"/>
                  </a:lnTo>
                  <a:lnTo>
                    <a:pt x="590" y="611"/>
                  </a:lnTo>
                  <a:lnTo>
                    <a:pt x="606" y="611"/>
                  </a:lnTo>
                  <a:lnTo>
                    <a:pt x="620" y="611"/>
                  </a:lnTo>
                  <a:lnTo>
                    <a:pt x="620" y="629"/>
                  </a:lnTo>
                  <a:lnTo>
                    <a:pt x="636" y="629"/>
                  </a:lnTo>
                  <a:lnTo>
                    <a:pt x="653" y="629"/>
                  </a:lnTo>
                  <a:lnTo>
                    <a:pt x="669" y="629"/>
                  </a:lnTo>
                  <a:lnTo>
                    <a:pt x="685" y="629"/>
                  </a:lnTo>
                  <a:lnTo>
                    <a:pt x="702" y="629"/>
                  </a:lnTo>
                  <a:lnTo>
                    <a:pt x="718" y="611"/>
                  </a:lnTo>
                  <a:lnTo>
                    <a:pt x="734" y="611"/>
                  </a:lnTo>
                  <a:lnTo>
                    <a:pt x="734" y="592"/>
                  </a:lnTo>
                  <a:lnTo>
                    <a:pt x="751" y="592"/>
                  </a:lnTo>
                  <a:lnTo>
                    <a:pt x="784" y="629"/>
                  </a:lnTo>
                  <a:lnTo>
                    <a:pt x="800" y="648"/>
                  </a:lnTo>
                  <a:lnTo>
                    <a:pt x="816" y="648"/>
                  </a:lnTo>
                  <a:lnTo>
                    <a:pt x="800" y="666"/>
                  </a:lnTo>
                  <a:lnTo>
                    <a:pt x="800" y="684"/>
                  </a:lnTo>
                  <a:lnTo>
                    <a:pt x="816" y="684"/>
                  </a:lnTo>
                  <a:lnTo>
                    <a:pt x="833" y="684"/>
                  </a:lnTo>
                  <a:lnTo>
                    <a:pt x="833" y="703"/>
                  </a:lnTo>
                  <a:lnTo>
                    <a:pt x="718" y="774"/>
                  </a:lnTo>
                  <a:lnTo>
                    <a:pt x="590" y="774"/>
                  </a:lnTo>
                  <a:lnTo>
                    <a:pt x="475" y="793"/>
                  </a:lnTo>
                  <a:lnTo>
                    <a:pt x="426" y="793"/>
                  </a:lnTo>
                  <a:lnTo>
                    <a:pt x="361" y="793"/>
                  </a:lnTo>
                  <a:lnTo>
                    <a:pt x="361" y="755"/>
                  </a:lnTo>
                  <a:lnTo>
                    <a:pt x="361" y="722"/>
                  </a:lnTo>
                  <a:lnTo>
                    <a:pt x="361" y="684"/>
                  </a:lnTo>
                  <a:lnTo>
                    <a:pt x="377" y="574"/>
                  </a:lnTo>
                  <a:lnTo>
                    <a:pt x="377" y="555"/>
                  </a:lnTo>
                  <a:lnTo>
                    <a:pt x="377" y="537"/>
                  </a:lnTo>
                  <a:lnTo>
                    <a:pt x="361" y="537"/>
                  </a:lnTo>
                  <a:lnTo>
                    <a:pt x="361" y="518"/>
                  </a:lnTo>
                  <a:lnTo>
                    <a:pt x="361" y="499"/>
                  </a:lnTo>
                  <a:lnTo>
                    <a:pt x="361" y="481"/>
                  </a:lnTo>
                  <a:lnTo>
                    <a:pt x="361" y="463"/>
                  </a:lnTo>
                  <a:lnTo>
                    <a:pt x="344" y="463"/>
                  </a:lnTo>
                  <a:lnTo>
                    <a:pt x="344" y="481"/>
                  </a:lnTo>
                  <a:lnTo>
                    <a:pt x="328" y="481"/>
                  </a:lnTo>
                  <a:lnTo>
                    <a:pt x="328" y="499"/>
                  </a:lnTo>
                  <a:lnTo>
                    <a:pt x="328" y="481"/>
                  </a:lnTo>
                  <a:lnTo>
                    <a:pt x="311" y="481"/>
                  </a:lnTo>
                  <a:lnTo>
                    <a:pt x="311" y="499"/>
                  </a:lnTo>
                  <a:lnTo>
                    <a:pt x="295" y="499"/>
                  </a:lnTo>
                  <a:lnTo>
                    <a:pt x="295" y="481"/>
                  </a:lnTo>
                  <a:lnTo>
                    <a:pt x="279" y="481"/>
                  </a:lnTo>
                  <a:lnTo>
                    <a:pt x="279" y="463"/>
                  </a:lnTo>
                  <a:lnTo>
                    <a:pt x="279" y="444"/>
                  </a:lnTo>
                  <a:lnTo>
                    <a:pt x="262" y="444"/>
                  </a:lnTo>
                  <a:lnTo>
                    <a:pt x="230" y="426"/>
                  </a:lnTo>
                  <a:lnTo>
                    <a:pt x="180" y="389"/>
                  </a:lnTo>
                  <a:lnTo>
                    <a:pt x="164" y="389"/>
                  </a:lnTo>
                  <a:lnTo>
                    <a:pt x="148" y="370"/>
                  </a:lnTo>
                  <a:lnTo>
                    <a:pt x="131" y="370"/>
                  </a:lnTo>
                  <a:lnTo>
                    <a:pt x="115" y="352"/>
                  </a:lnTo>
                  <a:lnTo>
                    <a:pt x="99" y="352"/>
                  </a:lnTo>
                  <a:lnTo>
                    <a:pt x="99" y="333"/>
                  </a:lnTo>
                  <a:lnTo>
                    <a:pt x="82" y="333"/>
                  </a:lnTo>
                  <a:lnTo>
                    <a:pt x="66" y="315"/>
                  </a:lnTo>
                  <a:lnTo>
                    <a:pt x="49" y="315"/>
                  </a:lnTo>
                  <a:lnTo>
                    <a:pt x="49" y="296"/>
                  </a:lnTo>
                  <a:lnTo>
                    <a:pt x="33" y="296"/>
                  </a:lnTo>
                  <a:lnTo>
                    <a:pt x="17" y="278"/>
                  </a:lnTo>
                  <a:lnTo>
                    <a:pt x="0" y="278"/>
                  </a:lnTo>
                  <a:lnTo>
                    <a:pt x="0" y="259"/>
                  </a:lnTo>
                  <a:lnTo>
                    <a:pt x="17" y="259"/>
                  </a:lnTo>
                  <a:lnTo>
                    <a:pt x="17" y="241"/>
                  </a:lnTo>
                  <a:lnTo>
                    <a:pt x="33" y="241"/>
                  </a:lnTo>
                  <a:lnTo>
                    <a:pt x="49" y="241"/>
                  </a:lnTo>
                  <a:lnTo>
                    <a:pt x="49" y="222"/>
                  </a:lnTo>
                  <a:lnTo>
                    <a:pt x="49" y="204"/>
                  </a:lnTo>
                  <a:lnTo>
                    <a:pt x="33" y="204"/>
                  </a:lnTo>
                  <a:lnTo>
                    <a:pt x="33" y="185"/>
                  </a:lnTo>
                  <a:lnTo>
                    <a:pt x="17" y="167"/>
                  </a:lnTo>
                  <a:lnTo>
                    <a:pt x="33" y="167"/>
                  </a:lnTo>
                  <a:lnTo>
                    <a:pt x="33" y="148"/>
                  </a:lnTo>
                  <a:lnTo>
                    <a:pt x="49" y="148"/>
                  </a:lnTo>
                  <a:lnTo>
                    <a:pt x="33" y="148"/>
                  </a:lnTo>
                  <a:lnTo>
                    <a:pt x="49" y="130"/>
                  </a:lnTo>
                  <a:lnTo>
                    <a:pt x="33" y="130"/>
                  </a:lnTo>
                  <a:lnTo>
                    <a:pt x="49" y="130"/>
                  </a:lnTo>
                  <a:lnTo>
                    <a:pt x="66" y="130"/>
                  </a:lnTo>
                  <a:lnTo>
                    <a:pt x="66" y="111"/>
                  </a:lnTo>
                  <a:lnTo>
                    <a:pt x="82" y="11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Freeform 366"/>
            <p:cNvSpPr>
              <a:spLocks/>
            </p:cNvSpPr>
            <p:nvPr/>
          </p:nvSpPr>
          <p:spPr bwMode="auto">
            <a:xfrm>
              <a:off x="6675" y="1589"/>
              <a:ext cx="833" cy="793"/>
            </a:xfrm>
            <a:custGeom>
              <a:avLst/>
              <a:gdLst/>
              <a:ahLst/>
              <a:cxnLst>
                <a:cxn ang="0">
                  <a:pos x="99" y="130"/>
                </a:cxn>
                <a:cxn ang="0">
                  <a:pos x="131" y="111"/>
                </a:cxn>
                <a:cxn ang="0">
                  <a:pos x="164" y="74"/>
                </a:cxn>
                <a:cxn ang="0">
                  <a:pos x="180" y="74"/>
                </a:cxn>
                <a:cxn ang="0">
                  <a:pos x="213" y="93"/>
                </a:cxn>
                <a:cxn ang="0">
                  <a:pos x="230" y="56"/>
                </a:cxn>
                <a:cxn ang="0">
                  <a:pos x="262" y="37"/>
                </a:cxn>
                <a:cxn ang="0">
                  <a:pos x="279" y="0"/>
                </a:cxn>
                <a:cxn ang="0">
                  <a:pos x="442" y="130"/>
                </a:cxn>
                <a:cxn ang="0">
                  <a:pos x="573" y="222"/>
                </a:cxn>
                <a:cxn ang="0">
                  <a:pos x="557" y="259"/>
                </a:cxn>
                <a:cxn ang="0">
                  <a:pos x="524" y="278"/>
                </a:cxn>
                <a:cxn ang="0">
                  <a:pos x="508" y="315"/>
                </a:cxn>
                <a:cxn ang="0">
                  <a:pos x="492" y="352"/>
                </a:cxn>
                <a:cxn ang="0">
                  <a:pos x="492" y="370"/>
                </a:cxn>
                <a:cxn ang="0">
                  <a:pos x="508" y="407"/>
                </a:cxn>
                <a:cxn ang="0">
                  <a:pos x="524" y="444"/>
                </a:cxn>
                <a:cxn ang="0">
                  <a:pos x="524" y="499"/>
                </a:cxn>
                <a:cxn ang="0">
                  <a:pos x="508" y="537"/>
                </a:cxn>
                <a:cxn ang="0">
                  <a:pos x="541" y="555"/>
                </a:cxn>
                <a:cxn ang="0">
                  <a:pos x="557" y="592"/>
                </a:cxn>
                <a:cxn ang="0">
                  <a:pos x="590" y="611"/>
                </a:cxn>
                <a:cxn ang="0">
                  <a:pos x="620" y="629"/>
                </a:cxn>
                <a:cxn ang="0">
                  <a:pos x="669" y="629"/>
                </a:cxn>
                <a:cxn ang="0">
                  <a:pos x="718" y="611"/>
                </a:cxn>
                <a:cxn ang="0">
                  <a:pos x="751" y="592"/>
                </a:cxn>
                <a:cxn ang="0">
                  <a:pos x="816" y="648"/>
                </a:cxn>
                <a:cxn ang="0">
                  <a:pos x="816" y="684"/>
                </a:cxn>
                <a:cxn ang="0">
                  <a:pos x="718" y="774"/>
                </a:cxn>
                <a:cxn ang="0">
                  <a:pos x="426" y="793"/>
                </a:cxn>
                <a:cxn ang="0">
                  <a:pos x="361" y="722"/>
                </a:cxn>
                <a:cxn ang="0">
                  <a:pos x="377" y="555"/>
                </a:cxn>
                <a:cxn ang="0">
                  <a:pos x="361" y="518"/>
                </a:cxn>
                <a:cxn ang="0">
                  <a:pos x="361" y="463"/>
                </a:cxn>
                <a:cxn ang="0">
                  <a:pos x="328" y="481"/>
                </a:cxn>
                <a:cxn ang="0">
                  <a:pos x="311" y="481"/>
                </a:cxn>
                <a:cxn ang="0">
                  <a:pos x="295" y="481"/>
                </a:cxn>
                <a:cxn ang="0">
                  <a:pos x="279" y="444"/>
                </a:cxn>
                <a:cxn ang="0">
                  <a:pos x="180" y="389"/>
                </a:cxn>
                <a:cxn ang="0">
                  <a:pos x="131" y="370"/>
                </a:cxn>
                <a:cxn ang="0">
                  <a:pos x="99" y="333"/>
                </a:cxn>
                <a:cxn ang="0">
                  <a:pos x="49" y="315"/>
                </a:cxn>
                <a:cxn ang="0">
                  <a:pos x="17" y="278"/>
                </a:cxn>
                <a:cxn ang="0">
                  <a:pos x="17" y="259"/>
                </a:cxn>
                <a:cxn ang="0">
                  <a:pos x="49" y="241"/>
                </a:cxn>
                <a:cxn ang="0">
                  <a:pos x="33" y="204"/>
                </a:cxn>
                <a:cxn ang="0">
                  <a:pos x="33" y="167"/>
                </a:cxn>
                <a:cxn ang="0">
                  <a:pos x="33" y="148"/>
                </a:cxn>
                <a:cxn ang="0">
                  <a:pos x="49" y="130"/>
                </a:cxn>
                <a:cxn ang="0">
                  <a:pos x="82" y="111"/>
                </a:cxn>
              </a:cxnLst>
              <a:rect l="0" t="0" r="r" b="b"/>
              <a:pathLst>
                <a:path w="833" h="793">
                  <a:moveTo>
                    <a:pt x="82" y="111"/>
                  </a:moveTo>
                  <a:lnTo>
                    <a:pt x="82" y="130"/>
                  </a:lnTo>
                  <a:lnTo>
                    <a:pt x="99" y="130"/>
                  </a:lnTo>
                  <a:lnTo>
                    <a:pt x="115" y="130"/>
                  </a:lnTo>
                  <a:lnTo>
                    <a:pt x="131" y="130"/>
                  </a:lnTo>
                  <a:lnTo>
                    <a:pt x="131" y="111"/>
                  </a:lnTo>
                  <a:lnTo>
                    <a:pt x="148" y="93"/>
                  </a:lnTo>
                  <a:lnTo>
                    <a:pt x="164" y="93"/>
                  </a:lnTo>
                  <a:lnTo>
                    <a:pt x="164" y="74"/>
                  </a:lnTo>
                  <a:lnTo>
                    <a:pt x="180" y="74"/>
                  </a:lnTo>
                  <a:lnTo>
                    <a:pt x="180" y="56"/>
                  </a:lnTo>
                  <a:lnTo>
                    <a:pt x="180" y="74"/>
                  </a:lnTo>
                  <a:lnTo>
                    <a:pt x="197" y="74"/>
                  </a:lnTo>
                  <a:lnTo>
                    <a:pt x="197" y="93"/>
                  </a:lnTo>
                  <a:lnTo>
                    <a:pt x="213" y="93"/>
                  </a:lnTo>
                  <a:lnTo>
                    <a:pt x="230" y="93"/>
                  </a:lnTo>
                  <a:lnTo>
                    <a:pt x="230" y="74"/>
                  </a:lnTo>
                  <a:lnTo>
                    <a:pt x="230" y="56"/>
                  </a:lnTo>
                  <a:lnTo>
                    <a:pt x="230" y="37"/>
                  </a:lnTo>
                  <a:lnTo>
                    <a:pt x="246" y="37"/>
                  </a:lnTo>
                  <a:lnTo>
                    <a:pt x="262" y="37"/>
                  </a:lnTo>
                  <a:lnTo>
                    <a:pt x="262" y="19"/>
                  </a:lnTo>
                  <a:lnTo>
                    <a:pt x="279" y="19"/>
                  </a:lnTo>
                  <a:lnTo>
                    <a:pt x="279" y="0"/>
                  </a:lnTo>
                  <a:lnTo>
                    <a:pt x="328" y="56"/>
                  </a:lnTo>
                  <a:lnTo>
                    <a:pt x="393" y="93"/>
                  </a:lnTo>
                  <a:lnTo>
                    <a:pt x="442" y="130"/>
                  </a:lnTo>
                  <a:lnTo>
                    <a:pt x="459" y="130"/>
                  </a:lnTo>
                  <a:lnTo>
                    <a:pt x="508" y="167"/>
                  </a:lnTo>
                  <a:lnTo>
                    <a:pt x="573" y="222"/>
                  </a:lnTo>
                  <a:lnTo>
                    <a:pt x="557" y="222"/>
                  </a:lnTo>
                  <a:lnTo>
                    <a:pt x="557" y="241"/>
                  </a:lnTo>
                  <a:lnTo>
                    <a:pt x="557" y="259"/>
                  </a:lnTo>
                  <a:lnTo>
                    <a:pt x="541" y="259"/>
                  </a:lnTo>
                  <a:lnTo>
                    <a:pt x="524" y="259"/>
                  </a:lnTo>
                  <a:lnTo>
                    <a:pt x="524" y="278"/>
                  </a:lnTo>
                  <a:lnTo>
                    <a:pt x="524" y="296"/>
                  </a:lnTo>
                  <a:lnTo>
                    <a:pt x="508" y="296"/>
                  </a:lnTo>
                  <a:lnTo>
                    <a:pt x="508" y="315"/>
                  </a:lnTo>
                  <a:lnTo>
                    <a:pt x="492" y="315"/>
                  </a:lnTo>
                  <a:lnTo>
                    <a:pt x="492" y="333"/>
                  </a:lnTo>
                  <a:lnTo>
                    <a:pt x="492" y="352"/>
                  </a:lnTo>
                  <a:lnTo>
                    <a:pt x="475" y="352"/>
                  </a:lnTo>
                  <a:lnTo>
                    <a:pt x="475" y="370"/>
                  </a:lnTo>
                  <a:lnTo>
                    <a:pt x="492" y="370"/>
                  </a:lnTo>
                  <a:lnTo>
                    <a:pt x="492" y="389"/>
                  </a:lnTo>
                  <a:lnTo>
                    <a:pt x="508" y="389"/>
                  </a:lnTo>
                  <a:lnTo>
                    <a:pt x="508" y="407"/>
                  </a:lnTo>
                  <a:lnTo>
                    <a:pt x="524" y="407"/>
                  </a:lnTo>
                  <a:lnTo>
                    <a:pt x="524" y="426"/>
                  </a:lnTo>
                  <a:lnTo>
                    <a:pt x="524" y="444"/>
                  </a:lnTo>
                  <a:lnTo>
                    <a:pt x="524" y="463"/>
                  </a:lnTo>
                  <a:lnTo>
                    <a:pt x="524" y="481"/>
                  </a:lnTo>
                  <a:lnTo>
                    <a:pt x="524" y="499"/>
                  </a:lnTo>
                  <a:lnTo>
                    <a:pt x="508" y="499"/>
                  </a:lnTo>
                  <a:lnTo>
                    <a:pt x="508" y="518"/>
                  </a:lnTo>
                  <a:lnTo>
                    <a:pt x="508" y="537"/>
                  </a:lnTo>
                  <a:lnTo>
                    <a:pt x="524" y="537"/>
                  </a:lnTo>
                  <a:lnTo>
                    <a:pt x="524" y="555"/>
                  </a:lnTo>
                  <a:lnTo>
                    <a:pt x="541" y="555"/>
                  </a:lnTo>
                  <a:lnTo>
                    <a:pt x="541" y="574"/>
                  </a:lnTo>
                  <a:lnTo>
                    <a:pt x="557" y="574"/>
                  </a:lnTo>
                  <a:lnTo>
                    <a:pt x="557" y="592"/>
                  </a:lnTo>
                  <a:lnTo>
                    <a:pt x="573" y="592"/>
                  </a:lnTo>
                  <a:lnTo>
                    <a:pt x="590" y="592"/>
                  </a:lnTo>
                  <a:lnTo>
                    <a:pt x="590" y="611"/>
                  </a:lnTo>
                  <a:lnTo>
                    <a:pt x="606" y="611"/>
                  </a:lnTo>
                  <a:lnTo>
                    <a:pt x="620" y="611"/>
                  </a:lnTo>
                  <a:lnTo>
                    <a:pt x="620" y="629"/>
                  </a:lnTo>
                  <a:lnTo>
                    <a:pt x="636" y="629"/>
                  </a:lnTo>
                  <a:lnTo>
                    <a:pt x="653" y="629"/>
                  </a:lnTo>
                  <a:lnTo>
                    <a:pt x="669" y="629"/>
                  </a:lnTo>
                  <a:lnTo>
                    <a:pt x="685" y="629"/>
                  </a:lnTo>
                  <a:lnTo>
                    <a:pt x="702" y="629"/>
                  </a:lnTo>
                  <a:lnTo>
                    <a:pt x="718" y="611"/>
                  </a:lnTo>
                  <a:lnTo>
                    <a:pt x="734" y="611"/>
                  </a:lnTo>
                  <a:lnTo>
                    <a:pt x="734" y="592"/>
                  </a:lnTo>
                  <a:lnTo>
                    <a:pt x="751" y="592"/>
                  </a:lnTo>
                  <a:lnTo>
                    <a:pt x="784" y="629"/>
                  </a:lnTo>
                  <a:lnTo>
                    <a:pt x="800" y="648"/>
                  </a:lnTo>
                  <a:lnTo>
                    <a:pt x="816" y="648"/>
                  </a:lnTo>
                  <a:lnTo>
                    <a:pt x="800" y="666"/>
                  </a:lnTo>
                  <a:lnTo>
                    <a:pt x="800" y="684"/>
                  </a:lnTo>
                  <a:lnTo>
                    <a:pt x="816" y="684"/>
                  </a:lnTo>
                  <a:lnTo>
                    <a:pt x="833" y="684"/>
                  </a:lnTo>
                  <a:lnTo>
                    <a:pt x="833" y="703"/>
                  </a:lnTo>
                  <a:lnTo>
                    <a:pt x="718" y="774"/>
                  </a:lnTo>
                  <a:lnTo>
                    <a:pt x="590" y="774"/>
                  </a:lnTo>
                  <a:lnTo>
                    <a:pt x="475" y="793"/>
                  </a:lnTo>
                  <a:lnTo>
                    <a:pt x="426" y="793"/>
                  </a:lnTo>
                  <a:lnTo>
                    <a:pt x="361" y="793"/>
                  </a:lnTo>
                  <a:lnTo>
                    <a:pt x="361" y="755"/>
                  </a:lnTo>
                  <a:lnTo>
                    <a:pt x="361" y="722"/>
                  </a:lnTo>
                  <a:lnTo>
                    <a:pt x="361" y="684"/>
                  </a:lnTo>
                  <a:lnTo>
                    <a:pt x="377" y="574"/>
                  </a:lnTo>
                  <a:lnTo>
                    <a:pt x="377" y="555"/>
                  </a:lnTo>
                  <a:lnTo>
                    <a:pt x="377" y="537"/>
                  </a:lnTo>
                  <a:lnTo>
                    <a:pt x="361" y="537"/>
                  </a:lnTo>
                  <a:lnTo>
                    <a:pt x="361" y="518"/>
                  </a:lnTo>
                  <a:lnTo>
                    <a:pt x="361" y="499"/>
                  </a:lnTo>
                  <a:lnTo>
                    <a:pt x="361" y="481"/>
                  </a:lnTo>
                  <a:lnTo>
                    <a:pt x="361" y="463"/>
                  </a:lnTo>
                  <a:lnTo>
                    <a:pt x="344" y="463"/>
                  </a:lnTo>
                  <a:lnTo>
                    <a:pt x="344" y="481"/>
                  </a:lnTo>
                  <a:lnTo>
                    <a:pt x="328" y="481"/>
                  </a:lnTo>
                  <a:lnTo>
                    <a:pt x="328" y="499"/>
                  </a:lnTo>
                  <a:lnTo>
                    <a:pt x="328" y="481"/>
                  </a:lnTo>
                  <a:lnTo>
                    <a:pt x="311" y="481"/>
                  </a:lnTo>
                  <a:lnTo>
                    <a:pt x="311" y="499"/>
                  </a:lnTo>
                  <a:lnTo>
                    <a:pt x="295" y="499"/>
                  </a:lnTo>
                  <a:lnTo>
                    <a:pt x="295" y="481"/>
                  </a:lnTo>
                  <a:lnTo>
                    <a:pt x="279" y="481"/>
                  </a:lnTo>
                  <a:lnTo>
                    <a:pt x="279" y="463"/>
                  </a:lnTo>
                  <a:lnTo>
                    <a:pt x="279" y="444"/>
                  </a:lnTo>
                  <a:lnTo>
                    <a:pt x="262" y="444"/>
                  </a:lnTo>
                  <a:lnTo>
                    <a:pt x="230" y="426"/>
                  </a:lnTo>
                  <a:lnTo>
                    <a:pt x="180" y="389"/>
                  </a:lnTo>
                  <a:lnTo>
                    <a:pt x="164" y="389"/>
                  </a:lnTo>
                  <a:lnTo>
                    <a:pt x="148" y="370"/>
                  </a:lnTo>
                  <a:lnTo>
                    <a:pt x="131" y="370"/>
                  </a:lnTo>
                  <a:lnTo>
                    <a:pt x="115" y="352"/>
                  </a:lnTo>
                  <a:lnTo>
                    <a:pt x="99" y="352"/>
                  </a:lnTo>
                  <a:lnTo>
                    <a:pt x="99" y="333"/>
                  </a:lnTo>
                  <a:lnTo>
                    <a:pt x="82" y="333"/>
                  </a:lnTo>
                  <a:lnTo>
                    <a:pt x="66" y="315"/>
                  </a:lnTo>
                  <a:lnTo>
                    <a:pt x="49" y="315"/>
                  </a:lnTo>
                  <a:lnTo>
                    <a:pt x="49" y="296"/>
                  </a:lnTo>
                  <a:lnTo>
                    <a:pt x="33" y="296"/>
                  </a:lnTo>
                  <a:lnTo>
                    <a:pt x="17" y="278"/>
                  </a:lnTo>
                  <a:lnTo>
                    <a:pt x="0" y="278"/>
                  </a:lnTo>
                  <a:lnTo>
                    <a:pt x="0" y="259"/>
                  </a:lnTo>
                  <a:lnTo>
                    <a:pt x="17" y="259"/>
                  </a:lnTo>
                  <a:lnTo>
                    <a:pt x="17" y="241"/>
                  </a:lnTo>
                  <a:lnTo>
                    <a:pt x="33" y="241"/>
                  </a:lnTo>
                  <a:lnTo>
                    <a:pt x="49" y="241"/>
                  </a:lnTo>
                  <a:lnTo>
                    <a:pt x="49" y="222"/>
                  </a:lnTo>
                  <a:lnTo>
                    <a:pt x="49" y="204"/>
                  </a:lnTo>
                  <a:lnTo>
                    <a:pt x="33" y="204"/>
                  </a:lnTo>
                  <a:lnTo>
                    <a:pt x="33" y="185"/>
                  </a:lnTo>
                  <a:lnTo>
                    <a:pt x="17" y="167"/>
                  </a:lnTo>
                  <a:lnTo>
                    <a:pt x="33" y="167"/>
                  </a:lnTo>
                  <a:lnTo>
                    <a:pt x="33" y="148"/>
                  </a:lnTo>
                  <a:lnTo>
                    <a:pt x="49" y="148"/>
                  </a:lnTo>
                  <a:lnTo>
                    <a:pt x="33" y="148"/>
                  </a:lnTo>
                  <a:lnTo>
                    <a:pt x="49" y="130"/>
                  </a:lnTo>
                  <a:lnTo>
                    <a:pt x="33" y="130"/>
                  </a:lnTo>
                  <a:lnTo>
                    <a:pt x="49" y="130"/>
                  </a:lnTo>
                  <a:lnTo>
                    <a:pt x="66" y="130"/>
                  </a:lnTo>
                  <a:lnTo>
                    <a:pt x="66" y="111"/>
                  </a:lnTo>
                  <a:lnTo>
                    <a:pt x="82" y="111"/>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41" name="Group 362"/>
          <p:cNvGrpSpPr>
            <a:grpSpLocks/>
          </p:cNvGrpSpPr>
          <p:nvPr/>
        </p:nvGrpSpPr>
        <p:grpSpPr bwMode="auto">
          <a:xfrm>
            <a:off x="2223269" y="2902059"/>
            <a:ext cx="624789" cy="476323"/>
            <a:chOff x="574" y="1626"/>
            <a:chExt cx="606" cy="462"/>
          </a:xfrm>
          <a:solidFill>
            <a:schemeClr val="accent5">
              <a:lumMod val="60000"/>
              <a:lumOff val="40000"/>
            </a:schemeClr>
          </a:solidFill>
        </p:grpSpPr>
        <p:sp>
          <p:nvSpPr>
            <p:cNvPr id="242" name="Freeform 364"/>
            <p:cNvSpPr>
              <a:spLocks/>
            </p:cNvSpPr>
            <p:nvPr/>
          </p:nvSpPr>
          <p:spPr bwMode="auto">
            <a:xfrm>
              <a:off x="574" y="1626"/>
              <a:ext cx="606" cy="462"/>
            </a:xfrm>
            <a:custGeom>
              <a:avLst/>
              <a:gdLst/>
              <a:ahLst/>
              <a:cxnLst>
                <a:cxn ang="0">
                  <a:pos x="180" y="37"/>
                </a:cxn>
                <a:cxn ang="0">
                  <a:pos x="262" y="37"/>
                </a:cxn>
                <a:cxn ang="0">
                  <a:pos x="295" y="37"/>
                </a:cxn>
                <a:cxn ang="0">
                  <a:pos x="312" y="19"/>
                </a:cxn>
                <a:cxn ang="0">
                  <a:pos x="312" y="19"/>
                </a:cxn>
                <a:cxn ang="0">
                  <a:pos x="344" y="19"/>
                </a:cxn>
                <a:cxn ang="0">
                  <a:pos x="361" y="0"/>
                </a:cxn>
                <a:cxn ang="0">
                  <a:pos x="377" y="19"/>
                </a:cxn>
                <a:cxn ang="0">
                  <a:pos x="394" y="0"/>
                </a:cxn>
                <a:cxn ang="0">
                  <a:pos x="410" y="19"/>
                </a:cxn>
                <a:cxn ang="0">
                  <a:pos x="410" y="55"/>
                </a:cxn>
                <a:cxn ang="0">
                  <a:pos x="426" y="74"/>
                </a:cxn>
                <a:cxn ang="0">
                  <a:pos x="426" y="111"/>
                </a:cxn>
                <a:cxn ang="0">
                  <a:pos x="443" y="129"/>
                </a:cxn>
                <a:cxn ang="0">
                  <a:pos x="459" y="148"/>
                </a:cxn>
                <a:cxn ang="0">
                  <a:pos x="492" y="148"/>
                </a:cxn>
                <a:cxn ang="0">
                  <a:pos x="508" y="129"/>
                </a:cxn>
                <a:cxn ang="0">
                  <a:pos x="508" y="166"/>
                </a:cxn>
                <a:cxn ang="0">
                  <a:pos x="508" y="203"/>
                </a:cxn>
                <a:cxn ang="0">
                  <a:pos x="508" y="240"/>
                </a:cxn>
                <a:cxn ang="0">
                  <a:pos x="525" y="259"/>
                </a:cxn>
                <a:cxn ang="0">
                  <a:pos x="541" y="277"/>
                </a:cxn>
                <a:cxn ang="0">
                  <a:pos x="541" y="314"/>
                </a:cxn>
                <a:cxn ang="0">
                  <a:pos x="557" y="333"/>
                </a:cxn>
                <a:cxn ang="0">
                  <a:pos x="574" y="351"/>
                </a:cxn>
                <a:cxn ang="0">
                  <a:pos x="557" y="370"/>
                </a:cxn>
                <a:cxn ang="0">
                  <a:pos x="574" y="388"/>
                </a:cxn>
                <a:cxn ang="0">
                  <a:pos x="590" y="407"/>
                </a:cxn>
                <a:cxn ang="0">
                  <a:pos x="590" y="444"/>
                </a:cxn>
                <a:cxn ang="0">
                  <a:pos x="606" y="462"/>
                </a:cxn>
                <a:cxn ang="0">
                  <a:pos x="574" y="462"/>
                </a:cxn>
                <a:cxn ang="0">
                  <a:pos x="525" y="462"/>
                </a:cxn>
                <a:cxn ang="0">
                  <a:pos x="459" y="462"/>
                </a:cxn>
                <a:cxn ang="0">
                  <a:pos x="344" y="462"/>
                </a:cxn>
                <a:cxn ang="0">
                  <a:pos x="246" y="444"/>
                </a:cxn>
                <a:cxn ang="0">
                  <a:pos x="213" y="444"/>
                </a:cxn>
                <a:cxn ang="0">
                  <a:pos x="213" y="444"/>
                </a:cxn>
                <a:cxn ang="0">
                  <a:pos x="213" y="425"/>
                </a:cxn>
                <a:cxn ang="0">
                  <a:pos x="197" y="407"/>
                </a:cxn>
                <a:cxn ang="0">
                  <a:pos x="180" y="388"/>
                </a:cxn>
                <a:cxn ang="0">
                  <a:pos x="164" y="370"/>
                </a:cxn>
                <a:cxn ang="0">
                  <a:pos x="164" y="333"/>
                </a:cxn>
                <a:cxn ang="0">
                  <a:pos x="148" y="314"/>
                </a:cxn>
                <a:cxn ang="0">
                  <a:pos x="131" y="296"/>
                </a:cxn>
                <a:cxn ang="0">
                  <a:pos x="115" y="277"/>
                </a:cxn>
                <a:cxn ang="0">
                  <a:pos x="98" y="259"/>
                </a:cxn>
                <a:cxn ang="0">
                  <a:pos x="98" y="259"/>
                </a:cxn>
                <a:cxn ang="0">
                  <a:pos x="98" y="259"/>
                </a:cxn>
                <a:cxn ang="0">
                  <a:pos x="82" y="240"/>
                </a:cxn>
                <a:cxn ang="0">
                  <a:pos x="82" y="240"/>
                </a:cxn>
                <a:cxn ang="0">
                  <a:pos x="82" y="222"/>
                </a:cxn>
                <a:cxn ang="0">
                  <a:pos x="49" y="222"/>
                </a:cxn>
                <a:cxn ang="0">
                  <a:pos x="17" y="222"/>
                </a:cxn>
                <a:cxn ang="0">
                  <a:pos x="17" y="222"/>
                </a:cxn>
                <a:cxn ang="0">
                  <a:pos x="0" y="203"/>
                </a:cxn>
                <a:cxn ang="0">
                  <a:pos x="17" y="185"/>
                </a:cxn>
                <a:cxn ang="0">
                  <a:pos x="33" y="166"/>
                </a:cxn>
                <a:cxn ang="0">
                  <a:pos x="17" y="148"/>
                </a:cxn>
                <a:cxn ang="0">
                  <a:pos x="33" y="129"/>
                </a:cxn>
                <a:cxn ang="0">
                  <a:pos x="49" y="111"/>
                </a:cxn>
                <a:cxn ang="0">
                  <a:pos x="49" y="74"/>
                </a:cxn>
                <a:cxn ang="0">
                  <a:pos x="66" y="55"/>
                </a:cxn>
              </a:cxnLst>
              <a:rect l="0" t="0" r="r" b="b"/>
              <a:pathLst>
                <a:path w="606" h="462">
                  <a:moveTo>
                    <a:pt x="66" y="55"/>
                  </a:moveTo>
                  <a:lnTo>
                    <a:pt x="180" y="37"/>
                  </a:lnTo>
                  <a:lnTo>
                    <a:pt x="246" y="37"/>
                  </a:lnTo>
                  <a:lnTo>
                    <a:pt x="262" y="37"/>
                  </a:lnTo>
                  <a:lnTo>
                    <a:pt x="279" y="37"/>
                  </a:lnTo>
                  <a:lnTo>
                    <a:pt x="295" y="37"/>
                  </a:lnTo>
                  <a:lnTo>
                    <a:pt x="295" y="19"/>
                  </a:lnTo>
                  <a:lnTo>
                    <a:pt x="312" y="19"/>
                  </a:lnTo>
                  <a:lnTo>
                    <a:pt x="312" y="0"/>
                  </a:lnTo>
                  <a:lnTo>
                    <a:pt x="312" y="19"/>
                  </a:lnTo>
                  <a:lnTo>
                    <a:pt x="328" y="19"/>
                  </a:lnTo>
                  <a:lnTo>
                    <a:pt x="344" y="19"/>
                  </a:lnTo>
                  <a:lnTo>
                    <a:pt x="344" y="0"/>
                  </a:lnTo>
                  <a:lnTo>
                    <a:pt x="361" y="0"/>
                  </a:lnTo>
                  <a:lnTo>
                    <a:pt x="377" y="0"/>
                  </a:lnTo>
                  <a:lnTo>
                    <a:pt x="377" y="19"/>
                  </a:lnTo>
                  <a:lnTo>
                    <a:pt x="377" y="0"/>
                  </a:lnTo>
                  <a:lnTo>
                    <a:pt x="394" y="0"/>
                  </a:lnTo>
                  <a:lnTo>
                    <a:pt x="410" y="0"/>
                  </a:lnTo>
                  <a:lnTo>
                    <a:pt x="410" y="19"/>
                  </a:lnTo>
                  <a:lnTo>
                    <a:pt x="410" y="37"/>
                  </a:lnTo>
                  <a:lnTo>
                    <a:pt x="410" y="55"/>
                  </a:lnTo>
                  <a:lnTo>
                    <a:pt x="426" y="55"/>
                  </a:lnTo>
                  <a:lnTo>
                    <a:pt x="426" y="74"/>
                  </a:lnTo>
                  <a:lnTo>
                    <a:pt x="426" y="92"/>
                  </a:lnTo>
                  <a:lnTo>
                    <a:pt x="426" y="111"/>
                  </a:lnTo>
                  <a:lnTo>
                    <a:pt x="443" y="111"/>
                  </a:lnTo>
                  <a:lnTo>
                    <a:pt x="443" y="129"/>
                  </a:lnTo>
                  <a:lnTo>
                    <a:pt x="443" y="148"/>
                  </a:lnTo>
                  <a:lnTo>
                    <a:pt x="459" y="148"/>
                  </a:lnTo>
                  <a:lnTo>
                    <a:pt x="475" y="148"/>
                  </a:lnTo>
                  <a:lnTo>
                    <a:pt x="492" y="148"/>
                  </a:lnTo>
                  <a:lnTo>
                    <a:pt x="492" y="129"/>
                  </a:lnTo>
                  <a:lnTo>
                    <a:pt x="508" y="129"/>
                  </a:lnTo>
                  <a:lnTo>
                    <a:pt x="508" y="148"/>
                  </a:lnTo>
                  <a:lnTo>
                    <a:pt x="508" y="166"/>
                  </a:lnTo>
                  <a:lnTo>
                    <a:pt x="508" y="185"/>
                  </a:lnTo>
                  <a:lnTo>
                    <a:pt x="508" y="203"/>
                  </a:lnTo>
                  <a:lnTo>
                    <a:pt x="508" y="222"/>
                  </a:lnTo>
                  <a:lnTo>
                    <a:pt x="508" y="240"/>
                  </a:lnTo>
                  <a:lnTo>
                    <a:pt x="525" y="240"/>
                  </a:lnTo>
                  <a:lnTo>
                    <a:pt x="525" y="259"/>
                  </a:lnTo>
                  <a:lnTo>
                    <a:pt x="541" y="259"/>
                  </a:lnTo>
                  <a:lnTo>
                    <a:pt x="541" y="277"/>
                  </a:lnTo>
                  <a:lnTo>
                    <a:pt x="541" y="296"/>
                  </a:lnTo>
                  <a:lnTo>
                    <a:pt x="541" y="314"/>
                  </a:lnTo>
                  <a:lnTo>
                    <a:pt x="557" y="314"/>
                  </a:lnTo>
                  <a:lnTo>
                    <a:pt x="557" y="333"/>
                  </a:lnTo>
                  <a:lnTo>
                    <a:pt x="574" y="333"/>
                  </a:lnTo>
                  <a:lnTo>
                    <a:pt x="574" y="351"/>
                  </a:lnTo>
                  <a:lnTo>
                    <a:pt x="557" y="351"/>
                  </a:lnTo>
                  <a:lnTo>
                    <a:pt x="557" y="370"/>
                  </a:lnTo>
                  <a:lnTo>
                    <a:pt x="557" y="388"/>
                  </a:lnTo>
                  <a:lnTo>
                    <a:pt x="574" y="388"/>
                  </a:lnTo>
                  <a:lnTo>
                    <a:pt x="574" y="407"/>
                  </a:lnTo>
                  <a:lnTo>
                    <a:pt x="590" y="407"/>
                  </a:lnTo>
                  <a:lnTo>
                    <a:pt x="590" y="425"/>
                  </a:lnTo>
                  <a:lnTo>
                    <a:pt x="590" y="444"/>
                  </a:lnTo>
                  <a:lnTo>
                    <a:pt x="606" y="444"/>
                  </a:lnTo>
                  <a:lnTo>
                    <a:pt x="606" y="462"/>
                  </a:lnTo>
                  <a:lnTo>
                    <a:pt x="590" y="462"/>
                  </a:lnTo>
                  <a:lnTo>
                    <a:pt x="574" y="462"/>
                  </a:lnTo>
                  <a:lnTo>
                    <a:pt x="557" y="462"/>
                  </a:lnTo>
                  <a:lnTo>
                    <a:pt x="525" y="462"/>
                  </a:lnTo>
                  <a:lnTo>
                    <a:pt x="492" y="462"/>
                  </a:lnTo>
                  <a:lnTo>
                    <a:pt x="459" y="462"/>
                  </a:lnTo>
                  <a:lnTo>
                    <a:pt x="410" y="462"/>
                  </a:lnTo>
                  <a:lnTo>
                    <a:pt x="344" y="462"/>
                  </a:lnTo>
                  <a:lnTo>
                    <a:pt x="279" y="444"/>
                  </a:lnTo>
                  <a:lnTo>
                    <a:pt x="246" y="444"/>
                  </a:lnTo>
                  <a:lnTo>
                    <a:pt x="230" y="444"/>
                  </a:lnTo>
                  <a:lnTo>
                    <a:pt x="213" y="444"/>
                  </a:lnTo>
                  <a:lnTo>
                    <a:pt x="213" y="425"/>
                  </a:lnTo>
                  <a:lnTo>
                    <a:pt x="213" y="444"/>
                  </a:lnTo>
                  <a:lnTo>
                    <a:pt x="197" y="425"/>
                  </a:lnTo>
                  <a:lnTo>
                    <a:pt x="213" y="425"/>
                  </a:lnTo>
                  <a:lnTo>
                    <a:pt x="213" y="407"/>
                  </a:lnTo>
                  <a:lnTo>
                    <a:pt x="197" y="407"/>
                  </a:lnTo>
                  <a:lnTo>
                    <a:pt x="197" y="388"/>
                  </a:lnTo>
                  <a:lnTo>
                    <a:pt x="180" y="388"/>
                  </a:lnTo>
                  <a:lnTo>
                    <a:pt x="164" y="388"/>
                  </a:lnTo>
                  <a:lnTo>
                    <a:pt x="164" y="370"/>
                  </a:lnTo>
                  <a:lnTo>
                    <a:pt x="164" y="351"/>
                  </a:lnTo>
                  <a:lnTo>
                    <a:pt x="164" y="333"/>
                  </a:lnTo>
                  <a:lnTo>
                    <a:pt x="148" y="333"/>
                  </a:lnTo>
                  <a:lnTo>
                    <a:pt x="148" y="314"/>
                  </a:lnTo>
                  <a:lnTo>
                    <a:pt x="131" y="314"/>
                  </a:lnTo>
                  <a:lnTo>
                    <a:pt x="131" y="296"/>
                  </a:lnTo>
                  <a:lnTo>
                    <a:pt x="115" y="296"/>
                  </a:lnTo>
                  <a:lnTo>
                    <a:pt x="115" y="277"/>
                  </a:lnTo>
                  <a:lnTo>
                    <a:pt x="115" y="259"/>
                  </a:lnTo>
                  <a:lnTo>
                    <a:pt x="98" y="259"/>
                  </a:lnTo>
                  <a:lnTo>
                    <a:pt x="98" y="277"/>
                  </a:lnTo>
                  <a:lnTo>
                    <a:pt x="98" y="259"/>
                  </a:lnTo>
                  <a:lnTo>
                    <a:pt x="98" y="240"/>
                  </a:lnTo>
                  <a:lnTo>
                    <a:pt x="98" y="259"/>
                  </a:lnTo>
                  <a:lnTo>
                    <a:pt x="82" y="259"/>
                  </a:lnTo>
                  <a:lnTo>
                    <a:pt x="82" y="240"/>
                  </a:lnTo>
                  <a:lnTo>
                    <a:pt x="98" y="240"/>
                  </a:lnTo>
                  <a:lnTo>
                    <a:pt x="82" y="240"/>
                  </a:lnTo>
                  <a:lnTo>
                    <a:pt x="98" y="222"/>
                  </a:lnTo>
                  <a:lnTo>
                    <a:pt x="82" y="222"/>
                  </a:lnTo>
                  <a:lnTo>
                    <a:pt x="66" y="222"/>
                  </a:lnTo>
                  <a:lnTo>
                    <a:pt x="49" y="222"/>
                  </a:lnTo>
                  <a:lnTo>
                    <a:pt x="33" y="222"/>
                  </a:lnTo>
                  <a:lnTo>
                    <a:pt x="17" y="222"/>
                  </a:lnTo>
                  <a:lnTo>
                    <a:pt x="17" y="240"/>
                  </a:lnTo>
                  <a:lnTo>
                    <a:pt x="17" y="222"/>
                  </a:lnTo>
                  <a:lnTo>
                    <a:pt x="0" y="222"/>
                  </a:lnTo>
                  <a:lnTo>
                    <a:pt x="0" y="203"/>
                  </a:lnTo>
                  <a:lnTo>
                    <a:pt x="17" y="203"/>
                  </a:lnTo>
                  <a:lnTo>
                    <a:pt x="17" y="185"/>
                  </a:lnTo>
                  <a:lnTo>
                    <a:pt x="33" y="185"/>
                  </a:lnTo>
                  <a:lnTo>
                    <a:pt x="33" y="166"/>
                  </a:lnTo>
                  <a:lnTo>
                    <a:pt x="17" y="166"/>
                  </a:lnTo>
                  <a:lnTo>
                    <a:pt x="17" y="148"/>
                  </a:lnTo>
                  <a:lnTo>
                    <a:pt x="33" y="148"/>
                  </a:lnTo>
                  <a:lnTo>
                    <a:pt x="33" y="129"/>
                  </a:lnTo>
                  <a:lnTo>
                    <a:pt x="49" y="129"/>
                  </a:lnTo>
                  <a:lnTo>
                    <a:pt x="49" y="111"/>
                  </a:lnTo>
                  <a:lnTo>
                    <a:pt x="49" y="92"/>
                  </a:lnTo>
                  <a:lnTo>
                    <a:pt x="49" y="74"/>
                  </a:lnTo>
                  <a:lnTo>
                    <a:pt x="66" y="74"/>
                  </a:lnTo>
                  <a:lnTo>
                    <a:pt x="66" y="5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Freeform 363"/>
            <p:cNvSpPr>
              <a:spLocks/>
            </p:cNvSpPr>
            <p:nvPr/>
          </p:nvSpPr>
          <p:spPr bwMode="auto">
            <a:xfrm>
              <a:off x="574" y="1626"/>
              <a:ext cx="606" cy="462"/>
            </a:xfrm>
            <a:custGeom>
              <a:avLst/>
              <a:gdLst/>
              <a:ahLst/>
              <a:cxnLst>
                <a:cxn ang="0">
                  <a:pos x="180" y="37"/>
                </a:cxn>
                <a:cxn ang="0">
                  <a:pos x="262" y="37"/>
                </a:cxn>
                <a:cxn ang="0">
                  <a:pos x="295" y="37"/>
                </a:cxn>
                <a:cxn ang="0">
                  <a:pos x="312" y="19"/>
                </a:cxn>
                <a:cxn ang="0">
                  <a:pos x="312" y="19"/>
                </a:cxn>
                <a:cxn ang="0">
                  <a:pos x="344" y="19"/>
                </a:cxn>
                <a:cxn ang="0">
                  <a:pos x="361" y="0"/>
                </a:cxn>
                <a:cxn ang="0">
                  <a:pos x="377" y="19"/>
                </a:cxn>
                <a:cxn ang="0">
                  <a:pos x="394" y="0"/>
                </a:cxn>
                <a:cxn ang="0">
                  <a:pos x="410" y="19"/>
                </a:cxn>
                <a:cxn ang="0">
                  <a:pos x="410" y="55"/>
                </a:cxn>
                <a:cxn ang="0">
                  <a:pos x="426" y="74"/>
                </a:cxn>
                <a:cxn ang="0">
                  <a:pos x="426" y="111"/>
                </a:cxn>
                <a:cxn ang="0">
                  <a:pos x="443" y="129"/>
                </a:cxn>
                <a:cxn ang="0">
                  <a:pos x="459" y="148"/>
                </a:cxn>
                <a:cxn ang="0">
                  <a:pos x="492" y="148"/>
                </a:cxn>
                <a:cxn ang="0">
                  <a:pos x="508" y="129"/>
                </a:cxn>
                <a:cxn ang="0">
                  <a:pos x="508" y="166"/>
                </a:cxn>
                <a:cxn ang="0">
                  <a:pos x="508" y="203"/>
                </a:cxn>
                <a:cxn ang="0">
                  <a:pos x="508" y="240"/>
                </a:cxn>
                <a:cxn ang="0">
                  <a:pos x="525" y="259"/>
                </a:cxn>
                <a:cxn ang="0">
                  <a:pos x="541" y="277"/>
                </a:cxn>
                <a:cxn ang="0">
                  <a:pos x="541" y="314"/>
                </a:cxn>
                <a:cxn ang="0">
                  <a:pos x="557" y="333"/>
                </a:cxn>
                <a:cxn ang="0">
                  <a:pos x="574" y="351"/>
                </a:cxn>
                <a:cxn ang="0">
                  <a:pos x="557" y="370"/>
                </a:cxn>
                <a:cxn ang="0">
                  <a:pos x="574" y="388"/>
                </a:cxn>
                <a:cxn ang="0">
                  <a:pos x="590" y="407"/>
                </a:cxn>
                <a:cxn ang="0">
                  <a:pos x="590" y="444"/>
                </a:cxn>
                <a:cxn ang="0">
                  <a:pos x="606" y="462"/>
                </a:cxn>
                <a:cxn ang="0">
                  <a:pos x="574" y="462"/>
                </a:cxn>
                <a:cxn ang="0">
                  <a:pos x="525" y="462"/>
                </a:cxn>
                <a:cxn ang="0">
                  <a:pos x="459" y="462"/>
                </a:cxn>
                <a:cxn ang="0">
                  <a:pos x="344" y="462"/>
                </a:cxn>
                <a:cxn ang="0">
                  <a:pos x="246" y="444"/>
                </a:cxn>
                <a:cxn ang="0">
                  <a:pos x="213" y="444"/>
                </a:cxn>
                <a:cxn ang="0">
                  <a:pos x="213" y="444"/>
                </a:cxn>
                <a:cxn ang="0">
                  <a:pos x="213" y="425"/>
                </a:cxn>
                <a:cxn ang="0">
                  <a:pos x="197" y="407"/>
                </a:cxn>
                <a:cxn ang="0">
                  <a:pos x="180" y="388"/>
                </a:cxn>
                <a:cxn ang="0">
                  <a:pos x="164" y="370"/>
                </a:cxn>
                <a:cxn ang="0">
                  <a:pos x="164" y="333"/>
                </a:cxn>
                <a:cxn ang="0">
                  <a:pos x="148" y="314"/>
                </a:cxn>
                <a:cxn ang="0">
                  <a:pos x="131" y="296"/>
                </a:cxn>
                <a:cxn ang="0">
                  <a:pos x="115" y="277"/>
                </a:cxn>
                <a:cxn ang="0">
                  <a:pos x="98" y="259"/>
                </a:cxn>
                <a:cxn ang="0">
                  <a:pos x="98" y="259"/>
                </a:cxn>
                <a:cxn ang="0">
                  <a:pos x="98" y="259"/>
                </a:cxn>
                <a:cxn ang="0">
                  <a:pos x="82" y="240"/>
                </a:cxn>
                <a:cxn ang="0">
                  <a:pos x="82" y="240"/>
                </a:cxn>
                <a:cxn ang="0">
                  <a:pos x="82" y="222"/>
                </a:cxn>
                <a:cxn ang="0">
                  <a:pos x="49" y="222"/>
                </a:cxn>
                <a:cxn ang="0">
                  <a:pos x="17" y="222"/>
                </a:cxn>
                <a:cxn ang="0">
                  <a:pos x="17" y="222"/>
                </a:cxn>
                <a:cxn ang="0">
                  <a:pos x="0" y="203"/>
                </a:cxn>
                <a:cxn ang="0">
                  <a:pos x="17" y="185"/>
                </a:cxn>
                <a:cxn ang="0">
                  <a:pos x="33" y="166"/>
                </a:cxn>
                <a:cxn ang="0">
                  <a:pos x="17" y="148"/>
                </a:cxn>
                <a:cxn ang="0">
                  <a:pos x="33" y="129"/>
                </a:cxn>
                <a:cxn ang="0">
                  <a:pos x="49" y="111"/>
                </a:cxn>
                <a:cxn ang="0">
                  <a:pos x="49" y="74"/>
                </a:cxn>
                <a:cxn ang="0">
                  <a:pos x="66" y="55"/>
                </a:cxn>
              </a:cxnLst>
              <a:rect l="0" t="0" r="r" b="b"/>
              <a:pathLst>
                <a:path w="606" h="462">
                  <a:moveTo>
                    <a:pt x="66" y="55"/>
                  </a:moveTo>
                  <a:lnTo>
                    <a:pt x="180" y="37"/>
                  </a:lnTo>
                  <a:lnTo>
                    <a:pt x="246" y="37"/>
                  </a:lnTo>
                  <a:lnTo>
                    <a:pt x="262" y="37"/>
                  </a:lnTo>
                  <a:lnTo>
                    <a:pt x="279" y="37"/>
                  </a:lnTo>
                  <a:lnTo>
                    <a:pt x="295" y="37"/>
                  </a:lnTo>
                  <a:lnTo>
                    <a:pt x="295" y="19"/>
                  </a:lnTo>
                  <a:lnTo>
                    <a:pt x="312" y="19"/>
                  </a:lnTo>
                  <a:lnTo>
                    <a:pt x="312" y="0"/>
                  </a:lnTo>
                  <a:lnTo>
                    <a:pt x="312" y="19"/>
                  </a:lnTo>
                  <a:lnTo>
                    <a:pt x="328" y="19"/>
                  </a:lnTo>
                  <a:lnTo>
                    <a:pt x="344" y="19"/>
                  </a:lnTo>
                  <a:lnTo>
                    <a:pt x="344" y="0"/>
                  </a:lnTo>
                  <a:lnTo>
                    <a:pt x="361" y="0"/>
                  </a:lnTo>
                  <a:lnTo>
                    <a:pt x="377" y="0"/>
                  </a:lnTo>
                  <a:lnTo>
                    <a:pt x="377" y="19"/>
                  </a:lnTo>
                  <a:lnTo>
                    <a:pt x="377" y="0"/>
                  </a:lnTo>
                  <a:lnTo>
                    <a:pt x="394" y="0"/>
                  </a:lnTo>
                  <a:lnTo>
                    <a:pt x="410" y="0"/>
                  </a:lnTo>
                  <a:lnTo>
                    <a:pt x="410" y="19"/>
                  </a:lnTo>
                  <a:lnTo>
                    <a:pt x="410" y="37"/>
                  </a:lnTo>
                  <a:lnTo>
                    <a:pt x="410" y="55"/>
                  </a:lnTo>
                  <a:lnTo>
                    <a:pt x="426" y="55"/>
                  </a:lnTo>
                  <a:lnTo>
                    <a:pt x="426" y="74"/>
                  </a:lnTo>
                  <a:lnTo>
                    <a:pt x="426" y="92"/>
                  </a:lnTo>
                  <a:lnTo>
                    <a:pt x="426" y="111"/>
                  </a:lnTo>
                  <a:lnTo>
                    <a:pt x="443" y="111"/>
                  </a:lnTo>
                  <a:lnTo>
                    <a:pt x="443" y="129"/>
                  </a:lnTo>
                  <a:lnTo>
                    <a:pt x="443" y="148"/>
                  </a:lnTo>
                  <a:lnTo>
                    <a:pt x="459" y="148"/>
                  </a:lnTo>
                  <a:lnTo>
                    <a:pt x="475" y="148"/>
                  </a:lnTo>
                  <a:lnTo>
                    <a:pt x="492" y="148"/>
                  </a:lnTo>
                  <a:lnTo>
                    <a:pt x="492" y="129"/>
                  </a:lnTo>
                  <a:lnTo>
                    <a:pt x="508" y="129"/>
                  </a:lnTo>
                  <a:lnTo>
                    <a:pt x="508" y="148"/>
                  </a:lnTo>
                  <a:lnTo>
                    <a:pt x="508" y="166"/>
                  </a:lnTo>
                  <a:lnTo>
                    <a:pt x="508" y="185"/>
                  </a:lnTo>
                  <a:lnTo>
                    <a:pt x="508" y="203"/>
                  </a:lnTo>
                  <a:lnTo>
                    <a:pt x="508" y="222"/>
                  </a:lnTo>
                  <a:lnTo>
                    <a:pt x="508" y="240"/>
                  </a:lnTo>
                  <a:lnTo>
                    <a:pt x="525" y="240"/>
                  </a:lnTo>
                  <a:lnTo>
                    <a:pt x="525" y="259"/>
                  </a:lnTo>
                  <a:lnTo>
                    <a:pt x="541" y="259"/>
                  </a:lnTo>
                  <a:lnTo>
                    <a:pt x="541" y="277"/>
                  </a:lnTo>
                  <a:lnTo>
                    <a:pt x="541" y="296"/>
                  </a:lnTo>
                  <a:lnTo>
                    <a:pt x="541" y="314"/>
                  </a:lnTo>
                  <a:lnTo>
                    <a:pt x="557" y="314"/>
                  </a:lnTo>
                  <a:lnTo>
                    <a:pt x="557" y="333"/>
                  </a:lnTo>
                  <a:lnTo>
                    <a:pt x="574" y="333"/>
                  </a:lnTo>
                  <a:lnTo>
                    <a:pt x="574" y="351"/>
                  </a:lnTo>
                  <a:lnTo>
                    <a:pt x="557" y="351"/>
                  </a:lnTo>
                  <a:lnTo>
                    <a:pt x="557" y="370"/>
                  </a:lnTo>
                  <a:lnTo>
                    <a:pt x="557" y="388"/>
                  </a:lnTo>
                  <a:lnTo>
                    <a:pt x="574" y="388"/>
                  </a:lnTo>
                  <a:lnTo>
                    <a:pt x="574" y="407"/>
                  </a:lnTo>
                  <a:lnTo>
                    <a:pt x="590" y="407"/>
                  </a:lnTo>
                  <a:lnTo>
                    <a:pt x="590" y="425"/>
                  </a:lnTo>
                  <a:lnTo>
                    <a:pt x="590" y="444"/>
                  </a:lnTo>
                  <a:lnTo>
                    <a:pt x="606" y="444"/>
                  </a:lnTo>
                  <a:lnTo>
                    <a:pt x="606" y="462"/>
                  </a:lnTo>
                  <a:lnTo>
                    <a:pt x="590" y="462"/>
                  </a:lnTo>
                  <a:lnTo>
                    <a:pt x="574" y="462"/>
                  </a:lnTo>
                  <a:lnTo>
                    <a:pt x="557" y="462"/>
                  </a:lnTo>
                  <a:lnTo>
                    <a:pt x="525" y="462"/>
                  </a:lnTo>
                  <a:lnTo>
                    <a:pt x="492" y="462"/>
                  </a:lnTo>
                  <a:lnTo>
                    <a:pt x="459" y="462"/>
                  </a:lnTo>
                  <a:lnTo>
                    <a:pt x="410" y="462"/>
                  </a:lnTo>
                  <a:lnTo>
                    <a:pt x="344" y="462"/>
                  </a:lnTo>
                  <a:lnTo>
                    <a:pt x="279" y="444"/>
                  </a:lnTo>
                  <a:lnTo>
                    <a:pt x="246" y="444"/>
                  </a:lnTo>
                  <a:lnTo>
                    <a:pt x="230" y="444"/>
                  </a:lnTo>
                  <a:lnTo>
                    <a:pt x="213" y="444"/>
                  </a:lnTo>
                  <a:lnTo>
                    <a:pt x="213" y="425"/>
                  </a:lnTo>
                  <a:lnTo>
                    <a:pt x="213" y="444"/>
                  </a:lnTo>
                  <a:lnTo>
                    <a:pt x="197" y="425"/>
                  </a:lnTo>
                  <a:lnTo>
                    <a:pt x="213" y="425"/>
                  </a:lnTo>
                  <a:lnTo>
                    <a:pt x="213" y="407"/>
                  </a:lnTo>
                  <a:lnTo>
                    <a:pt x="197" y="407"/>
                  </a:lnTo>
                  <a:lnTo>
                    <a:pt x="197" y="388"/>
                  </a:lnTo>
                  <a:lnTo>
                    <a:pt x="180" y="388"/>
                  </a:lnTo>
                  <a:lnTo>
                    <a:pt x="164" y="388"/>
                  </a:lnTo>
                  <a:lnTo>
                    <a:pt x="164" y="370"/>
                  </a:lnTo>
                  <a:lnTo>
                    <a:pt x="164" y="351"/>
                  </a:lnTo>
                  <a:lnTo>
                    <a:pt x="164" y="333"/>
                  </a:lnTo>
                  <a:lnTo>
                    <a:pt x="148" y="333"/>
                  </a:lnTo>
                  <a:lnTo>
                    <a:pt x="148" y="314"/>
                  </a:lnTo>
                  <a:lnTo>
                    <a:pt x="131" y="314"/>
                  </a:lnTo>
                  <a:lnTo>
                    <a:pt x="131" y="296"/>
                  </a:lnTo>
                  <a:lnTo>
                    <a:pt x="115" y="296"/>
                  </a:lnTo>
                  <a:lnTo>
                    <a:pt x="115" y="277"/>
                  </a:lnTo>
                  <a:lnTo>
                    <a:pt x="115" y="259"/>
                  </a:lnTo>
                  <a:lnTo>
                    <a:pt x="98" y="259"/>
                  </a:lnTo>
                  <a:lnTo>
                    <a:pt x="98" y="277"/>
                  </a:lnTo>
                  <a:lnTo>
                    <a:pt x="98" y="259"/>
                  </a:lnTo>
                  <a:lnTo>
                    <a:pt x="98" y="240"/>
                  </a:lnTo>
                  <a:lnTo>
                    <a:pt x="98" y="259"/>
                  </a:lnTo>
                  <a:lnTo>
                    <a:pt x="82" y="259"/>
                  </a:lnTo>
                  <a:lnTo>
                    <a:pt x="82" y="240"/>
                  </a:lnTo>
                  <a:lnTo>
                    <a:pt x="98" y="240"/>
                  </a:lnTo>
                  <a:lnTo>
                    <a:pt x="82" y="240"/>
                  </a:lnTo>
                  <a:lnTo>
                    <a:pt x="98" y="222"/>
                  </a:lnTo>
                  <a:lnTo>
                    <a:pt x="82" y="222"/>
                  </a:lnTo>
                  <a:lnTo>
                    <a:pt x="66" y="222"/>
                  </a:lnTo>
                  <a:lnTo>
                    <a:pt x="49" y="222"/>
                  </a:lnTo>
                  <a:lnTo>
                    <a:pt x="33" y="222"/>
                  </a:lnTo>
                  <a:lnTo>
                    <a:pt x="17" y="222"/>
                  </a:lnTo>
                  <a:lnTo>
                    <a:pt x="17" y="240"/>
                  </a:lnTo>
                  <a:lnTo>
                    <a:pt x="17" y="222"/>
                  </a:lnTo>
                  <a:lnTo>
                    <a:pt x="0" y="222"/>
                  </a:lnTo>
                  <a:lnTo>
                    <a:pt x="0" y="203"/>
                  </a:lnTo>
                  <a:lnTo>
                    <a:pt x="17" y="203"/>
                  </a:lnTo>
                  <a:lnTo>
                    <a:pt x="17" y="185"/>
                  </a:lnTo>
                  <a:lnTo>
                    <a:pt x="33" y="185"/>
                  </a:lnTo>
                  <a:lnTo>
                    <a:pt x="33" y="166"/>
                  </a:lnTo>
                  <a:lnTo>
                    <a:pt x="17" y="166"/>
                  </a:lnTo>
                  <a:lnTo>
                    <a:pt x="17" y="148"/>
                  </a:lnTo>
                  <a:lnTo>
                    <a:pt x="33" y="148"/>
                  </a:lnTo>
                  <a:lnTo>
                    <a:pt x="33" y="129"/>
                  </a:lnTo>
                  <a:lnTo>
                    <a:pt x="49" y="129"/>
                  </a:lnTo>
                  <a:lnTo>
                    <a:pt x="49" y="111"/>
                  </a:lnTo>
                  <a:lnTo>
                    <a:pt x="49" y="92"/>
                  </a:lnTo>
                  <a:lnTo>
                    <a:pt x="49" y="74"/>
                  </a:lnTo>
                  <a:lnTo>
                    <a:pt x="66" y="74"/>
                  </a:lnTo>
                  <a:lnTo>
                    <a:pt x="66" y="5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44" name="Group 359"/>
          <p:cNvGrpSpPr>
            <a:grpSpLocks/>
          </p:cNvGrpSpPr>
          <p:nvPr/>
        </p:nvGrpSpPr>
        <p:grpSpPr bwMode="auto">
          <a:xfrm>
            <a:off x="1636627" y="2919586"/>
            <a:ext cx="639223" cy="420649"/>
            <a:chOff x="5" y="1643"/>
            <a:chExt cx="620" cy="408"/>
          </a:xfrm>
          <a:solidFill>
            <a:schemeClr val="accent5">
              <a:lumMod val="60000"/>
              <a:lumOff val="40000"/>
            </a:schemeClr>
          </a:solidFill>
        </p:grpSpPr>
        <p:sp>
          <p:nvSpPr>
            <p:cNvPr id="245" name="Freeform 361"/>
            <p:cNvSpPr>
              <a:spLocks/>
            </p:cNvSpPr>
            <p:nvPr/>
          </p:nvSpPr>
          <p:spPr bwMode="auto">
            <a:xfrm>
              <a:off x="5" y="1643"/>
              <a:ext cx="620" cy="408"/>
            </a:xfrm>
            <a:custGeom>
              <a:avLst/>
              <a:gdLst/>
              <a:ahLst/>
              <a:cxnLst>
                <a:cxn ang="0">
                  <a:pos x="65" y="56"/>
                </a:cxn>
                <a:cxn ang="0">
                  <a:pos x="98" y="38"/>
                </a:cxn>
                <a:cxn ang="0">
                  <a:pos x="115" y="38"/>
                </a:cxn>
                <a:cxn ang="0">
                  <a:pos x="147" y="56"/>
                </a:cxn>
                <a:cxn ang="0">
                  <a:pos x="196" y="56"/>
                </a:cxn>
                <a:cxn ang="0">
                  <a:pos x="213" y="56"/>
                </a:cxn>
                <a:cxn ang="0">
                  <a:pos x="246" y="38"/>
                </a:cxn>
                <a:cxn ang="0">
                  <a:pos x="278" y="19"/>
                </a:cxn>
                <a:cxn ang="0">
                  <a:pos x="311" y="0"/>
                </a:cxn>
                <a:cxn ang="0">
                  <a:pos x="311" y="56"/>
                </a:cxn>
                <a:cxn ang="0">
                  <a:pos x="311" y="75"/>
                </a:cxn>
                <a:cxn ang="0">
                  <a:pos x="344" y="93"/>
                </a:cxn>
                <a:cxn ang="0">
                  <a:pos x="377" y="112"/>
                </a:cxn>
                <a:cxn ang="0">
                  <a:pos x="377" y="93"/>
                </a:cxn>
                <a:cxn ang="0">
                  <a:pos x="426" y="93"/>
                </a:cxn>
                <a:cxn ang="0">
                  <a:pos x="442" y="93"/>
                </a:cxn>
                <a:cxn ang="0">
                  <a:pos x="475" y="75"/>
                </a:cxn>
                <a:cxn ang="0">
                  <a:pos x="492" y="75"/>
                </a:cxn>
                <a:cxn ang="0">
                  <a:pos x="508" y="75"/>
                </a:cxn>
                <a:cxn ang="0">
                  <a:pos x="524" y="75"/>
                </a:cxn>
                <a:cxn ang="0">
                  <a:pos x="571" y="75"/>
                </a:cxn>
                <a:cxn ang="0">
                  <a:pos x="620" y="75"/>
                </a:cxn>
                <a:cxn ang="0">
                  <a:pos x="620" y="93"/>
                </a:cxn>
                <a:cxn ang="0">
                  <a:pos x="603" y="130"/>
                </a:cxn>
                <a:cxn ang="0">
                  <a:pos x="603" y="149"/>
                </a:cxn>
                <a:cxn ang="0">
                  <a:pos x="587" y="186"/>
                </a:cxn>
                <a:cxn ang="0">
                  <a:pos x="571" y="186"/>
                </a:cxn>
                <a:cxn ang="0">
                  <a:pos x="541" y="204"/>
                </a:cxn>
                <a:cxn ang="0">
                  <a:pos x="508" y="223"/>
                </a:cxn>
                <a:cxn ang="0">
                  <a:pos x="508" y="204"/>
                </a:cxn>
                <a:cxn ang="0">
                  <a:pos x="475" y="223"/>
                </a:cxn>
                <a:cxn ang="0">
                  <a:pos x="459" y="223"/>
                </a:cxn>
                <a:cxn ang="0">
                  <a:pos x="459" y="242"/>
                </a:cxn>
                <a:cxn ang="0">
                  <a:pos x="426" y="260"/>
                </a:cxn>
                <a:cxn ang="0">
                  <a:pos x="410" y="297"/>
                </a:cxn>
                <a:cxn ang="0">
                  <a:pos x="377" y="316"/>
                </a:cxn>
                <a:cxn ang="0">
                  <a:pos x="344" y="353"/>
                </a:cxn>
                <a:cxn ang="0">
                  <a:pos x="360" y="353"/>
                </a:cxn>
                <a:cxn ang="0">
                  <a:pos x="360" y="371"/>
                </a:cxn>
                <a:cxn ang="0">
                  <a:pos x="328" y="390"/>
                </a:cxn>
                <a:cxn ang="0">
                  <a:pos x="295" y="408"/>
                </a:cxn>
                <a:cxn ang="0">
                  <a:pos x="115" y="408"/>
                </a:cxn>
                <a:cxn ang="0">
                  <a:pos x="0" y="353"/>
                </a:cxn>
                <a:cxn ang="0">
                  <a:pos x="33" y="149"/>
                </a:cxn>
                <a:cxn ang="0">
                  <a:pos x="33" y="75"/>
                </a:cxn>
              </a:cxnLst>
              <a:rect l="0" t="0" r="r" b="b"/>
              <a:pathLst>
                <a:path w="620" h="408">
                  <a:moveTo>
                    <a:pt x="49" y="75"/>
                  </a:moveTo>
                  <a:lnTo>
                    <a:pt x="49" y="56"/>
                  </a:lnTo>
                  <a:lnTo>
                    <a:pt x="65" y="56"/>
                  </a:lnTo>
                  <a:lnTo>
                    <a:pt x="82" y="56"/>
                  </a:lnTo>
                  <a:lnTo>
                    <a:pt x="82" y="38"/>
                  </a:lnTo>
                  <a:lnTo>
                    <a:pt x="98" y="38"/>
                  </a:lnTo>
                  <a:lnTo>
                    <a:pt x="98" y="19"/>
                  </a:lnTo>
                  <a:lnTo>
                    <a:pt x="115" y="19"/>
                  </a:lnTo>
                  <a:lnTo>
                    <a:pt x="115" y="38"/>
                  </a:lnTo>
                  <a:lnTo>
                    <a:pt x="131" y="38"/>
                  </a:lnTo>
                  <a:lnTo>
                    <a:pt x="131" y="56"/>
                  </a:lnTo>
                  <a:lnTo>
                    <a:pt x="147" y="56"/>
                  </a:lnTo>
                  <a:lnTo>
                    <a:pt x="164" y="56"/>
                  </a:lnTo>
                  <a:lnTo>
                    <a:pt x="180" y="56"/>
                  </a:lnTo>
                  <a:lnTo>
                    <a:pt x="196" y="56"/>
                  </a:lnTo>
                  <a:lnTo>
                    <a:pt x="196" y="75"/>
                  </a:lnTo>
                  <a:lnTo>
                    <a:pt x="196" y="56"/>
                  </a:lnTo>
                  <a:lnTo>
                    <a:pt x="213" y="56"/>
                  </a:lnTo>
                  <a:lnTo>
                    <a:pt x="229" y="56"/>
                  </a:lnTo>
                  <a:lnTo>
                    <a:pt x="246" y="56"/>
                  </a:lnTo>
                  <a:lnTo>
                    <a:pt x="246" y="38"/>
                  </a:lnTo>
                  <a:lnTo>
                    <a:pt x="262" y="38"/>
                  </a:lnTo>
                  <a:lnTo>
                    <a:pt x="278" y="38"/>
                  </a:lnTo>
                  <a:lnTo>
                    <a:pt x="278" y="19"/>
                  </a:lnTo>
                  <a:lnTo>
                    <a:pt x="295" y="19"/>
                  </a:lnTo>
                  <a:lnTo>
                    <a:pt x="295" y="0"/>
                  </a:lnTo>
                  <a:lnTo>
                    <a:pt x="311" y="0"/>
                  </a:lnTo>
                  <a:lnTo>
                    <a:pt x="311" y="19"/>
                  </a:lnTo>
                  <a:lnTo>
                    <a:pt x="311" y="38"/>
                  </a:lnTo>
                  <a:lnTo>
                    <a:pt x="311" y="56"/>
                  </a:lnTo>
                  <a:lnTo>
                    <a:pt x="328" y="56"/>
                  </a:lnTo>
                  <a:lnTo>
                    <a:pt x="328" y="75"/>
                  </a:lnTo>
                  <a:lnTo>
                    <a:pt x="311" y="75"/>
                  </a:lnTo>
                  <a:lnTo>
                    <a:pt x="328" y="75"/>
                  </a:lnTo>
                  <a:lnTo>
                    <a:pt x="328" y="93"/>
                  </a:lnTo>
                  <a:lnTo>
                    <a:pt x="344" y="93"/>
                  </a:lnTo>
                  <a:lnTo>
                    <a:pt x="344" y="112"/>
                  </a:lnTo>
                  <a:lnTo>
                    <a:pt x="360" y="112"/>
                  </a:lnTo>
                  <a:lnTo>
                    <a:pt x="377" y="112"/>
                  </a:lnTo>
                  <a:lnTo>
                    <a:pt x="377" y="93"/>
                  </a:lnTo>
                  <a:lnTo>
                    <a:pt x="377" y="112"/>
                  </a:lnTo>
                  <a:lnTo>
                    <a:pt x="377" y="93"/>
                  </a:lnTo>
                  <a:lnTo>
                    <a:pt x="393" y="93"/>
                  </a:lnTo>
                  <a:lnTo>
                    <a:pt x="410" y="93"/>
                  </a:lnTo>
                  <a:lnTo>
                    <a:pt x="426" y="93"/>
                  </a:lnTo>
                  <a:lnTo>
                    <a:pt x="426" y="75"/>
                  </a:lnTo>
                  <a:lnTo>
                    <a:pt x="426" y="93"/>
                  </a:lnTo>
                  <a:lnTo>
                    <a:pt x="442" y="93"/>
                  </a:lnTo>
                  <a:lnTo>
                    <a:pt x="442" y="75"/>
                  </a:lnTo>
                  <a:lnTo>
                    <a:pt x="459" y="75"/>
                  </a:lnTo>
                  <a:lnTo>
                    <a:pt x="475" y="75"/>
                  </a:lnTo>
                  <a:lnTo>
                    <a:pt x="475" y="56"/>
                  </a:lnTo>
                  <a:lnTo>
                    <a:pt x="492" y="56"/>
                  </a:lnTo>
                  <a:lnTo>
                    <a:pt x="492" y="75"/>
                  </a:lnTo>
                  <a:lnTo>
                    <a:pt x="508" y="75"/>
                  </a:lnTo>
                  <a:lnTo>
                    <a:pt x="508" y="56"/>
                  </a:lnTo>
                  <a:lnTo>
                    <a:pt x="508" y="75"/>
                  </a:lnTo>
                  <a:lnTo>
                    <a:pt x="524" y="75"/>
                  </a:lnTo>
                  <a:lnTo>
                    <a:pt x="524" y="56"/>
                  </a:lnTo>
                  <a:lnTo>
                    <a:pt x="524" y="75"/>
                  </a:lnTo>
                  <a:lnTo>
                    <a:pt x="541" y="75"/>
                  </a:lnTo>
                  <a:lnTo>
                    <a:pt x="557" y="75"/>
                  </a:lnTo>
                  <a:lnTo>
                    <a:pt x="571" y="75"/>
                  </a:lnTo>
                  <a:lnTo>
                    <a:pt x="587" y="75"/>
                  </a:lnTo>
                  <a:lnTo>
                    <a:pt x="603" y="75"/>
                  </a:lnTo>
                  <a:lnTo>
                    <a:pt x="620" y="75"/>
                  </a:lnTo>
                  <a:lnTo>
                    <a:pt x="603" y="75"/>
                  </a:lnTo>
                  <a:lnTo>
                    <a:pt x="620" y="75"/>
                  </a:lnTo>
                  <a:lnTo>
                    <a:pt x="620" y="93"/>
                  </a:lnTo>
                  <a:lnTo>
                    <a:pt x="620" y="112"/>
                  </a:lnTo>
                  <a:lnTo>
                    <a:pt x="603" y="112"/>
                  </a:lnTo>
                  <a:lnTo>
                    <a:pt x="603" y="130"/>
                  </a:lnTo>
                  <a:lnTo>
                    <a:pt x="587" y="130"/>
                  </a:lnTo>
                  <a:lnTo>
                    <a:pt x="587" y="149"/>
                  </a:lnTo>
                  <a:lnTo>
                    <a:pt x="603" y="149"/>
                  </a:lnTo>
                  <a:lnTo>
                    <a:pt x="603" y="167"/>
                  </a:lnTo>
                  <a:lnTo>
                    <a:pt x="587" y="167"/>
                  </a:lnTo>
                  <a:lnTo>
                    <a:pt x="587" y="186"/>
                  </a:lnTo>
                  <a:lnTo>
                    <a:pt x="571" y="186"/>
                  </a:lnTo>
                  <a:lnTo>
                    <a:pt x="571" y="204"/>
                  </a:lnTo>
                  <a:lnTo>
                    <a:pt x="571" y="186"/>
                  </a:lnTo>
                  <a:lnTo>
                    <a:pt x="557" y="186"/>
                  </a:lnTo>
                  <a:lnTo>
                    <a:pt x="557" y="204"/>
                  </a:lnTo>
                  <a:lnTo>
                    <a:pt x="541" y="204"/>
                  </a:lnTo>
                  <a:lnTo>
                    <a:pt x="524" y="204"/>
                  </a:lnTo>
                  <a:lnTo>
                    <a:pt x="508" y="204"/>
                  </a:lnTo>
                  <a:lnTo>
                    <a:pt x="508" y="223"/>
                  </a:lnTo>
                  <a:lnTo>
                    <a:pt x="508" y="204"/>
                  </a:lnTo>
                  <a:lnTo>
                    <a:pt x="508" y="223"/>
                  </a:lnTo>
                  <a:lnTo>
                    <a:pt x="508" y="204"/>
                  </a:lnTo>
                  <a:lnTo>
                    <a:pt x="508" y="223"/>
                  </a:lnTo>
                  <a:lnTo>
                    <a:pt x="492" y="223"/>
                  </a:lnTo>
                  <a:lnTo>
                    <a:pt x="475" y="223"/>
                  </a:lnTo>
                  <a:lnTo>
                    <a:pt x="475" y="204"/>
                  </a:lnTo>
                  <a:lnTo>
                    <a:pt x="475" y="223"/>
                  </a:lnTo>
                  <a:lnTo>
                    <a:pt x="459" y="223"/>
                  </a:lnTo>
                  <a:lnTo>
                    <a:pt x="442" y="223"/>
                  </a:lnTo>
                  <a:lnTo>
                    <a:pt x="442" y="242"/>
                  </a:lnTo>
                  <a:lnTo>
                    <a:pt x="459" y="242"/>
                  </a:lnTo>
                  <a:lnTo>
                    <a:pt x="442" y="242"/>
                  </a:lnTo>
                  <a:lnTo>
                    <a:pt x="442" y="260"/>
                  </a:lnTo>
                  <a:lnTo>
                    <a:pt x="426" y="260"/>
                  </a:lnTo>
                  <a:lnTo>
                    <a:pt x="426" y="279"/>
                  </a:lnTo>
                  <a:lnTo>
                    <a:pt x="410" y="279"/>
                  </a:lnTo>
                  <a:lnTo>
                    <a:pt x="410" y="297"/>
                  </a:lnTo>
                  <a:lnTo>
                    <a:pt x="393" y="297"/>
                  </a:lnTo>
                  <a:lnTo>
                    <a:pt x="393" y="316"/>
                  </a:lnTo>
                  <a:lnTo>
                    <a:pt x="377" y="316"/>
                  </a:lnTo>
                  <a:lnTo>
                    <a:pt x="360" y="334"/>
                  </a:lnTo>
                  <a:lnTo>
                    <a:pt x="344" y="334"/>
                  </a:lnTo>
                  <a:lnTo>
                    <a:pt x="344" y="353"/>
                  </a:lnTo>
                  <a:lnTo>
                    <a:pt x="360" y="353"/>
                  </a:lnTo>
                  <a:lnTo>
                    <a:pt x="344" y="353"/>
                  </a:lnTo>
                  <a:lnTo>
                    <a:pt x="360" y="353"/>
                  </a:lnTo>
                  <a:lnTo>
                    <a:pt x="344" y="353"/>
                  </a:lnTo>
                  <a:lnTo>
                    <a:pt x="360" y="353"/>
                  </a:lnTo>
                  <a:lnTo>
                    <a:pt x="360" y="371"/>
                  </a:lnTo>
                  <a:lnTo>
                    <a:pt x="344" y="371"/>
                  </a:lnTo>
                  <a:lnTo>
                    <a:pt x="344" y="390"/>
                  </a:lnTo>
                  <a:lnTo>
                    <a:pt x="328" y="390"/>
                  </a:lnTo>
                  <a:lnTo>
                    <a:pt x="311" y="390"/>
                  </a:lnTo>
                  <a:lnTo>
                    <a:pt x="311" y="408"/>
                  </a:lnTo>
                  <a:lnTo>
                    <a:pt x="295" y="408"/>
                  </a:lnTo>
                  <a:lnTo>
                    <a:pt x="229" y="408"/>
                  </a:lnTo>
                  <a:lnTo>
                    <a:pt x="180" y="408"/>
                  </a:lnTo>
                  <a:lnTo>
                    <a:pt x="115" y="408"/>
                  </a:lnTo>
                  <a:lnTo>
                    <a:pt x="0" y="390"/>
                  </a:lnTo>
                  <a:lnTo>
                    <a:pt x="0" y="371"/>
                  </a:lnTo>
                  <a:lnTo>
                    <a:pt x="0" y="353"/>
                  </a:lnTo>
                  <a:lnTo>
                    <a:pt x="16" y="260"/>
                  </a:lnTo>
                  <a:lnTo>
                    <a:pt x="33" y="167"/>
                  </a:lnTo>
                  <a:lnTo>
                    <a:pt x="33" y="149"/>
                  </a:lnTo>
                  <a:lnTo>
                    <a:pt x="33" y="130"/>
                  </a:lnTo>
                  <a:lnTo>
                    <a:pt x="33" y="93"/>
                  </a:lnTo>
                  <a:lnTo>
                    <a:pt x="33" y="75"/>
                  </a:lnTo>
                  <a:lnTo>
                    <a:pt x="49" y="7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6" name="Freeform 360"/>
            <p:cNvSpPr>
              <a:spLocks/>
            </p:cNvSpPr>
            <p:nvPr/>
          </p:nvSpPr>
          <p:spPr bwMode="auto">
            <a:xfrm>
              <a:off x="5" y="1643"/>
              <a:ext cx="620" cy="408"/>
            </a:xfrm>
            <a:custGeom>
              <a:avLst/>
              <a:gdLst/>
              <a:ahLst/>
              <a:cxnLst>
                <a:cxn ang="0">
                  <a:pos x="65" y="56"/>
                </a:cxn>
                <a:cxn ang="0">
                  <a:pos x="98" y="38"/>
                </a:cxn>
                <a:cxn ang="0">
                  <a:pos x="115" y="38"/>
                </a:cxn>
                <a:cxn ang="0">
                  <a:pos x="147" y="56"/>
                </a:cxn>
                <a:cxn ang="0">
                  <a:pos x="196" y="56"/>
                </a:cxn>
                <a:cxn ang="0">
                  <a:pos x="213" y="56"/>
                </a:cxn>
                <a:cxn ang="0">
                  <a:pos x="246" y="38"/>
                </a:cxn>
                <a:cxn ang="0">
                  <a:pos x="278" y="19"/>
                </a:cxn>
                <a:cxn ang="0">
                  <a:pos x="311" y="0"/>
                </a:cxn>
                <a:cxn ang="0">
                  <a:pos x="311" y="56"/>
                </a:cxn>
                <a:cxn ang="0">
                  <a:pos x="311" y="75"/>
                </a:cxn>
                <a:cxn ang="0">
                  <a:pos x="344" y="93"/>
                </a:cxn>
                <a:cxn ang="0">
                  <a:pos x="377" y="112"/>
                </a:cxn>
                <a:cxn ang="0">
                  <a:pos x="377" y="93"/>
                </a:cxn>
                <a:cxn ang="0">
                  <a:pos x="426" y="93"/>
                </a:cxn>
                <a:cxn ang="0">
                  <a:pos x="442" y="93"/>
                </a:cxn>
                <a:cxn ang="0">
                  <a:pos x="475" y="75"/>
                </a:cxn>
                <a:cxn ang="0">
                  <a:pos x="492" y="75"/>
                </a:cxn>
                <a:cxn ang="0">
                  <a:pos x="508" y="75"/>
                </a:cxn>
                <a:cxn ang="0">
                  <a:pos x="524" y="75"/>
                </a:cxn>
                <a:cxn ang="0">
                  <a:pos x="571" y="75"/>
                </a:cxn>
                <a:cxn ang="0">
                  <a:pos x="620" y="75"/>
                </a:cxn>
                <a:cxn ang="0">
                  <a:pos x="620" y="93"/>
                </a:cxn>
                <a:cxn ang="0">
                  <a:pos x="603" y="130"/>
                </a:cxn>
                <a:cxn ang="0">
                  <a:pos x="603" y="149"/>
                </a:cxn>
                <a:cxn ang="0">
                  <a:pos x="587" y="186"/>
                </a:cxn>
                <a:cxn ang="0">
                  <a:pos x="571" y="186"/>
                </a:cxn>
                <a:cxn ang="0">
                  <a:pos x="541" y="204"/>
                </a:cxn>
                <a:cxn ang="0">
                  <a:pos x="508" y="223"/>
                </a:cxn>
                <a:cxn ang="0">
                  <a:pos x="508" y="204"/>
                </a:cxn>
                <a:cxn ang="0">
                  <a:pos x="475" y="223"/>
                </a:cxn>
                <a:cxn ang="0">
                  <a:pos x="459" y="223"/>
                </a:cxn>
                <a:cxn ang="0">
                  <a:pos x="459" y="242"/>
                </a:cxn>
                <a:cxn ang="0">
                  <a:pos x="426" y="260"/>
                </a:cxn>
                <a:cxn ang="0">
                  <a:pos x="410" y="297"/>
                </a:cxn>
                <a:cxn ang="0">
                  <a:pos x="377" y="316"/>
                </a:cxn>
                <a:cxn ang="0">
                  <a:pos x="344" y="353"/>
                </a:cxn>
                <a:cxn ang="0">
                  <a:pos x="360" y="353"/>
                </a:cxn>
                <a:cxn ang="0">
                  <a:pos x="360" y="371"/>
                </a:cxn>
                <a:cxn ang="0">
                  <a:pos x="328" y="390"/>
                </a:cxn>
                <a:cxn ang="0">
                  <a:pos x="295" y="408"/>
                </a:cxn>
                <a:cxn ang="0">
                  <a:pos x="115" y="408"/>
                </a:cxn>
                <a:cxn ang="0">
                  <a:pos x="0" y="353"/>
                </a:cxn>
                <a:cxn ang="0">
                  <a:pos x="33" y="149"/>
                </a:cxn>
                <a:cxn ang="0">
                  <a:pos x="33" y="75"/>
                </a:cxn>
              </a:cxnLst>
              <a:rect l="0" t="0" r="r" b="b"/>
              <a:pathLst>
                <a:path w="620" h="408">
                  <a:moveTo>
                    <a:pt x="49" y="75"/>
                  </a:moveTo>
                  <a:lnTo>
                    <a:pt x="49" y="56"/>
                  </a:lnTo>
                  <a:lnTo>
                    <a:pt x="65" y="56"/>
                  </a:lnTo>
                  <a:lnTo>
                    <a:pt x="82" y="56"/>
                  </a:lnTo>
                  <a:lnTo>
                    <a:pt x="82" y="38"/>
                  </a:lnTo>
                  <a:lnTo>
                    <a:pt x="98" y="38"/>
                  </a:lnTo>
                  <a:lnTo>
                    <a:pt x="98" y="19"/>
                  </a:lnTo>
                  <a:lnTo>
                    <a:pt x="115" y="19"/>
                  </a:lnTo>
                  <a:lnTo>
                    <a:pt x="115" y="38"/>
                  </a:lnTo>
                  <a:lnTo>
                    <a:pt x="131" y="38"/>
                  </a:lnTo>
                  <a:lnTo>
                    <a:pt x="131" y="56"/>
                  </a:lnTo>
                  <a:lnTo>
                    <a:pt x="147" y="56"/>
                  </a:lnTo>
                  <a:lnTo>
                    <a:pt x="164" y="56"/>
                  </a:lnTo>
                  <a:lnTo>
                    <a:pt x="180" y="56"/>
                  </a:lnTo>
                  <a:lnTo>
                    <a:pt x="196" y="56"/>
                  </a:lnTo>
                  <a:lnTo>
                    <a:pt x="196" y="75"/>
                  </a:lnTo>
                  <a:lnTo>
                    <a:pt x="196" y="56"/>
                  </a:lnTo>
                  <a:lnTo>
                    <a:pt x="213" y="56"/>
                  </a:lnTo>
                  <a:lnTo>
                    <a:pt x="229" y="56"/>
                  </a:lnTo>
                  <a:lnTo>
                    <a:pt x="246" y="56"/>
                  </a:lnTo>
                  <a:lnTo>
                    <a:pt x="246" y="38"/>
                  </a:lnTo>
                  <a:lnTo>
                    <a:pt x="262" y="38"/>
                  </a:lnTo>
                  <a:lnTo>
                    <a:pt x="278" y="38"/>
                  </a:lnTo>
                  <a:lnTo>
                    <a:pt x="278" y="19"/>
                  </a:lnTo>
                  <a:lnTo>
                    <a:pt x="295" y="19"/>
                  </a:lnTo>
                  <a:lnTo>
                    <a:pt x="295" y="0"/>
                  </a:lnTo>
                  <a:lnTo>
                    <a:pt x="311" y="0"/>
                  </a:lnTo>
                  <a:lnTo>
                    <a:pt x="311" y="19"/>
                  </a:lnTo>
                  <a:lnTo>
                    <a:pt x="311" y="38"/>
                  </a:lnTo>
                  <a:lnTo>
                    <a:pt x="311" y="56"/>
                  </a:lnTo>
                  <a:lnTo>
                    <a:pt x="328" y="56"/>
                  </a:lnTo>
                  <a:lnTo>
                    <a:pt x="328" y="75"/>
                  </a:lnTo>
                  <a:lnTo>
                    <a:pt x="311" y="75"/>
                  </a:lnTo>
                  <a:lnTo>
                    <a:pt x="328" y="75"/>
                  </a:lnTo>
                  <a:lnTo>
                    <a:pt x="328" y="93"/>
                  </a:lnTo>
                  <a:lnTo>
                    <a:pt x="344" y="93"/>
                  </a:lnTo>
                  <a:lnTo>
                    <a:pt x="344" y="112"/>
                  </a:lnTo>
                  <a:lnTo>
                    <a:pt x="360" y="112"/>
                  </a:lnTo>
                  <a:lnTo>
                    <a:pt x="377" y="112"/>
                  </a:lnTo>
                  <a:lnTo>
                    <a:pt x="377" y="93"/>
                  </a:lnTo>
                  <a:lnTo>
                    <a:pt x="377" y="112"/>
                  </a:lnTo>
                  <a:lnTo>
                    <a:pt x="377" y="93"/>
                  </a:lnTo>
                  <a:lnTo>
                    <a:pt x="393" y="93"/>
                  </a:lnTo>
                  <a:lnTo>
                    <a:pt x="410" y="93"/>
                  </a:lnTo>
                  <a:lnTo>
                    <a:pt x="426" y="93"/>
                  </a:lnTo>
                  <a:lnTo>
                    <a:pt x="426" y="75"/>
                  </a:lnTo>
                  <a:lnTo>
                    <a:pt x="426" y="93"/>
                  </a:lnTo>
                  <a:lnTo>
                    <a:pt x="442" y="93"/>
                  </a:lnTo>
                  <a:lnTo>
                    <a:pt x="442" y="75"/>
                  </a:lnTo>
                  <a:lnTo>
                    <a:pt x="459" y="75"/>
                  </a:lnTo>
                  <a:lnTo>
                    <a:pt x="475" y="75"/>
                  </a:lnTo>
                  <a:lnTo>
                    <a:pt x="475" y="56"/>
                  </a:lnTo>
                  <a:lnTo>
                    <a:pt x="492" y="56"/>
                  </a:lnTo>
                  <a:lnTo>
                    <a:pt x="492" y="75"/>
                  </a:lnTo>
                  <a:lnTo>
                    <a:pt x="508" y="75"/>
                  </a:lnTo>
                  <a:lnTo>
                    <a:pt x="508" y="56"/>
                  </a:lnTo>
                  <a:lnTo>
                    <a:pt x="508" y="75"/>
                  </a:lnTo>
                  <a:lnTo>
                    <a:pt x="524" y="75"/>
                  </a:lnTo>
                  <a:lnTo>
                    <a:pt x="524" y="56"/>
                  </a:lnTo>
                  <a:lnTo>
                    <a:pt x="524" y="75"/>
                  </a:lnTo>
                  <a:lnTo>
                    <a:pt x="541" y="75"/>
                  </a:lnTo>
                  <a:lnTo>
                    <a:pt x="557" y="75"/>
                  </a:lnTo>
                  <a:lnTo>
                    <a:pt x="571" y="75"/>
                  </a:lnTo>
                  <a:lnTo>
                    <a:pt x="587" y="75"/>
                  </a:lnTo>
                  <a:lnTo>
                    <a:pt x="603" y="75"/>
                  </a:lnTo>
                  <a:lnTo>
                    <a:pt x="620" y="75"/>
                  </a:lnTo>
                  <a:lnTo>
                    <a:pt x="603" y="75"/>
                  </a:lnTo>
                  <a:lnTo>
                    <a:pt x="620" y="75"/>
                  </a:lnTo>
                  <a:lnTo>
                    <a:pt x="620" y="93"/>
                  </a:lnTo>
                  <a:lnTo>
                    <a:pt x="620" y="112"/>
                  </a:lnTo>
                  <a:lnTo>
                    <a:pt x="603" y="112"/>
                  </a:lnTo>
                  <a:lnTo>
                    <a:pt x="603" y="130"/>
                  </a:lnTo>
                  <a:lnTo>
                    <a:pt x="587" y="130"/>
                  </a:lnTo>
                  <a:lnTo>
                    <a:pt x="587" y="149"/>
                  </a:lnTo>
                  <a:lnTo>
                    <a:pt x="603" y="149"/>
                  </a:lnTo>
                  <a:lnTo>
                    <a:pt x="603" y="167"/>
                  </a:lnTo>
                  <a:lnTo>
                    <a:pt x="587" y="167"/>
                  </a:lnTo>
                  <a:lnTo>
                    <a:pt x="587" y="186"/>
                  </a:lnTo>
                  <a:lnTo>
                    <a:pt x="571" y="186"/>
                  </a:lnTo>
                  <a:lnTo>
                    <a:pt x="571" y="204"/>
                  </a:lnTo>
                  <a:lnTo>
                    <a:pt x="571" y="186"/>
                  </a:lnTo>
                  <a:lnTo>
                    <a:pt x="557" y="186"/>
                  </a:lnTo>
                  <a:lnTo>
                    <a:pt x="557" y="204"/>
                  </a:lnTo>
                  <a:lnTo>
                    <a:pt x="541" y="204"/>
                  </a:lnTo>
                  <a:lnTo>
                    <a:pt x="524" y="204"/>
                  </a:lnTo>
                  <a:lnTo>
                    <a:pt x="508" y="204"/>
                  </a:lnTo>
                  <a:lnTo>
                    <a:pt x="508" y="223"/>
                  </a:lnTo>
                  <a:lnTo>
                    <a:pt x="508" y="204"/>
                  </a:lnTo>
                  <a:lnTo>
                    <a:pt x="508" y="223"/>
                  </a:lnTo>
                  <a:lnTo>
                    <a:pt x="508" y="204"/>
                  </a:lnTo>
                  <a:lnTo>
                    <a:pt x="508" y="223"/>
                  </a:lnTo>
                  <a:lnTo>
                    <a:pt x="492" y="223"/>
                  </a:lnTo>
                  <a:lnTo>
                    <a:pt x="475" y="223"/>
                  </a:lnTo>
                  <a:lnTo>
                    <a:pt x="475" y="204"/>
                  </a:lnTo>
                  <a:lnTo>
                    <a:pt x="475" y="223"/>
                  </a:lnTo>
                  <a:lnTo>
                    <a:pt x="459" y="223"/>
                  </a:lnTo>
                  <a:lnTo>
                    <a:pt x="442" y="223"/>
                  </a:lnTo>
                  <a:lnTo>
                    <a:pt x="442" y="242"/>
                  </a:lnTo>
                  <a:lnTo>
                    <a:pt x="459" y="242"/>
                  </a:lnTo>
                  <a:lnTo>
                    <a:pt x="442" y="242"/>
                  </a:lnTo>
                  <a:lnTo>
                    <a:pt x="442" y="260"/>
                  </a:lnTo>
                  <a:lnTo>
                    <a:pt x="426" y="260"/>
                  </a:lnTo>
                  <a:lnTo>
                    <a:pt x="426" y="279"/>
                  </a:lnTo>
                  <a:lnTo>
                    <a:pt x="410" y="279"/>
                  </a:lnTo>
                  <a:lnTo>
                    <a:pt x="410" y="297"/>
                  </a:lnTo>
                  <a:lnTo>
                    <a:pt x="393" y="297"/>
                  </a:lnTo>
                  <a:lnTo>
                    <a:pt x="393" y="316"/>
                  </a:lnTo>
                  <a:lnTo>
                    <a:pt x="377" y="316"/>
                  </a:lnTo>
                  <a:lnTo>
                    <a:pt x="360" y="334"/>
                  </a:lnTo>
                  <a:lnTo>
                    <a:pt x="344" y="334"/>
                  </a:lnTo>
                  <a:lnTo>
                    <a:pt x="344" y="353"/>
                  </a:lnTo>
                  <a:lnTo>
                    <a:pt x="360" y="353"/>
                  </a:lnTo>
                  <a:lnTo>
                    <a:pt x="344" y="353"/>
                  </a:lnTo>
                  <a:lnTo>
                    <a:pt x="360" y="353"/>
                  </a:lnTo>
                  <a:lnTo>
                    <a:pt x="344" y="353"/>
                  </a:lnTo>
                  <a:lnTo>
                    <a:pt x="360" y="353"/>
                  </a:lnTo>
                  <a:lnTo>
                    <a:pt x="360" y="371"/>
                  </a:lnTo>
                  <a:lnTo>
                    <a:pt x="344" y="371"/>
                  </a:lnTo>
                  <a:lnTo>
                    <a:pt x="344" y="390"/>
                  </a:lnTo>
                  <a:lnTo>
                    <a:pt x="328" y="390"/>
                  </a:lnTo>
                  <a:lnTo>
                    <a:pt x="311" y="390"/>
                  </a:lnTo>
                  <a:lnTo>
                    <a:pt x="311" y="408"/>
                  </a:lnTo>
                  <a:lnTo>
                    <a:pt x="295" y="408"/>
                  </a:lnTo>
                  <a:lnTo>
                    <a:pt x="229" y="408"/>
                  </a:lnTo>
                  <a:lnTo>
                    <a:pt x="180" y="408"/>
                  </a:lnTo>
                  <a:lnTo>
                    <a:pt x="115" y="408"/>
                  </a:lnTo>
                  <a:lnTo>
                    <a:pt x="0" y="390"/>
                  </a:lnTo>
                  <a:lnTo>
                    <a:pt x="0" y="371"/>
                  </a:lnTo>
                  <a:lnTo>
                    <a:pt x="0" y="353"/>
                  </a:lnTo>
                  <a:lnTo>
                    <a:pt x="16" y="260"/>
                  </a:lnTo>
                  <a:lnTo>
                    <a:pt x="33" y="167"/>
                  </a:lnTo>
                  <a:lnTo>
                    <a:pt x="33" y="149"/>
                  </a:lnTo>
                  <a:lnTo>
                    <a:pt x="33" y="130"/>
                  </a:lnTo>
                  <a:lnTo>
                    <a:pt x="33" y="93"/>
                  </a:lnTo>
                  <a:lnTo>
                    <a:pt x="33" y="75"/>
                  </a:lnTo>
                  <a:lnTo>
                    <a:pt x="49" y="7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47" name="Group 356"/>
          <p:cNvGrpSpPr>
            <a:grpSpLocks/>
          </p:cNvGrpSpPr>
          <p:nvPr/>
        </p:nvGrpSpPr>
        <p:grpSpPr bwMode="auto">
          <a:xfrm>
            <a:off x="9002122" y="2940206"/>
            <a:ext cx="689742" cy="571175"/>
            <a:chOff x="7149" y="1663"/>
            <a:chExt cx="669" cy="554"/>
          </a:xfrm>
          <a:solidFill>
            <a:schemeClr val="accent5">
              <a:lumMod val="60000"/>
              <a:lumOff val="40000"/>
            </a:schemeClr>
          </a:solidFill>
        </p:grpSpPr>
        <p:sp>
          <p:nvSpPr>
            <p:cNvPr id="248" name="Freeform 358"/>
            <p:cNvSpPr>
              <a:spLocks/>
            </p:cNvSpPr>
            <p:nvPr/>
          </p:nvSpPr>
          <p:spPr bwMode="auto">
            <a:xfrm>
              <a:off x="7149" y="1663"/>
              <a:ext cx="669" cy="554"/>
            </a:xfrm>
            <a:custGeom>
              <a:avLst/>
              <a:gdLst/>
              <a:ahLst/>
              <a:cxnLst>
                <a:cxn ang="0">
                  <a:pos x="144" y="203"/>
                </a:cxn>
                <a:cxn ang="0">
                  <a:pos x="210" y="185"/>
                </a:cxn>
                <a:cxn ang="0">
                  <a:pos x="341" y="166"/>
                </a:cxn>
                <a:cxn ang="0">
                  <a:pos x="357" y="111"/>
                </a:cxn>
                <a:cxn ang="0">
                  <a:pos x="357" y="74"/>
                </a:cxn>
                <a:cxn ang="0">
                  <a:pos x="357" y="37"/>
                </a:cxn>
                <a:cxn ang="0">
                  <a:pos x="390" y="0"/>
                </a:cxn>
                <a:cxn ang="0">
                  <a:pos x="439" y="19"/>
                </a:cxn>
                <a:cxn ang="0">
                  <a:pos x="472" y="19"/>
                </a:cxn>
                <a:cxn ang="0">
                  <a:pos x="505" y="19"/>
                </a:cxn>
                <a:cxn ang="0">
                  <a:pos x="521" y="37"/>
                </a:cxn>
                <a:cxn ang="0">
                  <a:pos x="619" y="148"/>
                </a:cxn>
                <a:cxn ang="0">
                  <a:pos x="603" y="258"/>
                </a:cxn>
                <a:cxn ang="0">
                  <a:pos x="439" y="369"/>
                </a:cxn>
                <a:cxn ang="0">
                  <a:pos x="357" y="443"/>
                </a:cxn>
                <a:cxn ang="0">
                  <a:pos x="275" y="516"/>
                </a:cxn>
                <a:cxn ang="0">
                  <a:pos x="259" y="535"/>
                </a:cxn>
                <a:cxn ang="0">
                  <a:pos x="226" y="554"/>
                </a:cxn>
                <a:cxn ang="0">
                  <a:pos x="194" y="554"/>
                </a:cxn>
                <a:cxn ang="0">
                  <a:pos x="161" y="554"/>
                </a:cxn>
                <a:cxn ang="0">
                  <a:pos x="144" y="535"/>
                </a:cxn>
                <a:cxn ang="0">
                  <a:pos x="114" y="535"/>
                </a:cxn>
                <a:cxn ang="0">
                  <a:pos x="98" y="516"/>
                </a:cxn>
                <a:cxn ang="0">
                  <a:pos x="82" y="498"/>
                </a:cxn>
                <a:cxn ang="0">
                  <a:pos x="65" y="479"/>
                </a:cxn>
                <a:cxn ang="0">
                  <a:pos x="49" y="461"/>
                </a:cxn>
                <a:cxn ang="0">
                  <a:pos x="33" y="443"/>
                </a:cxn>
                <a:cxn ang="0">
                  <a:pos x="49" y="425"/>
                </a:cxn>
                <a:cxn ang="0">
                  <a:pos x="49" y="387"/>
                </a:cxn>
                <a:cxn ang="0">
                  <a:pos x="49" y="350"/>
                </a:cxn>
                <a:cxn ang="0">
                  <a:pos x="33" y="332"/>
                </a:cxn>
                <a:cxn ang="0">
                  <a:pos x="16" y="314"/>
                </a:cxn>
                <a:cxn ang="0">
                  <a:pos x="0" y="295"/>
                </a:cxn>
                <a:cxn ang="0">
                  <a:pos x="16" y="277"/>
                </a:cxn>
                <a:cxn ang="0">
                  <a:pos x="16" y="240"/>
                </a:cxn>
                <a:cxn ang="0">
                  <a:pos x="33" y="221"/>
                </a:cxn>
                <a:cxn ang="0">
                  <a:pos x="49" y="203"/>
                </a:cxn>
                <a:cxn ang="0">
                  <a:pos x="65" y="185"/>
                </a:cxn>
                <a:cxn ang="0">
                  <a:pos x="82" y="166"/>
                </a:cxn>
                <a:cxn ang="0">
                  <a:pos x="98" y="148"/>
                </a:cxn>
              </a:cxnLst>
              <a:rect l="0" t="0" r="r" b="b"/>
              <a:pathLst>
                <a:path w="669" h="554">
                  <a:moveTo>
                    <a:pt x="98" y="148"/>
                  </a:moveTo>
                  <a:lnTo>
                    <a:pt x="144" y="203"/>
                  </a:lnTo>
                  <a:lnTo>
                    <a:pt x="194" y="185"/>
                  </a:lnTo>
                  <a:lnTo>
                    <a:pt x="210" y="185"/>
                  </a:lnTo>
                  <a:lnTo>
                    <a:pt x="226" y="185"/>
                  </a:lnTo>
                  <a:lnTo>
                    <a:pt x="341" y="166"/>
                  </a:lnTo>
                  <a:lnTo>
                    <a:pt x="357" y="129"/>
                  </a:lnTo>
                  <a:lnTo>
                    <a:pt x="357" y="111"/>
                  </a:lnTo>
                  <a:lnTo>
                    <a:pt x="357" y="92"/>
                  </a:lnTo>
                  <a:lnTo>
                    <a:pt x="357" y="74"/>
                  </a:lnTo>
                  <a:lnTo>
                    <a:pt x="357" y="55"/>
                  </a:lnTo>
                  <a:lnTo>
                    <a:pt x="357" y="37"/>
                  </a:lnTo>
                  <a:lnTo>
                    <a:pt x="374" y="37"/>
                  </a:lnTo>
                  <a:lnTo>
                    <a:pt x="390" y="0"/>
                  </a:lnTo>
                  <a:lnTo>
                    <a:pt x="423" y="0"/>
                  </a:lnTo>
                  <a:lnTo>
                    <a:pt x="439" y="19"/>
                  </a:lnTo>
                  <a:lnTo>
                    <a:pt x="456" y="19"/>
                  </a:lnTo>
                  <a:lnTo>
                    <a:pt x="472" y="19"/>
                  </a:lnTo>
                  <a:lnTo>
                    <a:pt x="488" y="19"/>
                  </a:lnTo>
                  <a:lnTo>
                    <a:pt x="505" y="19"/>
                  </a:lnTo>
                  <a:lnTo>
                    <a:pt x="505" y="37"/>
                  </a:lnTo>
                  <a:lnTo>
                    <a:pt x="521" y="37"/>
                  </a:lnTo>
                  <a:lnTo>
                    <a:pt x="537" y="37"/>
                  </a:lnTo>
                  <a:lnTo>
                    <a:pt x="619" y="148"/>
                  </a:lnTo>
                  <a:lnTo>
                    <a:pt x="669" y="203"/>
                  </a:lnTo>
                  <a:lnTo>
                    <a:pt x="603" y="258"/>
                  </a:lnTo>
                  <a:lnTo>
                    <a:pt x="537" y="295"/>
                  </a:lnTo>
                  <a:lnTo>
                    <a:pt x="439" y="369"/>
                  </a:lnTo>
                  <a:lnTo>
                    <a:pt x="390" y="425"/>
                  </a:lnTo>
                  <a:lnTo>
                    <a:pt x="357" y="443"/>
                  </a:lnTo>
                  <a:lnTo>
                    <a:pt x="308" y="479"/>
                  </a:lnTo>
                  <a:lnTo>
                    <a:pt x="275" y="516"/>
                  </a:lnTo>
                  <a:lnTo>
                    <a:pt x="259" y="516"/>
                  </a:lnTo>
                  <a:lnTo>
                    <a:pt x="259" y="535"/>
                  </a:lnTo>
                  <a:lnTo>
                    <a:pt x="243" y="535"/>
                  </a:lnTo>
                  <a:lnTo>
                    <a:pt x="226" y="554"/>
                  </a:lnTo>
                  <a:lnTo>
                    <a:pt x="210" y="554"/>
                  </a:lnTo>
                  <a:lnTo>
                    <a:pt x="194" y="554"/>
                  </a:lnTo>
                  <a:lnTo>
                    <a:pt x="177" y="554"/>
                  </a:lnTo>
                  <a:lnTo>
                    <a:pt x="161" y="554"/>
                  </a:lnTo>
                  <a:lnTo>
                    <a:pt x="144" y="554"/>
                  </a:lnTo>
                  <a:lnTo>
                    <a:pt x="144" y="535"/>
                  </a:lnTo>
                  <a:lnTo>
                    <a:pt x="131" y="535"/>
                  </a:lnTo>
                  <a:lnTo>
                    <a:pt x="114" y="535"/>
                  </a:lnTo>
                  <a:lnTo>
                    <a:pt x="114" y="516"/>
                  </a:lnTo>
                  <a:lnTo>
                    <a:pt x="98" y="516"/>
                  </a:lnTo>
                  <a:lnTo>
                    <a:pt x="82" y="516"/>
                  </a:lnTo>
                  <a:lnTo>
                    <a:pt x="82" y="498"/>
                  </a:lnTo>
                  <a:lnTo>
                    <a:pt x="65" y="498"/>
                  </a:lnTo>
                  <a:lnTo>
                    <a:pt x="65" y="479"/>
                  </a:lnTo>
                  <a:lnTo>
                    <a:pt x="49" y="479"/>
                  </a:lnTo>
                  <a:lnTo>
                    <a:pt x="49" y="461"/>
                  </a:lnTo>
                  <a:lnTo>
                    <a:pt x="33" y="461"/>
                  </a:lnTo>
                  <a:lnTo>
                    <a:pt x="33" y="443"/>
                  </a:lnTo>
                  <a:lnTo>
                    <a:pt x="33" y="425"/>
                  </a:lnTo>
                  <a:lnTo>
                    <a:pt x="49" y="425"/>
                  </a:lnTo>
                  <a:lnTo>
                    <a:pt x="49" y="406"/>
                  </a:lnTo>
                  <a:lnTo>
                    <a:pt x="49" y="387"/>
                  </a:lnTo>
                  <a:lnTo>
                    <a:pt x="49" y="369"/>
                  </a:lnTo>
                  <a:lnTo>
                    <a:pt x="49" y="350"/>
                  </a:lnTo>
                  <a:lnTo>
                    <a:pt x="49" y="332"/>
                  </a:lnTo>
                  <a:lnTo>
                    <a:pt x="33" y="332"/>
                  </a:lnTo>
                  <a:lnTo>
                    <a:pt x="33" y="314"/>
                  </a:lnTo>
                  <a:lnTo>
                    <a:pt x="16" y="314"/>
                  </a:lnTo>
                  <a:lnTo>
                    <a:pt x="16" y="295"/>
                  </a:lnTo>
                  <a:lnTo>
                    <a:pt x="0" y="295"/>
                  </a:lnTo>
                  <a:lnTo>
                    <a:pt x="0" y="277"/>
                  </a:lnTo>
                  <a:lnTo>
                    <a:pt x="16" y="277"/>
                  </a:lnTo>
                  <a:lnTo>
                    <a:pt x="16" y="258"/>
                  </a:lnTo>
                  <a:lnTo>
                    <a:pt x="16" y="240"/>
                  </a:lnTo>
                  <a:lnTo>
                    <a:pt x="33" y="240"/>
                  </a:lnTo>
                  <a:lnTo>
                    <a:pt x="33" y="221"/>
                  </a:lnTo>
                  <a:lnTo>
                    <a:pt x="49" y="221"/>
                  </a:lnTo>
                  <a:lnTo>
                    <a:pt x="49" y="203"/>
                  </a:lnTo>
                  <a:lnTo>
                    <a:pt x="49" y="185"/>
                  </a:lnTo>
                  <a:lnTo>
                    <a:pt x="65" y="185"/>
                  </a:lnTo>
                  <a:lnTo>
                    <a:pt x="82" y="185"/>
                  </a:lnTo>
                  <a:lnTo>
                    <a:pt x="82" y="166"/>
                  </a:lnTo>
                  <a:lnTo>
                    <a:pt x="82" y="148"/>
                  </a:lnTo>
                  <a:lnTo>
                    <a:pt x="98" y="14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Freeform 357"/>
            <p:cNvSpPr>
              <a:spLocks/>
            </p:cNvSpPr>
            <p:nvPr/>
          </p:nvSpPr>
          <p:spPr bwMode="auto">
            <a:xfrm>
              <a:off x="7149" y="1663"/>
              <a:ext cx="669" cy="554"/>
            </a:xfrm>
            <a:custGeom>
              <a:avLst/>
              <a:gdLst/>
              <a:ahLst/>
              <a:cxnLst>
                <a:cxn ang="0">
                  <a:pos x="144" y="203"/>
                </a:cxn>
                <a:cxn ang="0">
                  <a:pos x="210" y="185"/>
                </a:cxn>
                <a:cxn ang="0">
                  <a:pos x="341" y="166"/>
                </a:cxn>
                <a:cxn ang="0">
                  <a:pos x="357" y="111"/>
                </a:cxn>
                <a:cxn ang="0">
                  <a:pos x="357" y="74"/>
                </a:cxn>
                <a:cxn ang="0">
                  <a:pos x="357" y="37"/>
                </a:cxn>
                <a:cxn ang="0">
                  <a:pos x="390" y="0"/>
                </a:cxn>
                <a:cxn ang="0">
                  <a:pos x="439" y="19"/>
                </a:cxn>
                <a:cxn ang="0">
                  <a:pos x="472" y="19"/>
                </a:cxn>
                <a:cxn ang="0">
                  <a:pos x="505" y="19"/>
                </a:cxn>
                <a:cxn ang="0">
                  <a:pos x="521" y="37"/>
                </a:cxn>
                <a:cxn ang="0">
                  <a:pos x="619" y="148"/>
                </a:cxn>
                <a:cxn ang="0">
                  <a:pos x="603" y="258"/>
                </a:cxn>
                <a:cxn ang="0">
                  <a:pos x="439" y="369"/>
                </a:cxn>
                <a:cxn ang="0">
                  <a:pos x="357" y="443"/>
                </a:cxn>
                <a:cxn ang="0">
                  <a:pos x="275" y="516"/>
                </a:cxn>
                <a:cxn ang="0">
                  <a:pos x="259" y="535"/>
                </a:cxn>
                <a:cxn ang="0">
                  <a:pos x="226" y="554"/>
                </a:cxn>
                <a:cxn ang="0">
                  <a:pos x="194" y="554"/>
                </a:cxn>
                <a:cxn ang="0">
                  <a:pos x="161" y="554"/>
                </a:cxn>
                <a:cxn ang="0">
                  <a:pos x="144" y="535"/>
                </a:cxn>
                <a:cxn ang="0">
                  <a:pos x="114" y="535"/>
                </a:cxn>
                <a:cxn ang="0">
                  <a:pos x="98" y="516"/>
                </a:cxn>
                <a:cxn ang="0">
                  <a:pos x="82" y="498"/>
                </a:cxn>
                <a:cxn ang="0">
                  <a:pos x="65" y="479"/>
                </a:cxn>
                <a:cxn ang="0">
                  <a:pos x="49" y="461"/>
                </a:cxn>
                <a:cxn ang="0">
                  <a:pos x="33" y="443"/>
                </a:cxn>
                <a:cxn ang="0">
                  <a:pos x="49" y="425"/>
                </a:cxn>
                <a:cxn ang="0">
                  <a:pos x="49" y="387"/>
                </a:cxn>
                <a:cxn ang="0">
                  <a:pos x="49" y="350"/>
                </a:cxn>
                <a:cxn ang="0">
                  <a:pos x="33" y="332"/>
                </a:cxn>
                <a:cxn ang="0">
                  <a:pos x="16" y="314"/>
                </a:cxn>
                <a:cxn ang="0">
                  <a:pos x="0" y="295"/>
                </a:cxn>
                <a:cxn ang="0">
                  <a:pos x="16" y="277"/>
                </a:cxn>
                <a:cxn ang="0">
                  <a:pos x="16" y="240"/>
                </a:cxn>
                <a:cxn ang="0">
                  <a:pos x="33" y="221"/>
                </a:cxn>
                <a:cxn ang="0">
                  <a:pos x="49" y="203"/>
                </a:cxn>
                <a:cxn ang="0">
                  <a:pos x="65" y="185"/>
                </a:cxn>
                <a:cxn ang="0">
                  <a:pos x="82" y="166"/>
                </a:cxn>
                <a:cxn ang="0">
                  <a:pos x="98" y="148"/>
                </a:cxn>
              </a:cxnLst>
              <a:rect l="0" t="0" r="r" b="b"/>
              <a:pathLst>
                <a:path w="669" h="554">
                  <a:moveTo>
                    <a:pt x="98" y="148"/>
                  </a:moveTo>
                  <a:lnTo>
                    <a:pt x="144" y="203"/>
                  </a:lnTo>
                  <a:lnTo>
                    <a:pt x="194" y="185"/>
                  </a:lnTo>
                  <a:lnTo>
                    <a:pt x="210" y="185"/>
                  </a:lnTo>
                  <a:lnTo>
                    <a:pt x="226" y="185"/>
                  </a:lnTo>
                  <a:lnTo>
                    <a:pt x="341" y="166"/>
                  </a:lnTo>
                  <a:lnTo>
                    <a:pt x="357" y="129"/>
                  </a:lnTo>
                  <a:lnTo>
                    <a:pt x="357" y="111"/>
                  </a:lnTo>
                  <a:lnTo>
                    <a:pt x="357" y="92"/>
                  </a:lnTo>
                  <a:lnTo>
                    <a:pt x="357" y="74"/>
                  </a:lnTo>
                  <a:lnTo>
                    <a:pt x="357" y="55"/>
                  </a:lnTo>
                  <a:lnTo>
                    <a:pt x="357" y="37"/>
                  </a:lnTo>
                  <a:lnTo>
                    <a:pt x="374" y="37"/>
                  </a:lnTo>
                  <a:lnTo>
                    <a:pt x="390" y="0"/>
                  </a:lnTo>
                  <a:lnTo>
                    <a:pt x="423" y="0"/>
                  </a:lnTo>
                  <a:lnTo>
                    <a:pt x="439" y="19"/>
                  </a:lnTo>
                  <a:lnTo>
                    <a:pt x="456" y="19"/>
                  </a:lnTo>
                  <a:lnTo>
                    <a:pt x="472" y="19"/>
                  </a:lnTo>
                  <a:lnTo>
                    <a:pt x="488" y="19"/>
                  </a:lnTo>
                  <a:lnTo>
                    <a:pt x="505" y="19"/>
                  </a:lnTo>
                  <a:lnTo>
                    <a:pt x="505" y="37"/>
                  </a:lnTo>
                  <a:lnTo>
                    <a:pt x="521" y="37"/>
                  </a:lnTo>
                  <a:lnTo>
                    <a:pt x="537" y="37"/>
                  </a:lnTo>
                  <a:lnTo>
                    <a:pt x="619" y="148"/>
                  </a:lnTo>
                  <a:lnTo>
                    <a:pt x="669" y="203"/>
                  </a:lnTo>
                  <a:lnTo>
                    <a:pt x="603" y="258"/>
                  </a:lnTo>
                  <a:lnTo>
                    <a:pt x="537" y="295"/>
                  </a:lnTo>
                  <a:lnTo>
                    <a:pt x="439" y="369"/>
                  </a:lnTo>
                  <a:lnTo>
                    <a:pt x="390" y="425"/>
                  </a:lnTo>
                  <a:lnTo>
                    <a:pt x="357" y="443"/>
                  </a:lnTo>
                  <a:lnTo>
                    <a:pt x="308" y="479"/>
                  </a:lnTo>
                  <a:lnTo>
                    <a:pt x="275" y="516"/>
                  </a:lnTo>
                  <a:lnTo>
                    <a:pt x="259" y="516"/>
                  </a:lnTo>
                  <a:lnTo>
                    <a:pt x="259" y="535"/>
                  </a:lnTo>
                  <a:lnTo>
                    <a:pt x="243" y="535"/>
                  </a:lnTo>
                  <a:lnTo>
                    <a:pt x="226" y="554"/>
                  </a:lnTo>
                  <a:lnTo>
                    <a:pt x="210" y="554"/>
                  </a:lnTo>
                  <a:lnTo>
                    <a:pt x="194" y="554"/>
                  </a:lnTo>
                  <a:lnTo>
                    <a:pt x="177" y="554"/>
                  </a:lnTo>
                  <a:lnTo>
                    <a:pt x="161" y="554"/>
                  </a:lnTo>
                  <a:lnTo>
                    <a:pt x="144" y="554"/>
                  </a:lnTo>
                  <a:lnTo>
                    <a:pt x="144" y="535"/>
                  </a:lnTo>
                  <a:lnTo>
                    <a:pt x="131" y="535"/>
                  </a:lnTo>
                  <a:lnTo>
                    <a:pt x="114" y="535"/>
                  </a:lnTo>
                  <a:lnTo>
                    <a:pt x="114" y="516"/>
                  </a:lnTo>
                  <a:lnTo>
                    <a:pt x="98" y="516"/>
                  </a:lnTo>
                  <a:lnTo>
                    <a:pt x="82" y="516"/>
                  </a:lnTo>
                  <a:lnTo>
                    <a:pt x="82" y="498"/>
                  </a:lnTo>
                  <a:lnTo>
                    <a:pt x="65" y="498"/>
                  </a:lnTo>
                  <a:lnTo>
                    <a:pt x="65" y="479"/>
                  </a:lnTo>
                  <a:lnTo>
                    <a:pt x="49" y="479"/>
                  </a:lnTo>
                  <a:lnTo>
                    <a:pt x="49" y="461"/>
                  </a:lnTo>
                  <a:lnTo>
                    <a:pt x="33" y="461"/>
                  </a:lnTo>
                  <a:lnTo>
                    <a:pt x="33" y="443"/>
                  </a:lnTo>
                  <a:lnTo>
                    <a:pt x="33" y="425"/>
                  </a:lnTo>
                  <a:lnTo>
                    <a:pt x="49" y="425"/>
                  </a:lnTo>
                  <a:lnTo>
                    <a:pt x="49" y="406"/>
                  </a:lnTo>
                  <a:lnTo>
                    <a:pt x="49" y="387"/>
                  </a:lnTo>
                  <a:lnTo>
                    <a:pt x="49" y="369"/>
                  </a:lnTo>
                  <a:lnTo>
                    <a:pt x="49" y="350"/>
                  </a:lnTo>
                  <a:lnTo>
                    <a:pt x="49" y="332"/>
                  </a:lnTo>
                  <a:lnTo>
                    <a:pt x="33" y="332"/>
                  </a:lnTo>
                  <a:lnTo>
                    <a:pt x="33" y="314"/>
                  </a:lnTo>
                  <a:lnTo>
                    <a:pt x="16" y="314"/>
                  </a:lnTo>
                  <a:lnTo>
                    <a:pt x="16" y="295"/>
                  </a:lnTo>
                  <a:lnTo>
                    <a:pt x="0" y="295"/>
                  </a:lnTo>
                  <a:lnTo>
                    <a:pt x="0" y="277"/>
                  </a:lnTo>
                  <a:lnTo>
                    <a:pt x="16" y="277"/>
                  </a:lnTo>
                  <a:lnTo>
                    <a:pt x="16" y="258"/>
                  </a:lnTo>
                  <a:lnTo>
                    <a:pt x="16" y="240"/>
                  </a:lnTo>
                  <a:lnTo>
                    <a:pt x="33" y="240"/>
                  </a:lnTo>
                  <a:lnTo>
                    <a:pt x="33" y="221"/>
                  </a:lnTo>
                  <a:lnTo>
                    <a:pt x="49" y="221"/>
                  </a:lnTo>
                  <a:lnTo>
                    <a:pt x="49" y="203"/>
                  </a:lnTo>
                  <a:lnTo>
                    <a:pt x="49" y="185"/>
                  </a:lnTo>
                  <a:lnTo>
                    <a:pt x="65" y="185"/>
                  </a:lnTo>
                  <a:lnTo>
                    <a:pt x="82" y="185"/>
                  </a:lnTo>
                  <a:lnTo>
                    <a:pt x="82" y="166"/>
                  </a:lnTo>
                  <a:lnTo>
                    <a:pt x="82" y="148"/>
                  </a:lnTo>
                  <a:lnTo>
                    <a:pt x="98" y="14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0" name="Group 353"/>
          <p:cNvGrpSpPr>
            <a:grpSpLocks/>
          </p:cNvGrpSpPr>
          <p:nvPr/>
        </p:nvGrpSpPr>
        <p:grpSpPr bwMode="auto">
          <a:xfrm>
            <a:off x="7321585" y="3034026"/>
            <a:ext cx="552618" cy="1045436"/>
            <a:chOff x="5519" y="1754"/>
            <a:chExt cx="536" cy="1014"/>
          </a:xfrm>
          <a:solidFill>
            <a:schemeClr val="accent5">
              <a:lumMod val="60000"/>
              <a:lumOff val="40000"/>
            </a:schemeClr>
          </a:solidFill>
        </p:grpSpPr>
        <p:sp>
          <p:nvSpPr>
            <p:cNvPr id="251" name="Freeform 355"/>
            <p:cNvSpPr>
              <a:spLocks/>
            </p:cNvSpPr>
            <p:nvPr/>
          </p:nvSpPr>
          <p:spPr bwMode="auto">
            <a:xfrm>
              <a:off x="5519" y="1754"/>
              <a:ext cx="536" cy="1014"/>
            </a:xfrm>
            <a:custGeom>
              <a:avLst/>
              <a:gdLst/>
              <a:ahLst/>
              <a:cxnLst>
                <a:cxn ang="0">
                  <a:pos x="131" y="19"/>
                </a:cxn>
                <a:cxn ang="0">
                  <a:pos x="180" y="74"/>
                </a:cxn>
                <a:cxn ang="0">
                  <a:pos x="245" y="74"/>
                </a:cxn>
                <a:cxn ang="0">
                  <a:pos x="291" y="56"/>
                </a:cxn>
                <a:cxn ang="0">
                  <a:pos x="340" y="37"/>
                </a:cxn>
                <a:cxn ang="0">
                  <a:pos x="389" y="93"/>
                </a:cxn>
                <a:cxn ang="0">
                  <a:pos x="438" y="130"/>
                </a:cxn>
                <a:cxn ang="0">
                  <a:pos x="471" y="148"/>
                </a:cxn>
                <a:cxn ang="0">
                  <a:pos x="487" y="185"/>
                </a:cxn>
                <a:cxn ang="0">
                  <a:pos x="487" y="241"/>
                </a:cxn>
                <a:cxn ang="0">
                  <a:pos x="487" y="314"/>
                </a:cxn>
                <a:cxn ang="0">
                  <a:pos x="503" y="370"/>
                </a:cxn>
                <a:cxn ang="0">
                  <a:pos x="503" y="425"/>
                </a:cxn>
                <a:cxn ang="0">
                  <a:pos x="503" y="499"/>
                </a:cxn>
                <a:cxn ang="0">
                  <a:pos x="503" y="570"/>
                </a:cxn>
                <a:cxn ang="0">
                  <a:pos x="471" y="700"/>
                </a:cxn>
                <a:cxn ang="0">
                  <a:pos x="471" y="773"/>
                </a:cxn>
                <a:cxn ang="0">
                  <a:pos x="520" y="792"/>
                </a:cxn>
                <a:cxn ang="0">
                  <a:pos x="536" y="792"/>
                </a:cxn>
                <a:cxn ang="0">
                  <a:pos x="405" y="1014"/>
                </a:cxn>
                <a:cxn ang="0">
                  <a:pos x="405" y="995"/>
                </a:cxn>
                <a:cxn ang="0">
                  <a:pos x="373" y="977"/>
                </a:cxn>
                <a:cxn ang="0">
                  <a:pos x="373" y="958"/>
                </a:cxn>
                <a:cxn ang="0">
                  <a:pos x="340" y="940"/>
                </a:cxn>
                <a:cxn ang="0">
                  <a:pos x="340" y="884"/>
                </a:cxn>
                <a:cxn ang="0">
                  <a:pos x="340" y="866"/>
                </a:cxn>
                <a:cxn ang="0">
                  <a:pos x="307" y="848"/>
                </a:cxn>
                <a:cxn ang="0">
                  <a:pos x="291" y="811"/>
                </a:cxn>
                <a:cxn ang="0">
                  <a:pos x="277" y="811"/>
                </a:cxn>
                <a:cxn ang="0">
                  <a:pos x="261" y="773"/>
                </a:cxn>
                <a:cxn ang="0">
                  <a:pos x="277" y="755"/>
                </a:cxn>
                <a:cxn ang="0">
                  <a:pos x="261" y="755"/>
                </a:cxn>
                <a:cxn ang="0">
                  <a:pos x="245" y="718"/>
                </a:cxn>
                <a:cxn ang="0">
                  <a:pos x="212" y="700"/>
                </a:cxn>
                <a:cxn ang="0">
                  <a:pos x="212" y="681"/>
                </a:cxn>
                <a:cxn ang="0">
                  <a:pos x="212" y="663"/>
                </a:cxn>
                <a:cxn ang="0">
                  <a:pos x="196" y="663"/>
                </a:cxn>
                <a:cxn ang="0">
                  <a:pos x="180" y="626"/>
                </a:cxn>
                <a:cxn ang="0">
                  <a:pos x="163" y="626"/>
                </a:cxn>
                <a:cxn ang="0">
                  <a:pos x="147" y="589"/>
                </a:cxn>
                <a:cxn ang="0">
                  <a:pos x="131" y="555"/>
                </a:cxn>
                <a:cxn ang="0">
                  <a:pos x="98" y="536"/>
                </a:cxn>
                <a:cxn ang="0">
                  <a:pos x="81" y="499"/>
                </a:cxn>
                <a:cxn ang="0">
                  <a:pos x="49" y="481"/>
                </a:cxn>
                <a:cxn ang="0">
                  <a:pos x="33" y="444"/>
                </a:cxn>
                <a:cxn ang="0">
                  <a:pos x="16" y="407"/>
                </a:cxn>
                <a:cxn ang="0">
                  <a:pos x="0" y="370"/>
                </a:cxn>
                <a:cxn ang="0">
                  <a:pos x="0" y="352"/>
                </a:cxn>
                <a:cxn ang="0">
                  <a:pos x="0" y="296"/>
                </a:cxn>
                <a:cxn ang="0">
                  <a:pos x="33" y="278"/>
                </a:cxn>
                <a:cxn ang="0">
                  <a:pos x="16" y="241"/>
                </a:cxn>
                <a:cxn ang="0">
                  <a:pos x="33" y="203"/>
                </a:cxn>
                <a:cxn ang="0">
                  <a:pos x="33" y="185"/>
                </a:cxn>
                <a:cxn ang="0">
                  <a:pos x="16" y="148"/>
                </a:cxn>
                <a:cxn ang="0">
                  <a:pos x="33" y="148"/>
                </a:cxn>
                <a:cxn ang="0">
                  <a:pos x="49" y="111"/>
                </a:cxn>
                <a:cxn ang="0">
                  <a:pos x="65" y="74"/>
                </a:cxn>
                <a:cxn ang="0">
                  <a:pos x="81" y="37"/>
                </a:cxn>
                <a:cxn ang="0">
                  <a:pos x="98" y="0"/>
                </a:cxn>
              </a:cxnLst>
              <a:rect l="0" t="0" r="r" b="b"/>
              <a:pathLst>
                <a:path w="536" h="1014">
                  <a:moveTo>
                    <a:pt x="114" y="0"/>
                  </a:moveTo>
                  <a:lnTo>
                    <a:pt x="131" y="0"/>
                  </a:lnTo>
                  <a:lnTo>
                    <a:pt x="131" y="19"/>
                  </a:lnTo>
                  <a:lnTo>
                    <a:pt x="147" y="37"/>
                  </a:lnTo>
                  <a:lnTo>
                    <a:pt x="163" y="74"/>
                  </a:lnTo>
                  <a:lnTo>
                    <a:pt x="180" y="74"/>
                  </a:lnTo>
                  <a:lnTo>
                    <a:pt x="196" y="74"/>
                  </a:lnTo>
                  <a:lnTo>
                    <a:pt x="212" y="74"/>
                  </a:lnTo>
                  <a:lnTo>
                    <a:pt x="245" y="74"/>
                  </a:lnTo>
                  <a:lnTo>
                    <a:pt x="261" y="74"/>
                  </a:lnTo>
                  <a:lnTo>
                    <a:pt x="277" y="56"/>
                  </a:lnTo>
                  <a:lnTo>
                    <a:pt x="291" y="56"/>
                  </a:lnTo>
                  <a:lnTo>
                    <a:pt x="307" y="56"/>
                  </a:lnTo>
                  <a:lnTo>
                    <a:pt x="324" y="37"/>
                  </a:lnTo>
                  <a:lnTo>
                    <a:pt x="340" y="37"/>
                  </a:lnTo>
                  <a:lnTo>
                    <a:pt x="357" y="56"/>
                  </a:lnTo>
                  <a:lnTo>
                    <a:pt x="373" y="74"/>
                  </a:lnTo>
                  <a:lnTo>
                    <a:pt x="389" y="93"/>
                  </a:lnTo>
                  <a:lnTo>
                    <a:pt x="405" y="111"/>
                  </a:lnTo>
                  <a:lnTo>
                    <a:pt x="422" y="130"/>
                  </a:lnTo>
                  <a:lnTo>
                    <a:pt x="438" y="130"/>
                  </a:lnTo>
                  <a:lnTo>
                    <a:pt x="454" y="130"/>
                  </a:lnTo>
                  <a:lnTo>
                    <a:pt x="471" y="130"/>
                  </a:lnTo>
                  <a:lnTo>
                    <a:pt x="471" y="148"/>
                  </a:lnTo>
                  <a:lnTo>
                    <a:pt x="487" y="148"/>
                  </a:lnTo>
                  <a:lnTo>
                    <a:pt x="487" y="167"/>
                  </a:lnTo>
                  <a:lnTo>
                    <a:pt x="487" y="185"/>
                  </a:lnTo>
                  <a:lnTo>
                    <a:pt x="487" y="203"/>
                  </a:lnTo>
                  <a:lnTo>
                    <a:pt x="487" y="222"/>
                  </a:lnTo>
                  <a:lnTo>
                    <a:pt x="487" y="241"/>
                  </a:lnTo>
                  <a:lnTo>
                    <a:pt x="487" y="259"/>
                  </a:lnTo>
                  <a:lnTo>
                    <a:pt x="487" y="296"/>
                  </a:lnTo>
                  <a:lnTo>
                    <a:pt x="487" y="314"/>
                  </a:lnTo>
                  <a:lnTo>
                    <a:pt x="487" y="333"/>
                  </a:lnTo>
                  <a:lnTo>
                    <a:pt x="487" y="352"/>
                  </a:lnTo>
                  <a:lnTo>
                    <a:pt x="503" y="370"/>
                  </a:lnTo>
                  <a:lnTo>
                    <a:pt x="503" y="388"/>
                  </a:lnTo>
                  <a:lnTo>
                    <a:pt x="503" y="407"/>
                  </a:lnTo>
                  <a:lnTo>
                    <a:pt x="503" y="425"/>
                  </a:lnTo>
                  <a:lnTo>
                    <a:pt x="503" y="444"/>
                  </a:lnTo>
                  <a:lnTo>
                    <a:pt x="503" y="463"/>
                  </a:lnTo>
                  <a:lnTo>
                    <a:pt x="503" y="499"/>
                  </a:lnTo>
                  <a:lnTo>
                    <a:pt x="503" y="536"/>
                  </a:lnTo>
                  <a:lnTo>
                    <a:pt x="503" y="555"/>
                  </a:lnTo>
                  <a:lnTo>
                    <a:pt x="503" y="570"/>
                  </a:lnTo>
                  <a:lnTo>
                    <a:pt x="487" y="626"/>
                  </a:lnTo>
                  <a:lnTo>
                    <a:pt x="487" y="663"/>
                  </a:lnTo>
                  <a:lnTo>
                    <a:pt x="471" y="700"/>
                  </a:lnTo>
                  <a:lnTo>
                    <a:pt x="454" y="755"/>
                  </a:lnTo>
                  <a:lnTo>
                    <a:pt x="454" y="773"/>
                  </a:lnTo>
                  <a:lnTo>
                    <a:pt x="471" y="773"/>
                  </a:lnTo>
                  <a:lnTo>
                    <a:pt x="487" y="792"/>
                  </a:lnTo>
                  <a:lnTo>
                    <a:pt x="503" y="792"/>
                  </a:lnTo>
                  <a:lnTo>
                    <a:pt x="520" y="792"/>
                  </a:lnTo>
                  <a:lnTo>
                    <a:pt x="520" y="811"/>
                  </a:lnTo>
                  <a:lnTo>
                    <a:pt x="536" y="811"/>
                  </a:lnTo>
                  <a:lnTo>
                    <a:pt x="536" y="792"/>
                  </a:lnTo>
                  <a:lnTo>
                    <a:pt x="536" y="811"/>
                  </a:lnTo>
                  <a:lnTo>
                    <a:pt x="503" y="848"/>
                  </a:lnTo>
                  <a:lnTo>
                    <a:pt x="405" y="1014"/>
                  </a:lnTo>
                  <a:lnTo>
                    <a:pt x="405" y="995"/>
                  </a:lnTo>
                  <a:lnTo>
                    <a:pt x="389" y="995"/>
                  </a:lnTo>
                  <a:lnTo>
                    <a:pt x="405" y="995"/>
                  </a:lnTo>
                  <a:lnTo>
                    <a:pt x="389" y="995"/>
                  </a:lnTo>
                  <a:lnTo>
                    <a:pt x="389" y="977"/>
                  </a:lnTo>
                  <a:lnTo>
                    <a:pt x="373" y="977"/>
                  </a:lnTo>
                  <a:lnTo>
                    <a:pt x="373" y="958"/>
                  </a:lnTo>
                  <a:lnTo>
                    <a:pt x="373" y="977"/>
                  </a:lnTo>
                  <a:lnTo>
                    <a:pt x="373" y="958"/>
                  </a:lnTo>
                  <a:lnTo>
                    <a:pt x="357" y="958"/>
                  </a:lnTo>
                  <a:lnTo>
                    <a:pt x="357" y="940"/>
                  </a:lnTo>
                  <a:lnTo>
                    <a:pt x="340" y="940"/>
                  </a:lnTo>
                  <a:lnTo>
                    <a:pt x="340" y="922"/>
                  </a:lnTo>
                  <a:lnTo>
                    <a:pt x="340" y="903"/>
                  </a:lnTo>
                  <a:lnTo>
                    <a:pt x="340" y="884"/>
                  </a:lnTo>
                  <a:lnTo>
                    <a:pt x="340" y="866"/>
                  </a:lnTo>
                  <a:lnTo>
                    <a:pt x="324" y="866"/>
                  </a:lnTo>
                  <a:lnTo>
                    <a:pt x="340" y="866"/>
                  </a:lnTo>
                  <a:lnTo>
                    <a:pt x="324" y="866"/>
                  </a:lnTo>
                  <a:lnTo>
                    <a:pt x="324" y="848"/>
                  </a:lnTo>
                  <a:lnTo>
                    <a:pt x="307" y="848"/>
                  </a:lnTo>
                  <a:lnTo>
                    <a:pt x="307" y="829"/>
                  </a:lnTo>
                  <a:lnTo>
                    <a:pt x="291" y="829"/>
                  </a:lnTo>
                  <a:lnTo>
                    <a:pt x="291" y="811"/>
                  </a:lnTo>
                  <a:lnTo>
                    <a:pt x="277" y="811"/>
                  </a:lnTo>
                  <a:lnTo>
                    <a:pt x="291" y="811"/>
                  </a:lnTo>
                  <a:lnTo>
                    <a:pt x="277" y="811"/>
                  </a:lnTo>
                  <a:lnTo>
                    <a:pt x="277" y="792"/>
                  </a:lnTo>
                  <a:lnTo>
                    <a:pt x="277" y="773"/>
                  </a:lnTo>
                  <a:lnTo>
                    <a:pt x="261" y="773"/>
                  </a:lnTo>
                  <a:lnTo>
                    <a:pt x="277" y="773"/>
                  </a:lnTo>
                  <a:lnTo>
                    <a:pt x="261" y="755"/>
                  </a:lnTo>
                  <a:lnTo>
                    <a:pt x="277" y="755"/>
                  </a:lnTo>
                  <a:lnTo>
                    <a:pt x="261" y="755"/>
                  </a:lnTo>
                  <a:lnTo>
                    <a:pt x="261" y="737"/>
                  </a:lnTo>
                  <a:lnTo>
                    <a:pt x="261" y="755"/>
                  </a:lnTo>
                  <a:lnTo>
                    <a:pt x="261" y="737"/>
                  </a:lnTo>
                  <a:lnTo>
                    <a:pt x="245" y="737"/>
                  </a:lnTo>
                  <a:lnTo>
                    <a:pt x="245" y="718"/>
                  </a:lnTo>
                  <a:lnTo>
                    <a:pt x="228" y="718"/>
                  </a:lnTo>
                  <a:lnTo>
                    <a:pt x="228" y="700"/>
                  </a:lnTo>
                  <a:lnTo>
                    <a:pt x="212" y="700"/>
                  </a:lnTo>
                  <a:lnTo>
                    <a:pt x="212" y="681"/>
                  </a:lnTo>
                  <a:lnTo>
                    <a:pt x="228" y="681"/>
                  </a:lnTo>
                  <a:lnTo>
                    <a:pt x="212" y="681"/>
                  </a:lnTo>
                  <a:lnTo>
                    <a:pt x="212" y="663"/>
                  </a:lnTo>
                  <a:lnTo>
                    <a:pt x="196" y="663"/>
                  </a:lnTo>
                  <a:lnTo>
                    <a:pt x="212" y="663"/>
                  </a:lnTo>
                  <a:lnTo>
                    <a:pt x="196" y="663"/>
                  </a:lnTo>
                  <a:lnTo>
                    <a:pt x="212" y="663"/>
                  </a:lnTo>
                  <a:lnTo>
                    <a:pt x="196" y="663"/>
                  </a:lnTo>
                  <a:lnTo>
                    <a:pt x="196" y="644"/>
                  </a:lnTo>
                  <a:lnTo>
                    <a:pt x="180" y="644"/>
                  </a:lnTo>
                  <a:lnTo>
                    <a:pt x="180" y="626"/>
                  </a:lnTo>
                  <a:lnTo>
                    <a:pt x="163" y="626"/>
                  </a:lnTo>
                  <a:lnTo>
                    <a:pt x="180" y="626"/>
                  </a:lnTo>
                  <a:lnTo>
                    <a:pt x="163" y="626"/>
                  </a:lnTo>
                  <a:lnTo>
                    <a:pt x="163" y="607"/>
                  </a:lnTo>
                  <a:lnTo>
                    <a:pt x="147" y="607"/>
                  </a:lnTo>
                  <a:lnTo>
                    <a:pt x="147" y="589"/>
                  </a:lnTo>
                  <a:lnTo>
                    <a:pt x="147" y="570"/>
                  </a:lnTo>
                  <a:lnTo>
                    <a:pt x="131" y="570"/>
                  </a:lnTo>
                  <a:lnTo>
                    <a:pt x="131" y="555"/>
                  </a:lnTo>
                  <a:lnTo>
                    <a:pt x="114" y="555"/>
                  </a:lnTo>
                  <a:lnTo>
                    <a:pt x="114" y="536"/>
                  </a:lnTo>
                  <a:lnTo>
                    <a:pt x="98" y="536"/>
                  </a:lnTo>
                  <a:lnTo>
                    <a:pt x="98" y="518"/>
                  </a:lnTo>
                  <a:lnTo>
                    <a:pt x="98" y="499"/>
                  </a:lnTo>
                  <a:lnTo>
                    <a:pt x="81" y="499"/>
                  </a:lnTo>
                  <a:lnTo>
                    <a:pt x="65" y="499"/>
                  </a:lnTo>
                  <a:lnTo>
                    <a:pt x="65" y="481"/>
                  </a:lnTo>
                  <a:lnTo>
                    <a:pt x="49" y="481"/>
                  </a:lnTo>
                  <a:lnTo>
                    <a:pt x="49" y="463"/>
                  </a:lnTo>
                  <a:lnTo>
                    <a:pt x="33" y="463"/>
                  </a:lnTo>
                  <a:lnTo>
                    <a:pt x="33" y="444"/>
                  </a:lnTo>
                  <a:lnTo>
                    <a:pt x="16" y="444"/>
                  </a:lnTo>
                  <a:lnTo>
                    <a:pt x="16" y="425"/>
                  </a:lnTo>
                  <a:lnTo>
                    <a:pt x="16" y="407"/>
                  </a:lnTo>
                  <a:lnTo>
                    <a:pt x="16" y="388"/>
                  </a:lnTo>
                  <a:lnTo>
                    <a:pt x="16" y="370"/>
                  </a:lnTo>
                  <a:lnTo>
                    <a:pt x="0" y="370"/>
                  </a:lnTo>
                  <a:lnTo>
                    <a:pt x="16" y="370"/>
                  </a:lnTo>
                  <a:lnTo>
                    <a:pt x="16" y="352"/>
                  </a:lnTo>
                  <a:lnTo>
                    <a:pt x="0" y="352"/>
                  </a:lnTo>
                  <a:lnTo>
                    <a:pt x="0" y="333"/>
                  </a:lnTo>
                  <a:lnTo>
                    <a:pt x="0" y="314"/>
                  </a:lnTo>
                  <a:lnTo>
                    <a:pt x="0" y="296"/>
                  </a:lnTo>
                  <a:lnTo>
                    <a:pt x="16" y="296"/>
                  </a:lnTo>
                  <a:lnTo>
                    <a:pt x="16" y="278"/>
                  </a:lnTo>
                  <a:lnTo>
                    <a:pt x="33" y="278"/>
                  </a:lnTo>
                  <a:lnTo>
                    <a:pt x="33" y="259"/>
                  </a:lnTo>
                  <a:lnTo>
                    <a:pt x="16" y="259"/>
                  </a:lnTo>
                  <a:lnTo>
                    <a:pt x="16" y="241"/>
                  </a:lnTo>
                  <a:lnTo>
                    <a:pt x="33" y="241"/>
                  </a:lnTo>
                  <a:lnTo>
                    <a:pt x="33" y="222"/>
                  </a:lnTo>
                  <a:lnTo>
                    <a:pt x="33" y="203"/>
                  </a:lnTo>
                  <a:lnTo>
                    <a:pt x="33" y="185"/>
                  </a:lnTo>
                  <a:lnTo>
                    <a:pt x="33" y="203"/>
                  </a:lnTo>
                  <a:lnTo>
                    <a:pt x="33" y="185"/>
                  </a:lnTo>
                  <a:lnTo>
                    <a:pt x="33" y="167"/>
                  </a:lnTo>
                  <a:lnTo>
                    <a:pt x="16" y="167"/>
                  </a:lnTo>
                  <a:lnTo>
                    <a:pt x="16" y="148"/>
                  </a:lnTo>
                  <a:lnTo>
                    <a:pt x="33" y="148"/>
                  </a:lnTo>
                  <a:lnTo>
                    <a:pt x="33" y="167"/>
                  </a:lnTo>
                  <a:lnTo>
                    <a:pt x="33" y="148"/>
                  </a:lnTo>
                  <a:lnTo>
                    <a:pt x="33" y="130"/>
                  </a:lnTo>
                  <a:lnTo>
                    <a:pt x="49" y="130"/>
                  </a:lnTo>
                  <a:lnTo>
                    <a:pt x="49" y="111"/>
                  </a:lnTo>
                  <a:lnTo>
                    <a:pt x="49" y="93"/>
                  </a:lnTo>
                  <a:lnTo>
                    <a:pt x="49" y="74"/>
                  </a:lnTo>
                  <a:lnTo>
                    <a:pt x="65" y="74"/>
                  </a:lnTo>
                  <a:lnTo>
                    <a:pt x="65" y="56"/>
                  </a:lnTo>
                  <a:lnTo>
                    <a:pt x="81" y="56"/>
                  </a:lnTo>
                  <a:lnTo>
                    <a:pt x="81" y="37"/>
                  </a:lnTo>
                  <a:lnTo>
                    <a:pt x="81" y="19"/>
                  </a:lnTo>
                  <a:lnTo>
                    <a:pt x="98" y="19"/>
                  </a:lnTo>
                  <a:lnTo>
                    <a:pt x="98" y="0"/>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Freeform 354"/>
            <p:cNvSpPr>
              <a:spLocks/>
            </p:cNvSpPr>
            <p:nvPr/>
          </p:nvSpPr>
          <p:spPr bwMode="auto">
            <a:xfrm>
              <a:off x="5519" y="1754"/>
              <a:ext cx="536" cy="1014"/>
            </a:xfrm>
            <a:custGeom>
              <a:avLst/>
              <a:gdLst/>
              <a:ahLst/>
              <a:cxnLst>
                <a:cxn ang="0">
                  <a:pos x="131" y="19"/>
                </a:cxn>
                <a:cxn ang="0">
                  <a:pos x="180" y="74"/>
                </a:cxn>
                <a:cxn ang="0">
                  <a:pos x="245" y="74"/>
                </a:cxn>
                <a:cxn ang="0">
                  <a:pos x="291" y="56"/>
                </a:cxn>
                <a:cxn ang="0">
                  <a:pos x="340" y="37"/>
                </a:cxn>
                <a:cxn ang="0">
                  <a:pos x="389" y="93"/>
                </a:cxn>
                <a:cxn ang="0">
                  <a:pos x="438" y="130"/>
                </a:cxn>
                <a:cxn ang="0">
                  <a:pos x="471" y="148"/>
                </a:cxn>
                <a:cxn ang="0">
                  <a:pos x="487" y="185"/>
                </a:cxn>
                <a:cxn ang="0">
                  <a:pos x="487" y="241"/>
                </a:cxn>
                <a:cxn ang="0">
                  <a:pos x="487" y="314"/>
                </a:cxn>
                <a:cxn ang="0">
                  <a:pos x="503" y="370"/>
                </a:cxn>
                <a:cxn ang="0">
                  <a:pos x="503" y="425"/>
                </a:cxn>
                <a:cxn ang="0">
                  <a:pos x="503" y="499"/>
                </a:cxn>
                <a:cxn ang="0">
                  <a:pos x="503" y="570"/>
                </a:cxn>
                <a:cxn ang="0">
                  <a:pos x="471" y="700"/>
                </a:cxn>
                <a:cxn ang="0">
                  <a:pos x="471" y="773"/>
                </a:cxn>
                <a:cxn ang="0">
                  <a:pos x="520" y="792"/>
                </a:cxn>
                <a:cxn ang="0">
                  <a:pos x="536" y="792"/>
                </a:cxn>
                <a:cxn ang="0">
                  <a:pos x="405" y="1014"/>
                </a:cxn>
                <a:cxn ang="0">
                  <a:pos x="405" y="995"/>
                </a:cxn>
                <a:cxn ang="0">
                  <a:pos x="373" y="977"/>
                </a:cxn>
                <a:cxn ang="0">
                  <a:pos x="373" y="958"/>
                </a:cxn>
                <a:cxn ang="0">
                  <a:pos x="340" y="940"/>
                </a:cxn>
                <a:cxn ang="0">
                  <a:pos x="340" y="884"/>
                </a:cxn>
                <a:cxn ang="0">
                  <a:pos x="340" y="866"/>
                </a:cxn>
                <a:cxn ang="0">
                  <a:pos x="307" y="848"/>
                </a:cxn>
                <a:cxn ang="0">
                  <a:pos x="291" y="811"/>
                </a:cxn>
                <a:cxn ang="0">
                  <a:pos x="277" y="811"/>
                </a:cxn>
                <a:cxn ang="0">
                  <a:pos x="261" y="773"/>
                </a:cxn>
                <a:cxn ang="0">
                  <a:pos x="277" y="755"/>
                </a:cxn>
                <a:cxn ang="0">
                  <a:pos x="261" y="755"/>
                </a:cxn>
                <a:cxn ang="0">
                  <a:pos x="245" y="718"/>
                </a:cxn>
                <a:cxn ang="0">
                  <a:pos x="212" y="700"/>
                </a:cxn>
                <a:cxn ang="0">
                  <a:pos x="212" y="681"/>
                </a:cxn>
                <a:cxn ang="0">
                  <a:pos x="212" y="663"/>
                </a:cxn>
                <a:cxn ang="0">
                  <a:pos x="196" y="663"/>
                </a:cxn>
                <a:cxn ang="0">
                  <a:pos x="180" y="626"/>
                </a:cxn>
                <a:cxn ang="0">
                  <a:pos x="163" y="626"/>
                </a:cxn>
                <a:cxn ang="0">
                  <a:pos x="147" y="589"/>
                </a:cxn>
                <a:cxn ang="0">
                  <a:pos x="131" y="555"/>
                </a:cxn>
                <a:cxn ang="0">
                  <a:pos x="98" y="536"/>
                </a:cxn>
                <a:cxn ang="0">
                  <a:pos x="81" y="499"/>
                </a:cxn>
                <a:cxn ang="0">
                  <a:pos x="49" y="481"/>
                </a:cxn>
                <a:cxn ang="0">
                  <a:pos x="33" y="444"/>
                </a:cxn>
                <a:cxn ang="0">
                  <a:pos x="16" y="407"/>
                </a:cxn>
                <a:cxn ang="0">
                  <a:pos x="0" y="370"/>
                </a:cxn>
                <a:cxn ang="0">
                  <a:pos x="0" y="352"/>
                </a:cxn>
                <a:cxn ang="0">
                  <a:pos x="0" y="296"/>
                </a:cxn>
                <a:cxn ang="0">
                  <a:pos x="33" y="278"/>
                </a:cxn>
                <a:cxn ang="0">
                  <a:pos x="16" y="241"/>
                </a:cxn>
                <a:cxn ang="0">
                  <a:pos x="33" y="203"/>
                </a:cxn>
                <a:cxn ang="0">
                  <a:pos x="33" y="185"/>
                </a:cxn>
                <a:cxn ang="0">
                  <a:pos x="16" y="148"/>
                </a:cxn>
                <a:cxn ang="0">
                  <a:pos x="33" y="148"/>
                </a:cxn>
                <a:cxn ang="0">
                  <a:pos x="49" y="111"/>
                </a:cxn>
                <a:cxn ang="0">
                  <a:pos x="65" y="74"/>
                </a:cxn>
                <a:cxn ang="0">
                  <a:pos x="81" y="37"/>
                </a:cxn>
                <a:cxn ang="0">
                  <a:pos x="98" y="0"/>
                </a:cxn>
              </a:cxnLst>
              <a:rect l="0" t="0" r="r" b="b"/>
              <a:pathLst>
                <a:path w="536" h="1014">
                  <a:moveTo>
                    <a:pt x="114" y="0"/>
                  </a:moveTo>
                  <a:lnTo>
                    <a:pt x="131" y="0"/>
                  </a:lnTo>
                  <a:lnTo>
                    <a:pt x="131" y="19"/>
                  </a:lnTo>
                  <a:lnTo>
                    <a:pt x="147" y="37"/>
                  </a:lnTo>
                  <a:lnTo>
                    <a:pt x="163" y="74"/>
                  </a:lnTo>
                  <a:lnTo>
                    <a:pt x="180" y="74"/>
                  </a:lnTo>
                  <a:lnTo>
                    <a:pt x="196" y="74"/>
                  </a:lnTo>
                  <a:lnTo>
                    <a:pt x="212" y="74"/>
                  </a:lnTo>
                  <a:lnTo>
                    <a:pt x="245" y="74"/>
                  </a:lnTo>
                  <a:lnTo>
                    <a:pt x="261" y="74"/>
                  </a:lnTo>
                  <a:lnTo>
                    <a:pt x="277" y="56"/>
                  </a:lnTo>
                  <a:lnTo>
                    <a:pt x="291" y="56"/>
                  </a:lnTo>
                  <a:lnTo>
                    <a:pt x="307" y="56"/>
                  </a:lnTo>
                  <a:lnTo>
                    <a:pt x="324" y="37"/>
                  </a:lnTo>
                  <a:lnTo>
                    <a:pt x="340" y="37"/>
                  </a:lnTo>
                  <a:lnTo>
                    <a:pt x="357" y="56"/>
                  </a:lnTo>
                  <a:lnTo>
                    <a:pt x="373" y="74"/>
                  </a:lnTo>
                  <a:lnTo>
                    <a:pt x="389" y="93"/>
                  </a:lnTo>
                  <a:lnTo>
                    <a:pt x="405" y="111"/>
                  </a:lnTo>
                  <a:lnTo>
                    <a:pt x="422" y="130"/>
                  </a:lnTo>
                  <a:lnTo>
                    <a:pt x="438" y="130"/>
                  </a:lnTo>
                  <a:lnTo>
                    <a:pt x="454" y="130"/>
                  </a:lnTo>
                  <a:lnTo>
                    <a:pt x="471" y="130"/>
                  </a:lnTo>
                  <a:lnTo>
                    <a:pt x="471" y="148"/>
                  </a:lnTo>
                  <a:lnTo>
                    <a:pt x="487" y="148"/>
                  </a:lnTo>
                  <a:lnTo>
                    <a:pt x="487" y="167"/>
                  </a:lnTo>
                  <a:lnTo>
                    <a:pt x="487" y="185"/>
                  </a:lnTo>
                  <a:lnTo>
                    <a:pt x="487" y="203"/>
                  </a:lnTo>
                  <a:lnTo>
                    <a:pt x="487" y="222"/>
                  </a:lnTo>
                  <a:lnTo>
                    <a:pt x="487" y="241"/>
                  </a:lnTo>
                  <a:lnTo>
                    <a:pt x="487" y="259"/>
                  </a:lnTo>
                  <a:lnTo>
                    <a:pt x="487" y="296"/>
                  </a:lnTo>
                  <a:lnTo>
                    <a:pt x="487" y="314"/>
                  </a:lnTo>
                  <a:lnTo>
                    <a:pt x="487" y="333"/>
                  </a:lnTo>
                  <a:lnTo>
                    <a:pt x="487" y="352"/>
                  </a:lnTo>
                  <a:lnTo>
                    <a:pt x="503" y="370"/>
                  </a:lnTo>
                  <a:lnTo>
                    <a:pt x="503" y="388"/>
                  </a:lnTo>
                  <a:lnTo>
                    <a:pt x="503" y="407"/>
                  </a:lnTo>
                  <a:lnTo>
                    <a:pt x="503" y="425"/>
                  </a:lnTo>
                  <a:lnTo>
                    <a:pt x="503" y="444"/>
                  </a:lnTo>
                  <a:lnTo>
                    <a:pt x="503" y="463"/>
                  </a:lnTo>
                  <a:lnTo>
                    <a:pt x="503" y="499"/>
                  </a:lnTo>
                  <a:lnTo>
                    <a:pt x="503" y="536"/>
                  </a:lnTo>
                  <a:lnTo>
                    <a:pt x="503" y="555"/>
                  </a:lnTo>
                  <a:lnTo>
                    <a:pt x="503" y="570"/>
                  </a:lnTo>
                  <a:lnTo>
                    <a:pt x="487" y="626"/>
                  </a:lnTo>
                  <a:lnTo>
                    <a:pt x="487" y="663"/>
                  </a:lnTo>
                  <a:lnTo>
                    <a:pt x="471" y="700"/>
                  </a:lnTo>
                  <a:lnTo>
                    <a:pt x="454" y="755"/>
                  </a:lnTo>
                  <a:lnTo>
                    <a:pt x="454" y="773"/>
                  </a:lnTo>
                  <a:lnTo>
                    <a:pt x="471" y="773"/>
                  </a:lnTo>
                  <a:lnTo>
                    <a:pt x="487" y="792"/>
                  </a:lnTo>
                  <a:lnTo>
                    <a:pt x="503" y="792"/>
                  </a:lnTo>
                  <a:lnTo>
                    <a:pt x="520" y="792"/>
                  </a:lnTo>
                  <a:lnTo>
                    <a:pt x="520" y="811"/>
                  </a:lnTo>
                  <a:lnTo>
                    <a:pt x="536" y="811"/>
                  </a:lnTo>
                  <a:lnTo>
                    <a:pt x="536" y="792"/>
                  </a:lnTo>
                  <a:lnTo>
                    <a:pt x="536" y="811"/>
                  </a:lnTo>
                  <a:lnTo>
                    <a:pt x="503" y="848"/>
                  </a:lnTo>
                  <a:lnTo>
                    <a:pt x="405" y="1014"/>
                  </a:lnTo>
                  <a:lnTo>
                    <a:pt x="405" y="995"/>
                  </a:lnTo>
                  <a:lnTo>
                    <a:pt x="389" y="995"/>
                  </a:lnTo>
                  <a:lnTo>
                    <a:pt x="405" y="995"/>
                  </a:lnTo>
                  <a:lnTo>
                    <a:pt x="389" y="995"/>
                  </a:lnTo>
                  <a:lnTo>
                    <a:pt x="389" y="977"/>
                  </a:lnTo>
                  <a:lnTo>
                    <a:pt x="373" y="977"/>
                  </a:lnTo>
                  <a:lnTo>
                    <a:pt x="373" y="958"/>
                  </a:lnTo>
                  <a:lnTo>
                    <a:pt x="373" y="977"/>
                  </a:lnTo>
                  <a:lnTo>
                    <a:pt x="373" y="958"/>
                  </a:lnTo>
                  <a:lnTo>
                    <a:pt x="357" y="958"/>
                  </a:lnTo>
                  <a:lnTo>
                    <a:pt x="357" y="940"/>
                  </a:lnTo>
                  <a:lnTo>
                    <a:pt x="340" y="940"/>
                  </a:lnTo>
                  <a:lnTo>
                    <a:pt x="340" y="922"/>
                  </a:lnTo>
                  <a:lnTo>
                    <a:pt x="340" y="903"/>
                  </a:lnTo>
                  <a:lnTo>
                    <a:pt x="340" y="884"/>
                  </a:lnTo>
                  <a:lnTo>
                    <a:pt x="340" y="866"/>
                  </a:lnTo>
                  <a:lnTo>
                    <a:pt x="324" y="866"/>
                  </a:lnTo>
                  <a:lnTo>
                    <a:pt x="340" y="866"/>
                  </a:lnTo>
                  <a:lnTo>
                    <a:pt x="324" y="866"/>
                  </a:lnTo>
                  <a:lnTo>
                    <a:pt x="324" y="848"/>
                  </a:lnTo>
                  <a:lnTo>
                    <a:pt x="307" y="848"/>
                  </a:lnTo>
                  <a:lnTo>
                    <a:pt x="307" y="829"/>
                  </a:lnTo>
                  <a:lnTo>
                    <a:pt x="291" y="829"/>
                  </a:lnTo>
                  <a:lnTo>
                    <a:pt x="291" y="811"/>
                  </a:lnTo>
                  <a:lnTo>
                    <a:pt x="277" y="811"/>
                  </a:lnTo>
                  <a:lnTo>
                    <a:pt x="291" y="811"/>
                  </a:lnTo>
                  <a:lnTo>
                    <a:pt x="277" y="811"/>
                  </a:lnTo>
                  <a:lnTo>
                    <a:pt x="277" y="792"/>
                  </a:lnTo>
                  <a:lnTo>
                    <a:pt x="277" y="773"/>
                  </a:lnTo>
                  <a:lnTo>
                    <a:pt x="261" y="773"/>
                  </a:lnTo>
                  <a:lnTo>
                    <a:pt x="277" y="773"/>
                  </a:lnTo>
                  <a:lnTo>
                    <a:pt x="261" y="755"/>
                  </a:lnTo>
                  <a:lnTo>
                    <a:pt x="277" y="755"/>
                  </a:lnTo>
                  <a:lnTo>
                    <a:pt x="261" y="755"/>
                  </a:lnTo>
                  <a:lnTo>
                    <a:pt x="261" y="737"/>
                  </a:lnTo>
                  <a:lnTo>
                    <a:pt x="261" y="755"/>
                  </a:lnTo>
                  <a:lnTo>
                    <a:pt x="261" y="737"/>
                  </a:lnTo>
                  <a:lnTo>
                    <a:pt x="245" y="737"/>
                  </a:lnTo>
                  <a:lnTo>
                    <a:pt x="245" y="718"/>
                  </a:lnTo>
                  <a:lnTo>
                    <a:pt x="228" y="718"/>
                  </a:lnTo>
                  <a:lnTo>
                    <a:pt x="228" y="700"/>
                  </a:lnTo>
                  <a:lnTo>
                    <a:pt x="212" y="700"/>
                  </a:lnTo>
                  <a:lnTo>
                    <a:pt x="212" y="681"/>
                  </a:lnTo>
                  <a:lnTo>
                    <a:pt x="228" y="681"/>
                  </a:lnTo>
                  <a:lnTo>
                    <a:pt x="212" y="681"/>
                  </a:lnTo>
                  <a:lnTo>
                    <a:pt x="212" y="663"/>
                  </a:lnTo>
                  <a:lnTo>
                    <a:pt x="196" y="663"/>
                  </a:lnTo>
                  <a:lnTo>
                    <a:pt x="212" y="663"/>
                  </a:lnTo>
                  <a:lnTo>
                    <a:pt x="196" y="663"/>
                  </a:lnTo>
                  <a:lnTo>
                    <a:pt x="212" y="663"/>
                  </a:lnTo>
                  <a:lnTo>
                    <a:pt x="196" y="663"/>
                  </a:lnTo>
                  <a:lnTo>
                    <a:pt x="196" y="644"/>
                  </a:lnTo>
                  <a:lnTo>
                    <a:pt x="180" y="644"/>
                  </a:lnTo>
                  <a:lnTo>
                    <a:pt x="180" y="626"/>
                  </a:lnTo>
                  <a:lnTo>
                    <a:pt x="163" y="626"/>
                  </a:lnTo>
                  <a:lnTo>
                    <a:pt x="180" y="626"/>
                  </a:lnTo>
                  <a:lnTo>
                    <a:pt x="163" y="626"/>
                  </a:lnTo>
                  <a:lnTo>
                    <a:pt x="163" y="607"/>
                  </a:lnTo>
                  <a:lnTo>
                    <a:pt x="147" y="607"/>
                  </a:lnTo>
                  <a:lnTo>
                    <a:pt x="147" y="589"/>
                  </a:lnTo>
                  <a:lnTo>
                    <a:pt x="147" y="570"/>
                  </a:lnTo>
                  <a:lnTo>
                    <a:pt x="131" y="570"/>
                  </a:lnTo>
                  <a:lnTo>
                    <a:pt x="131" y="555"/>
                  </a:lnTo>
                  <a:lnTo>
                    <a:pt x="114" y="555"/>
                  </a:lnTo>
                  <a:lnTo>
                    <a:pt x="114" y="536"/>
                  </a:lnTo>
                  <a:lnTo>
                    <a:pt x="98" y="536"/>
                  </a:lnTo>
                  <a:lnTo>
                    <a:pt x="98" y="518"/>
                  </a:lnTo>
                  <a:lnTo>
                    <a:pt x="98" y="499"/>
                  </a:lnTo>
                  <a:lnTo>
                    <a:pt x="81" y="499"/>
                  </a:lnTo>
                  <a:lnTo>
                    <a:pt x="65" y="499"/>
                  </a:lnTo>
                  <a:lnTo>
                    <a:pt x="65" y="481"/>
                  </a:lnTo>
                  <a:lnTo>
                    <a:pt x="49" y="481"/>
                  </a:lnTo>
                  <a:lnTo>
                    <a:pt x="49" y="463"/>
                  </a:lnTo>
                  <a:lnTo>
                    <a:pt x="33" y="463"/>
                  </a:lnTo>
                  <a:lnTo>
                    <a:pt x="33" y="444"/>
                  </a:lnTo>
                  <a:lnTo>
                    <a:pt x="16" y="444"/>
                  </a:lnTo>
                  <a:lnTo>
                    <a:pt x="16" y="425"/>
                  </a:lnTo>
                  <a:lnTo>
                    <a:pt x="16" y="407"/>
                  </a:lnTo>
                  <a:lnTo>
                    <a:pt x="16" y="388"/>
                  </a:lnTo>
                  <a:lnTo>
                    <a:pt x="16" y="370"/>
                  </a:lnTo>
                  <a:lnTo>
                    <a:pt x="0" y="370"/>
                  </a:lnTo>
                  <a:lnTo>
                    <a:pt x="16" y="370"/>
                  </a:lnTo>
                  <a:lnTo>
                    <a:pt x="16" y="352"/>
                  </a:lnTo>
                  <a:lnTo>
                    <a:pt x="0" y="352"/>
                  </a:lnTo>
                  <a:lnTo>
                    <a:pt x="0" y="333"/>
                  </a:lnTo>
                  <a:lnTo>
                    <a:pt x="0" y="314"/>
                  </a:lnTo>
                  <a:lnTo>
                    <a:pt x="0" y="296"/>
                  </a:lnTo>
                  <a:lnTo>
                    <a:pt x="16" y="296"/>
                  </a:lnTo>
                  <a:lnTo>
                    <a:pt x="16" y="278"/>
                  </a:lnTo>
                  <a:lnTo>
                    <a:pt x="33" y="278"/>
                  </a:lnTo>
                  <a:lnTo>
                    <a:pt x="33" y="259"/>
                  </a:lnTo>
                  <a:lnTo>
                    <a:pt x="16" y="259"/>
                  </a:lnTo>
                  <a:lnTo>
                    <a:pt x="16" y="241"/>
                  </a:lnTo>
                  <a:lnTo>
                    <a:pt x="33" y="241"/>
                  </a:lnTo>
                  <a:lnTo>
                    <a:pt x="33" y="222"/>
                  </a:lnTo>
                  <a:lnTo>
                    <a:pt x="33" y="203"/>
                  </a:lnTo>
                  <a:lnTo>
                    <a:pt x="33" y="185"/>
                  </a:lnTo>
                  <a:lnTo>
                    <a:pt x="33" y="203"/>
                  </a:lnTo>
                  <a:lnTo>
                    <a:pt x="33" y="185"/>
                  </a:lnTo>
                  <a:lnTo>
                    <a:pt x="33" y="167"/>
                  </a:lnTo>
                  <a:lnTo>
                    <a:pt x="16" y="167"/>
                  </a:lnTo>
                  <a:lnTo>
                    <a:pt x="16" y="148"/>
                  </a:lnTo>
                  <a:lnTo>
                    <a:pt x="33" y="148"/>
                  </a:lnTo>
                  <a:lnTo>
                    <a:pt x="33" y="167"/>
                  </a:lnTo>
                  <a:lnTo>
                    <a:pt x="33" y="148"/>
                  </a:lnTo>
                  <a:lnTo>
                    <a:pt x="33" y="130"/>
                  </a:lnTo>
                  <a:lnTo>
                    <a:pt x="49" y="130"/>
                  </a:lnTo>
                  <a:lnTo>
                    <a:pt x="49" y="111"/>
                  </a:lnTo>
                  <a:lnTo>
                    <a:pt x="49" y="93"/>
                  </a:lnTo>
                  <a:lnTo>
                    <a:pt x="49" y="74"/>
                  </a:lnTo>
                  <a:lnTo>
                    <a:pt x="65" y="74"/>
                  </a:lnTo>
                  <a:lnTo>
                    <a:pt x="65" y="56"/>
                  </a:lnTo>
                  <a:lnTo>
                    <a:pt x="81" y="56"/>
                  </a:lnTo>
                  <a:lnTo>
                    <a:pt x="81" y="37"/>
                  </a:lnTo>
                  <a:lnTo>
                    <a:pt x="81" y="19"/>
                  </a:lnTo>
                  <a:lnTo>
                    <a:pt x="98" y="19"/>
                  </a:lnTo>
                  <a:lnTo>
                    <a:pt x="98" y="0"/>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3" name="Group 350"/>
          <p:cNvGrpSpPr>
            <a:grpSpLocks/>
          </p:cNvGrpSpPr>
          <p:nvPr/>
        </p:nvGrpSpPr>
        <p:grpSpPr bwMode="auto">
          <a:xfrm>
            <a:off x="6864850" y="3110320"/>
            <a:ext cx="625820" cy="588702"/>
            <a:chOff x="5076" y="1828"/>
            <a:chExt cx="607" cy="571"/>
          </a:xfrm>
          <a:solidFill>
            <a:schemeClr val="accent5">
              <a:lumMod val="60000"/>
              <a:lumOff val="40000"/>
            </a:schemeClr>
          </a:solidFill>
        </p:grpSpPr>
        <p:sp>
          <p:nvSpPr>
            <p:cNvPr id="254" name="Freeform 352"/>
            <p:cNvSpPr>
              <a:spLocks/>
            </p:cNvSpPr>
            <p:nvPr/>
          </p:nvSpPr>
          <p:spPr bwMode="auto">
            <a:xfrm>
              <a:off x="5076" y="1828"/>
              <a:ext cx="607" cy="571"/>
            </a:xfrm>
            <a:custGeom>
              <a:avLst/>
              <a:gdLst/>
              <a:ahLst/>
              <a:cxnLst>
                <a:cxn ang="0">
                  <a:pos x="66" y="74"/>
                </a:cxn>
                <a:cxn ang="0">
                  <a:pos x="115" y="55"/>
                </a:cxn>
                <a:cxn ang="0">
                  <a:pos x="148" y="55"/>
                </a:cxn>
                <a:cxn ang="0">
                  <a:pos x="197" y="55"/>
                </a:cxn>
                <a:cxn ang="0">
                  <a:pos x="230" y="37"/>
                </a:cxn>
                <a:cxn ang="0">
                  <a:pos x="230" y="19"/>
                </a:cxn>
                <a:cxn ang="0">
                  <a:pos x="279" y="19"/>
                </a:cxn>
                <a:cxn ang="0">
                  <a:pos x="279" y="0"/>
                </a:cxn>
                <a:cxn ang="0">
                  <a:pos x="328" y="0"/>
                </a:cxn>
                <a:cxn ang="0">
                  <a:pos x="377" y="0"/>
                </a:cxn>
                <a:cxn ang="0">
                  <a:pos x="492" y="19"/>
                </a:cxn>
                <a:cxn ang="0">
                  <a:pos x="476" y="55"/>
                </a:cxn>
                <a:cxn ang="0">
                  <a:pos x="476" y="74"/>
                </a:cxn>
                <a:cxn ang="0">
                  <a:pos x="476" y="93"/>
                </a:cxn>
                <a:cxn ang="0">
                  <a:pos x="476" y="111"/>
                </a:cxn>
                <a:cxn ang="0">
                  <a:pos x="476" y="167"/>
                </a:cxn>
                <a:cxn ang="0">
                  <a:pos x="476" y="185"/>
                </a:cxn>
                <a:cxn ang="0">
                  <a:pos x="459" y="222"/>
                </a:cxn>
                <a:cxn ang="0">
                  <a:pos x="443" y="260"/>
                </a:cxn>
                <a:cxn ang="0">
                  <a:pos x="459" y="296"/>
                </a:cxn>
                <a:cxn ang="0">
                  <a:pos x="459" y="315"/>
                </a:cxn>
                <a:cxn ang="0">
                  <a:pos x="459" y="370"/>
                </a:cxn>
                <a:cxn ang="0">
                  <a:pos x="492" y="389"/>
                </a:cxn>
                <a:cxn ang="0">
                  <a:pos x="508" y="426"/>
                </a:cxn>
                <a:cxn ang="0">
                  <a:pos x="541" y="445"/>
                </a:cxn>
                <a:cxn ang="0">
                  <a:pos x="558" y="481"/>
                </a:cxn>
                <a:cxn ang="0">
                  <a:pos x="590" y="497"/>
                </a:cxn>
                <a:cxn ang="0">
                  <a:pos x="607" y="534"/>
                </a:cxn>
                <a:cxn ang="0">
                  <a:pos x="574" y="553"/>
                </a:cxn>
                <a:cxn ang="0">
                  <a:pos x="410" y="553"/>
                </a:cxn>
                <a:cxn ang="0">
                  <a:pos x="295" y="553"/>
                </a:cxn>
                <a:cxn ang="0">
                  <a:pos x="246" y="553"/>
                </a:cxn>
                <a:cxn ang="0">
                  <a:pos x="197" y="571"/>
                </a:cxn>
                <a:cxn ang="0">
                  <a:pos x="180" y="534"/>
                </a:cxn>
                <a:cxn ang="0">
                  <a:pos x="197" y="497"/>
                </a:cxn>
                <a:cxn ang="0">
                  <a:pos x="164" y="481"/>
                </a:cxn>
                <a:cxn ang="0">
                  <a:pos x="131" y="445"/>
                </a:cxn>
                <a:cxn ang="0">
                  <a:pos x="82" y="389"/>
                </a:cxn>
                <a:cxn ang="0">
                  <a:pos x="66" y="352"/>
                </a:cxn>
                <a:cxn ang="0">
                  <a:pos x="33" y="315"/>
                </a:cxn>
                <a:cxn ang="0">
                  <a:pos x="17" y="278"/>
                </a:cxn>
                <a:cxn ang="0">
                  <a:pos x="33" y="241"/>
                </a:cxn>
                <a:cxn ang="0">
                  <a:pos x="17" y="241"/>
                </a:cxn>
                <a:cxn ang="0">
                  <a:pos x="17" y="185"/>
                </a:cxn>
                <a:cxn ang="0">
                  <a:pos x="17" y="148"/>
                </a:cxn>
                <a:cxn ang="0">
                  <a:pos x="17" y="93"/>
                </a:cxn>
              </a:cxnLst>
              <a:rect l="0" t="0" r="r" b="b"/>
              <a:pathLst>
                <a:path w="607" h="571">
                  <a:moveTo>
                    <a:pt x="17" y="93"/>
                  </a:moveTo>
                  <a:lnTo>
                    <a:pt x="49" y="93"/>
                  </a:lnTo>
                  <a:lnTo>
                    <a:pt x="66" y="74"/>
                  </a:lnTo>
                  <a:lnTo>
                    <a:pt x="82" y="74"/>
                  </a:lnTo>
                  <a:lnTo>
                    <a:pt x="99" y="74"/>
                  </a:lnTo>
                  <a:lnTo>
                    <a:pt x="115" y="55"/>
                  </a:lnTo>
                  <a:lnTo>
                    <a:pt x="131" y="55"/>
                  </a:lnTo>
                  <a:lnTo>
                    <a:pt x="131" y="74"/>
                  </a:lnTo>
                  <a:lnTo>
                    <a:pt x="148" y="55"/>
                  </a:lnTo>
                  <a:lnTo>
                    <a:pt x="164" y="55"/>
                  </a:lnTo>
                  <a:lnTo>
                    <a:pt x="180" y="55"/>
                  </a:lnTo>
                  <a:lnTo>
                    <a:pt x="197" y="55"/>
                  </a:lnTo>
                  <a:lnTo>
                    <a:pt x="197" y="37"/>
                  </a:lnTo>
                  <a:lnTo>
                    <a:pt x="213" y="37"/>
                  </a:lnTo>
                  <a:lnTo>
                    <a:pt x="230" y="37"/>
                  </a:lnTo>
                  <a:lnTo>
                    <a:pt x="246" y="37"/>
                  </a:lnTo>
                  <a:lnTo>
                    <a:pt x="230" y="37"/>
                  </a:lnTo>
                  <a:lnTo>
                    <a:pt x="230" y="19"/>
                  </a:lnTo>
                  <a:lnTo>
                    <a:pt x="246" y="19"/>
                  </a:lnTo>
                  <a:lnTo>
                    <a:pt x="262" y="19"/>
                  </a:lnTo>
                  <a:lnTo>
                    <a:pt x="279" y="19"/>
                  </a:lnTo>
                  <a:lnTo>
                    <a:pt x="279" y="0"/>
                  </a:lnTo>
                  <a:lnTo>
                    <a:pt x="279" y="19"/>
                  </a:lnTo>
                  <a:lnTo>
                    <a:pt x="279" y="0"/>
                  </a:lnTo>
                  <a:lnTo>
                    <a:pt x="295" y="0"/>
                  </a:lnTo>
                  <a:lnTo>
                    <a:pt x="311" y="0"/>
                  </a:lnTo>
                  <a:lnTo>
                    <a:pt x="328" y="0"/>
                  </a:lnTo>
                  <a:lnTo>
                    <a:pt x="344" y="0"/>
                  </a:lnTo>
                  <a:lnTo>
                    <a:pt x="361" y="0"/>
                  </a:lnTo>
                  <a:lnTo>
                    <a:pt x="377" y="0"/>
                  </a:lnTo>
                  <a:lnTo>
                    <a:pt x="394" y="0"/>
                  </a:lnTo>
                  <a:lnTo>
                    <a:pt x="410" y="0"/>
                  </a:lnTo>
                  <a:lnTo>
                    <a:pt x="492" y="19"/>
                  </a:lnTo>
                  <a:lnTo>
                    <a:pt x="492" y="37"/>
                  </a:lnTo>
                  <a:lnTo>
                    <a:pt x="492" y="55"/>
                  </a:lnTo>
                  <a:lnTo>
                    <a:pt x="476" y="55"/>
                  </a:lnTo>
                  <a:lnTo>
                    <a:pt x="476" y="74"/>
                  </a:lnTo>
                  <a:lnTo>
                    <a:pt x="476" y="93"/>
                  </a:lnTo>
                  <a:lnTo>
                    <a:pt x="476" y="74"/>
                  </a:lnTo>
                  <a:lnTo>
                    <a:pt x="459" y="74"/>
                  </a:lnTo>
                  <a:lnTo>
                    <a:pt x="459" y="93"/>
                  </a:lnTo>
                  <a:lnTo>
                    <a:pt x="476" y="93"/>
                  </a:lnTo>
                  <a:lnTo>
                    <a:pt x="476" y="111"/>
                  </a:lnTo>
                  <a:lnTo>
                    <a:pt x="476" y="129"/>
                  </a:lnTo>
                  <a:lnTo>
                    <a:pt x="476" y="111"/>
                  </a:lnTo>
                  <a:lnTo>
                    <a:pt x="476" y="129"/>
                  </a:lnTo>
                  <a:lnTo>
                    <a:pt x="476" y="148"/>
                  </a:lnTo>
                  <a:lnTo>
                    <a:pt x="476" y="167"/>
                  </a:lnTo>
                  <a:lnTo>
                    <a:pt x="459" y="167"/>
                  </a:lnTo>
                  <a:lnTo>
                    <a:pt x="459" y="185"/>
                  </a:lnTo>
                  <a:lnTo>
                    <a:pt x="476" y="185"/>
                  </a:lnTo>
                  <a:lnTo>
                    <a:pt x="476" y="204"/>
                  </a:lnTo>
                  <a:lnTo>
                    <a:pt x="459" y="204"/>
                  </a:lnTo>
                  <a:lnTo>
                    <a:pt x="459" y="222"/>
                  </a:lnTo>
                  <a:lnTo>
                    <a:pt x="443" y="222"/>
                  </a:lnTo>
                  <a:lnTo>
                    <a:pt x="443" y="241"/>
                  </a:lnTo>
                  <a:lnTo>
                    <a:pt x="443" y="260"/>
                  </a:lnTo>
                  <a:lnTo>
                    <a:pt x="443" y="278"/>
                  </a:lnTo>
                  <a:lnTo>
                    <a:pt x="459" y="278"/>
                  </a:lnTo>
                  <a:lnTo>
                    <a:pt x="459" y="296"/>
                  </a:lnTo>
                  <a:lnTo>
                    <a:pt x="443" y="296"/>
                  </a:lnTo>
                  <a:lnTo>
                    <a:pt x="459" y="296"/>
                  </a:lnTo>
                  <a:lnTo>
                    <a:pt x="459" y="315"/>
                  </a:lnTo>
                  <a:lnTo>
                    <a:pt x="459" y="333"/>
                  </a:lnTo>
                  <a:lnTo>
                    <a:pt x="459" y="352"/>
                  </a:lnTo>
                  <a:lnTo>
                    <a:pt x="459" y="370"/>
                  </a:lnTo>
                  <a:lnTo>
                    <a:pt x="476" y="370"/>
                  </a:lnTo>
                  <a:lnTo>
                    <a:pt x="476" y="389"/>
                  </a:lnTo>
                  <a:lnTo>
                    <a:pt x="492" y="389"/>
                  </a:lnTo>
                  <a:lnTo>
                    <a:pt x="492" y="407"/>
                  </a:lnTo>
                  <a:lnTo>
                    <a:pt x="508" y="407"/>
                  </a:lnTo>
                  <a:lnTo>
                    <a:pt x="508" y="426"/>
                  </a:lnTo>
                  <a:lnTo>
                    <a:pt x="525" y="426"/>
                  </a:lnTo>
                  <a:lnTo>
                    <a:pt x="541" y="426"/>
                  </a:lnTo>
                  <a:lnTo>
                    <a:pt x="541" y="445"/>
                  </a:lnTo>
                  <a:lnTo>
                    <a:pt x="541" y="463"/>
                  </a:lnTo>
                  <a:lnTo>
                    <a:pt x="558" y="463"/>
                  </a:lnTo>
                  <a:lnTo>
                    <a:pt x="558" y="481"/>
                  </a:lnTo>
                  <a:lnTo>
                    <a:pt x="574" y="481"/>
                  </a:lnTo>
                  <a:lnTo>
                    <a:pt x="574" y="497"/>
                  </a:lnTo>
                  <a:lnTo>
                    <a:pt x="590" y="497"/>
                  </a:lnTo>
                  <a:lnTo>
                    <a:pt x="590" y="515"/>
                  </a:lnTo>
                  <a:lnTo>
                    <a:pt x="590" y="534"/>
                  </a:lnTo>
                  <a:lnTo>
                    <a:pt x="607" y="534"/>
                  </a:lnTo>
                  <a:lnTo>
                    <a:pt x="607" y="553"/>
                  </a:lnTo>
                  <a:lnTo>
                    <a:pt x="590" y="553"/>
                  </a:lnTo>
                  <a:lnTo>
                    <a:pt x="574" y="553"/>
                  </a:lnTo>
                  <a:lnTo>
                    <a:pt x="558" y="553"/>
                  </a:lnTo>
                  <a:lnTo>
                    <a:pt x="492" y="553"/>
                  </a:lnTo>
                  <a:lnTo>
                    <a:pt x="410" y="553"/>
                  </a:lnTo>
                  <a:lnTo>
                    <a:pt x="344" y="553"/>
                  </a:lnTo>
                  <a:lnTo>
                    <a:pt x="311" y="553"/>
                  </a:lnTo>
                  <a:lnTo>
                    <a:pt x="295" y="553"/>
                  </a:lnTo>
                  <a:lnTo>
                    <a:pt x="279" y="553"/>
                  </a:lnTo>
                  <a:lnTo>
                    <a:pt x="262" y="553"/>
                  </a:lnTo>
                  <a:lnTo>
                    <a:pt x="246" y="553"/>
                  </a:lnTo>
                  <a:lnTo>
                    <a:pt x="230" y="571"/>
                  </a:lnTo>
                  <a:lnTo>
                    <a:pt x="213" y="571"/>
                  </a:lnTo>
                  <a:lnTo>
                    <a:pt x="197" y="571"/>
                  </a:lnTo>
                  <a:lnTo>
                    <a:pt x="197" y="553"/>
                  </a:lnTo>
                  <a:lnTo>
                    <a:pt x="197" y="534"/>
                  </a:lnTo>
                  <a:lnTo>
                    <a:pt x="180" y="534"/>
                  </a:lnTo>
                  <a:lnTo>
                    <a:pt x="197" y="534"/>
                  </a:lnTo>
                  <a:lnTo>
                    <a:pt x="197" y="515"/>
                  </a:lnTo>
                  <a:lnTo>
                    <a:pt x="197" y="497"/>
                  </a:lnTo>
                  <a:lnTo>
                    <a:pt x="180" y="497"/>
                  </a:lnTo>
                  <a:lnTo>
                    <a:pt x="180" y="481"/>
                  </a:lnTo>
                  <a:lnTo>
                    <a:pt x="164" y="481"/>
                  </a:lnTo>
                  <a:lnTo>
                    <a:pt x="164" y="463"/>
                  </a:lnTo>
                  <a:lnTo>
                    <a:pt x="148" y="463"/>
                  </a:lnTo>
                  <a:lnTo>
                    <a:pt x="131" y="445"/>
                  </a:lnTo>
                  <a:lnTo>
                    <a:pt x="115" y="445"/>
                  </a:lnTo>
                  <a:lnTo>
                    <a:pt x="82" y="407"/>
                  </a:lnTo>
                  <a:lnTo>
                    <a:pt x="82" y="389"/>
                  </a:lnTo>
                  <a:lnTo>
                    <a:pt x="66" y="389"/>
                  </a:lnTo>
                  <a:lnTo>
                    <a:pt x="66" y="370"/>
                  </a:lnTo>
                  <a:lnTo>
                    <a:pt x="66" y="352"/>
                  </a:lnTo>
                  <a:lnTo>
                    <a:pt x="49" y="352"/>
                  </a:lnTo>
                  <a:lnTo>
                    <a:pt x="49" y="333"/>
                  </a:lnTo>
                  <a:lnTo>
                    <a:pt x="33" y="315"/>
                  </a:lnTo>
                  <a:lnTo>
                    <a:pt x="33" y="296"/>
                  </a:lnTo>
                  <a:lnTo>
                    <a:pt x="33" y="278"/>
                  </a:lnTo>
                  <a:lnTo>
                    <a:pt x="17" y="278"/>
                  </a:lnTo>
                  <a:lnTo>
                    <a:pt x="33" y="278"/>
                  </a:lnTo>
                  <a:lnTo>
                    <a:pt x="33" y="260"/>
                  </a:lnTo>
                  <a:lnTo>
                    <a:pt x="33" y="241"/>
                  </a:lnTo>
                  <a:lnTo>
                    <a:pt x="17" y="241"/>
                  </a:lnTo>
                  <a:lnTo>
                    <a:pt x="33" y="241"/>
                  </a:lnTo>
                  <a:lnTo>
                    <a:pt x="17" y="241"/>
                  </a:lnTo>
                  <a:lnTo>
                    <a:pt x="17" y="222"/>
                  </a:lnTo>
                  <a:lnTo>
                    <a:pt x="17" y="204"/>
                  </a:lnTo>
                  <a:lnTo>
                    <a:pt x="17" y="185"/>
                  </a:lnTo>
                  <a:lnTo>
                    <a:pt x="0" y="185"/>
                  </a:lnTo>
                  <a:lnTo>
                    <a:pt x="17" y="167"/>
                  </a:lnTo>
                  <a:lnTo>
                    <a:pt x="17" y="148"/>
                  </a:lnTo>
                  <a:lnTo>
                    <a:pt x="17" y="129"/>
                  </a:lnTo>
                  <a:lnTo>
                    <a:pt x="17" y="111"/>
                  </a:lnTo>
                  <a:lnTo>
                    <a:pt x="17" y="9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5" name="Freeform 351"/>
            <p:cNvSpPr>
              <a:spLocks/>
            </p:cNvSpPr>
            <p:nvPr/>
          </p:nvSpPr>
          <p:spPr bwMode="auto">
            <a:xfrm>
              <a:off x="5076" y="1828"/>
              <a:ext cx="607" cy="571"/>
            </a:xfrm>
            <a:custGeom>
              <a:avLst/>
              <a:gdLst/>
              <a:ahLst/>
              <a:cxnLst>
                <a:cxn ang="0">
                  <a:pos x="66" y="74"/>
                </a:cxn>
                <a:cxn ang="0">
                  <a:pos x="115" y="55"/>
                </a:cxn>
                <a:cxn ang="0">
                  <a:pos x="148" y="55"/>
                </a:cxn>
                <a:cxn ang="0">
                  <a:pos x="197" y="55"/>
                </a:cxn>
                <a:cxn ang="0">
                  <a:pos x="230" y="37"/>
                </a:cxn>
                <a:cxn ang="0">
                  <a:pos x="230" y="19"/>
                </a:cxn>
                <a:cxn ang="0">
                  <a:pos x="279" y="19"/>
                </a:cxn>
                <a:cxn ang="0">
                  <a:pos x="279" y="0"/>
                </a:cxn>
                <a:cxn ang="0">
                  <a:pos x="328" y="0"/>
                </a:cxn>
                <a:cxn ang="0">
                  <a:pos x="377" y="0"/>
                </a:cxn>
                <a:cxn ang="0">
                  <a:pos x="492" y="19"/>
                </a:cxn>
                <a:cxn ang="0">
                  <a:pos x="476" y="55"/>
                </a:cxn>
                <a:cxn ang="0">
                  <a:pos x="476" y="74"/>
                </a:cxn>
                <a:cxn ang="0">
                  <a:pos x="476" y="93"/>
                </a:cxn>
                <a:cxn ang="0">
                  <a:pos x="476" y="111"/>
                </a:cxn>
                <a:cxn ang="0">
                  <a:pos x="476" y="167"/>
                </a:cxn>
                <a:cxn ang="0">
                  <a:pos x="476" y="185"/>
                </a:cxn>
                <a:cxn ang="0">
                  <a:pos x="459" y="222"/>
                </a:cxn>
                <a:cxn ang="0">
                  <a:pos x="443" y="260"/>
                </a:cxn>
                <a:cxn ang="0">
                  <a:pos x="459" y="296"/>
                </a:cxn>
                <a:cxn ang="0">
                  <a:pos x="459" y="315"/>
                </a:cxn>
                <a:cxn ang="0">
                  <a:pos x="459" y="370"/>
                </a:cxn>
                <a:cxn ang="0">
                  <a:pos x="492" y="389"/>
                </a:cxn>
                <a:cxn ang="0">
                  <a:pos x="508" y="426"/>
                </a:cxn>
                <a:cxn ang="0">
                  <a:pos x="541" y="445"/>
                </a:cxn>
                <a:cxn ang="0">
                  <a:pos x="558" y="481"/>
                </a:cxn>
                <a:cxn ang="0">
                  <a:pos x="590" y="497"/>
                </a:cxn>
                <a:cxn ang="0">
                  <a:pos x="607" y="534"/>
                </a:cxn>
                <a:cxn ang="0">
                  <a:pos x="574" y="553"/>
                </a:cxn>
                <a:cxn ang="0">
                  <a:pos x="410" y="553"/>
                </a:cxn>
                <a:cxn ang="0">
                  <a:pos x="295" y="553"/>
                </a:cxn>
                <a:cxn ang="0">
                  <a:pos x="246" y="553"/>
                </a:cxn>
                <a:cxn ang="0">
                  <a:pos x="197" y="571"/>
                </a:cxn>
                <a:cxn ang="0">
                  <a:pos x="180" y="534"/>
                </a:cxn>
                <a:cxn ang="0">
                  <a:pos x="197" y="497"/>
                </a:cxn>
                <a:cxn ang="0">
                  <a:pos x="164" y="481"/>
                </a:cxn>
                <a:cxn ang="0">
                  <a:pos x="131" y="445"/>
                </a:cxn>
                <a:cxn ang="0">
                  <a:pos x="82" y="389"/>
                </a:cxn>
                <a:cxn ang="0">
                  <a:pos x="66" y="352"/>
                </a:cxn>
                <a:cxn ang="0">
                  <a:pos x="33" y="315"/>
                </a:cxn>
                <a:cxn ang="0">
                  <a:pos x="17" y="278"/>
                </a:cxn>
                <a:cxn ang="0">
                  <a:pos x="33" y="241"/>
                </a:cxn>
                <a:cxn ang="0">
                  <a:pos x="17" y="241"/>
                </a:cxn>
                <a:cxn ang="0">
                  <a:pos x="17" y="185"/>
                </a:cxn>
                <a:cxn ang="0">
                  <a:pos x="17" y="148"/>
                </a:cxn>
                <a:cxn ang="0">
                  <a:pos x="17" y="93"/>
                </a:cxn>
              </a:cxnLst>
              <a:rect l="0" t="0" r="r" b="b"/>
              <a:pathLst>
                <a:path w="607" h="571">
                  <a:moveTo>
                    <a:pt x="17" y="93"/>
                  </a:moveTo>
                  <a:lnTo>
                    <a:pt x="49" y="93"/>
                  </a:lnTo>
                  <a:lnTo>
                    <a:pt x="66" y="74"/>
                  </a:lnTo>
                  <a:lnTo>
                    <a:pt x="82" y="74"/>
                  </a:lnTo>
                  <a:lnTo>
                    <a:pt x="99" y="74"/>
                  </a:lnTo>
                  <a:lnTo>
                    <a:pt x="115" y="55"/>
                  </a:lnTo>
                  <a:lnTo>
                    <a:pt x="131" y="55"/>
                  </a:lnTo>
                  <a:lnTo>
                    <a:pt x="131" y="74"/>
                  </a:lnTo>
                  <a:lnTo>
                    <a:pt x="148" y="55"/>
                  </a:lnTo>
                  <a:lnTo>
                    <a:pt x="164" y="55"/>
                  </a:lnTo>
                  <a:lnTo>
                    <a:pt x="180" y="55"/>
                  </a:lnTo>
                  <a:lnTo>
                    <a:pt x="197" y="55"/>
                  </a:lnTo>
                  <a:lnTo>
                    <a:pt x="197" y="37"/>
                  </a:lnTo>
                  <a:lnTo>
                    <a:pt x="213" y="37"/>
                  </a:lnTo>
                  <a:lnTo>
                    <a:pt x="230" y="37"/>
                  </a:lnTo>
                  <a:lnTo>
                    <a:pt x="246" y="37"/>
                  </a:lnTo>
                  <a:lnTo>
                    <a:pt x="230" y="37"/>
                  </a:lnTo>
                  <a:lnTo>
                    <a:pt x="230" y="19"/>
                  </a:lnTo>
                  <a:lnTo>
                    <a:pt x="246" y="19"/>
                  </a:lnTo>
                  <a:lnTo>
                    <a:pt x="262" y="19"/>
                  </a:lnTo>
                  <a:lnTo>
                    <a:pt x="279" y="19"/>
                  </a:lnTo>
                  <a:lnTo>
                    <a:pt x="279" y="0"/>
                  </a:lnTo>
                  <a:lnTo>
                    <a:pt x="279" y="19"/>
                  </a:lnTo>
                  <a:lnTo>
                    <a:pt x="279" y="0"/>
                  </a:lnTo>
                  <a:lnTo>
                    <a:pt x="295" y="0"/>
                  </a:lnTo>
                  <a:lnTo>
                    <a:pt x="311" y="0"/>
                  </a:lnTo>
                  <a:lnTo>
                    <a:pt x="328" y="0"/>
                  </a:lnTo>
                  <a:lnTo>
                    <a:pt x="344" y="0"/>
                  </a:lnTo>
                  <a:lnTo>
                    <a:pt x="361" y="0"/>
                  </a:lnTo>
                  <a:lnTo>
                    <a:pt x="377" y="0"/>
                  </a:lnTo>
                  <a:lnTo>
                    <a:pt x="394" y="0"/>
                  </a:lnTo>
                  <a:lnTo>
                    <a:pt x="410" y="0"/>
                  </a:lnTo>
                  <a:lnTo>
                    <a:pt x="492" y="19"/>
                  </a:lnTo>
                  <a:lnTo>
                    <a:pt x="492" y="37"/>
                  </a:lnTo>
                  <a:lnTo>
                    <a:pt x="492" y="55"/>
                  </a:lnTo>
                  <a:lnTo>
                    <a:pt x="476" y="55"/>
                  </a:lnTo>
                  <a:lnTo>
                    <a:pt x="476" y="74"/>
                  </a:lnTo>
                  <a:lnTo>
                    <a:pt x="476" y="93"/>
                  </a:lnTo>
                  <a:lnTo>
                    <a:pt x="476" y="74"/>
                  </a:lnTo>
                  <a:lnTo>
                    <a:pt x="459" y="74"/>
                  </a:lnTo>
                  <a:lnTo>
                    <a:pt x="459" y="93"/>
                  </a:lnTo>
                  <a:lnTo>
                    <a:pt x="476" y="93"/>
                  </a:lnTo>
                  <a:lnTo>
                    <a:pt x="476" y="111"/>
                  </a:lnTo>
                  <a:lnTo>
                    <a:pt x="476" y="129"/>
                  </a:lnTo>
                  <a:lnTo>
                    <a:pt x="476" y="111"/>
                  </a:lnTo>
                  <a:lnTo>
                    <a:pt x="476" y="129"/>
                  </a:lnTo>
                  <a:lnTo>
                    <a:pt x="476" y="148"/>
                  </a:lnTo>
                  <a:lnTo>
                    <a:pt x="476" y="167"/>
                  </a:lnTo>
                  <a:lnTo>
                    <a:pt x="459" y="167"/>
                  </a:lnTo>
                  <a:lnTo>
                    <a:pt x="459" y="185"/>
                  </a:lnTo>
                  <a:lnTo>
                    <a:pt x="476" y="185"/>
                  </a:lnTo>
                  <a:lnTo>
                    <a:pt x="476" y="204"/>
                  </a:lnTo>
                  <a:lnTo>
                    <a:pt x="459" y="204"/>
                  </a:lnTo>
                  <a:lnTo>
                    <a:pt x="459" y="222"/>
                  </a:lnTo>
                  <a:lnTo>
                    <a:pt x="443" y="222"/>
                  </a:lnTo>
                  <a:lnTo>
                    <a:pt x="443" y="241"/>
                  </a:lnTo>
                  <a:lnTo>
                    <a:pt x="443" y="260"/>
                  </a:lnTo>
                  <a:lnTo>
                    <a:pt x="443" y="278"/>
                  </a:lnTo>
                  <a:lnTo>
                    <a:pt x="459" y="278"/>
                  </a:lnTo>
                  <a:lnTo>
                    <a:pt x="459" y="296"/>
                  </a:lnTo>
                  <a:lnTo>
                    <a:pt x="443" y="296"/>
                  </a:lnTo>
                  <a:lnTo>
                    <a:pt x="459" y="296"/>
                  </a:lnTo>
                  <a:lnTo>
                    <a:pt x="459" y="315"/>
                  </a:lnTo>
                  <a:lnTo>
                    <a:pt x="459" y="333"/>
                  </a:lnTo>
                  <a:lnTo>
                    <a:pt x="459" y="352"/>
                  </a:lnTo>
                  <a:lnTo>
                    <a:pt x="459" y="370"/>
                  </a:lnTo>
                  <a:lnTo>
                    <a:pt x="476" y="370"/>
                  </a:lnTo>
                  <a:lnTo>
                    <a:pt x="476" y="389"/>
                  </a:lnTo>
                  <a:lnTo>
                    <a:pt x="492" y="389"/>
                  </a:lnTo>
                  <a:lnTo>
                    <a:pt x="492" y="407"/>
                  </a:lnTo>
                  <a:lnTo>
                    <a:pt x="508" y="407"/>
                  </a:lnTo>
                  <a:lnTo>
                    <a:pt x="508" y="426"/>
                  </a:lnTo>
                  <a:lnTo>
                    <a:pt x="525" y="426"/>
                  </a:lnTo>
                  <a:lnTo>
                    <a:pt x="541" y="426"/>
                  </a:lnTo>
                  <a:lnTo>
                    <a:pt x="541" y="445"/>
                  </a:lnTo>
                  <a:lnTo>
                    <a:pt x="541" y="463"/>
                  </a:lnTo>
                  <a:lnTo>
                    <a:pt x="558" y="463"/>
                  </a:lnTo>
                  <a:lnTo>
                    <a:pt x="558" y="481"/>
                  </a:lnTo>
                  <a:lnTo>
                    <a:pt x="574" y="481"/>
                  </a:lnTo>
                  <a:lnTo>
                    <a:pt x="574" y="497"/>
                  </a:lnTo>
                  <a:lnTo>
                    <a:pt x="590" y="497"/>
                  </a:lnTo>
                  <a:lnTo>
                    <a:pt x="590" y="515"/>
                  </a:lnTo>
                  <a:lnTo>
                    <a:pt x="590" y="534"/>
                  </a:lnTo>
                  <a:lnTo>
                    <a:pt x="607" y="534"/>
                  </a:lnTo>
                  <a:lnTo>
                    <a:pt x="607" y="553"/>
                  </a:lnTo>
                  <a:lnTo>
                    <a:pt x="590" y="553"/>
                  </a:lnTo>
                  <a:lnTo>
                    <a:pt x="574" y="553"/>
                  </a:lnTo>
                  <a:lnTo>
                    <a:pt x="558" y="553"/>
                  </a:lnTo>
                  <a:lnTo>
                    <a:pt x="492" y="553"/>
                  </a:lnTo>
                  <a:lnTo>
                    <a:pt x="410" y="553"/>
                  </a:lnTo>
                  <a:lnTo>
                    <a:pt x="344" y="553"/>
                  </a:lnTo>
                  <a:lnTo>
                    <a:pt x="311" y="553"/>
                  </a:lnTo>
                  <a:lnTo>
                    <a:pt x="295" y="553"/>
                  </a:lnTo>
                  <a:lnTo>
                    <a:pt x="279" y="553"/>
                  </a:lnTo>
                  <a:lnTo>
                    <a:pt x="262" y="553"/>
                  </a:lnTo>
                  <a:lnTo>
                    <a:pt x="246" y="553"/>
                  </a:lnTo>
                  <a:lnTo>
                    <a:pt x="230" y="571"/>
                  </a:lnTo>
                  <a:lnTo>
                    <a:pt x="213" y="571"/>
                  </a:lnTo>
                  <a:lnTo>
                    <a:pt x="197" y="571"/>
                  </a:lnTo>
                  <a:lnTo>
                    <a:pt x="197" y="553"/>
                  </a:lnTo>
                  <a:lnTo>
                    <a:pt x="197" y="534"/>
                  </a:lnTo>
                  <a:lnTo>
                    <a:pt x="180" y="534"/>
                  </a:lnTo>
                  <a:lnTo>
                    <a:pt x="197" y="534"/>
                  </a:lnTo>
                  <a:lnTo>
                    <a:pt x="197" y="515"/>
                  </a:lnTo>
                  <a:lnTo>
                    <a:pt x="197" y="497"/>
                  </a:lnTo>
                  <a:lnTo>
                    <a:pt x="180" y="497"/>
                  </a:lnTo>
                  <a:lnTo>
                    <a:pt x="180" y="481"/>
                  </a:lnTo>
                  <a:lnTo>
                    <a:pt x="164" y="481"/>
                  </a:lnTo>
                  <a:lnTo>
                    <a:pt x="164" y="463"/>
                  </a:lnTo>
                  <a:lnTo>
                    <a:pt x="148" y="463"/>
                  </a:lnTo>
                  <a:lnTo>
                    <a:pt x="131" y="445"/>
                  </a:lnTo>
                  <a:lnTo>
                    <a:pt x="115" y="445"/>
                  </a:lnTo>
                  <a:lnTo>
                    <a:pt x="82" y="407"/>
                  </a:lnTo>
                  <a:lnTo>
                    <a:pt x="82" y="389"/>
                  </a:lnTo>
                  <a:lnTo>
                    <a:pt x="66" y="389"/>
                  </a:lnTo>
                  <a:lnTo>
                    <a:pt x="66" y="370"/>
                  </a:lnTo>
                  <a:lnTo>
                    <a:pt x="66" y="352"/>
                  </a:lnTo>
                  <a:lnTo>
                    <a:pt x="49" y="352"/>
                  </a:lnTo>
                  <a:lnTo>
                    <a:pt x="49" y="333"/>
                  </a:lnTo>
                  <a:lnTo>
                    <a:pt x="33" y="315"/>
                  </a:lnTo>
                  <a:lnTo>
                    <a:pt x="33" y="296"/>
                  </a:lnTo>
                  <a:lnTo>
                    <a:pt x="33" y="278"/>
                  </a:lnTo>
                  <a:lnTo>
                    <a:pt x="17" y="278"/>
                  </a:lnTo>
                  <a:lnTo>
                    <a:pt x="33" y="278"/>
                  </a:lnTo>
                  <a:lnTo>
                    <a:pt x="33" y="260"/>
                  </a:lnTo>
                  <a:lnTo>
                    <a:pt x="33" y="241"/>
                  </a:lnTo>
                  <a:lnTo>
                    <a:pt x="17" y="241"/>
                  </a:lnTo>
                  <a:lnTo>
                    <a:pt x="33" y="241"/>
                  </a:lnTo>
                  <a:lnTo>
                    <a:pt x="17" y="241"/>
                  </a:lnTo>
                  <a:lnTo>
                    <a:pt x="17" y="222"/>
                  </a:lnTo>
                  <a:lnTo>
                    <a:pt x="17" y="204"/>
                  </a:lnTo>
                  <a:lnTo>
                    <a:pt x="17" y="185"/>
                  </a:lnTo>
                  <a:lnTo>
                    <a:pt x="0" y="185"/>
                  </a:lnTo>
                  <a:lnTo>
                    <a:pt x="17" y="167"/>
                  </a:lnTo>
                  <a:lnTo>
                    <a:pt x="17" y="148"/>
                  </a:lnTo>
                  <a:lnTo>
                    <a:pt x="17" y="129"/>
                  </a:lnTo>
                  <a:lnTo>
                    <a:pt x="17" y="111"/>
                  </a:lnTo>
                  <a:lnTo>
                    <a:pt x="17" y="9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6" name="Group 347"/>
          <p:cNvGrpSpPr>
            <a:grpSpLocks/>
          </p:cNvGrpSpPr>
          <p:nvPr/>
        </p:nvGrpSpPr>
        <p:grpSpPr bwMode="auto">
          <a:xfrm>
            <a:off x="1956238" y="3110321"/>
            <a:ext cx="520657" cy="248471"/>
            <a:chOff x="315" y="1828"/>
            <a:chExt cx="505" cy="241"/>
          </a:xfrm>
          <a:solidFill>
            <a:schemeClr val="accent5">
              <a:lumMod val="60000"/>
              <a:lumOff val="40000"/>
            </a:schemeClr>
          </a:solidFill>
        </p:grpSpPr>
        <p:sp>
          <p:nvSpPr>
            <p:cNvPr id="257" name="Freeform 349"/>
            <p:cNvSpPr>
              <a:spLocks/>
            </p:cNvSpPr>
            <p:nvPr/>
          </p:nvSpPr>
          <p:spPr bwMode="auto">
            <a:xfrm>
              <a:off x="315" y="1828"/>
              <a:ext cx="505" cy="241"/>
            </a:xfrm>
            <a:custGeom>
              <a:avLst/>
              <a:gdLst/>
              <a:ahLst/>
              <a:cxnLst>
                <a:cxn ang="0">
                  <a:pos x="276" y="19"/>
                </a:cxn>
                <a:cxn ang="0">
                  <a:pos x="276" y="19"/>
                </a:cxn>
                <a:cxn ang="0">
                  <a:pos x="308" y="19"/>
                </a:cxn>
                <a:cxn ang="0">
                  <a:pos x="341" y="19"/>
                </a:cxn>
                <a:cxn ang="0">
                  <a:pos x="341" y="37"/>
                </a:cxn>
                <a:cxn ang="0">
                  <a:pos x="341" y="37"/>
                </a:cxn>
                <a:cxn ang="0">
                  <a:pos x="357" y="56"/>
                </a:cxn>
                <a:cxn ang="0">
                  <a:pos x="357" y="56"/>
                </a:cxn>
                <a:cxn ang="0">
                  <a:pos x="357" y="56"/>
                </a:cxn>
                <a:cxn ang="0">
                  <a:pos x="374" y="74"/>
                </a:cxn>
                <a:cxn ang="0">
                  <a:pos x="390" y="93"/>
                </a:cxn>
                <a:cxn ang="0">
                  <a:pos x="407" y="111"/>
                </a:cxn>
                <a:cxn ang="0">
                  <a:pos x="423" y="130"/>
                </a:cxn>
                <a:cxn ang="0">
                  <a:pos x="423" y="167"/>
                </a:cxn>
                <a:cxn ang="0">
                  <a:pos x="439" y="185"/>
                </a:cxn>
                <a:cxn ang="0">
                  <a:pos x="456" y="204"/>
                </a:cxn>
                <a:cxn ang="0">
                  <a:pos x="472" y="222"/>
                </a:cxn>
                <a:cxn ang="0">
                  <a:pos x="472" y="241"/>
                </a:cxn>
                <a:cxn ang="0">
                  <a:pos x="472" y="241"/>
                </a:cxn>
                <a:cxn ang="0">
                  <a:pos x="505" y="241"/>
                </a:cxn>
                <a:cxn ang="0">
                  <a:pos x="472" y="241"/>
                </a:cxn>
                <a:cxn ang="0">
                  <a:pos x="423" y="241"/>
                </a:cxn>
                <a:cxn ang="0">
                  <a:pos x="374" y="241"/>
                </a:cxn>
                <a:cxn ang="0">
                  <a:pos x="292" y="241"/>
                </a:cxn>
                <a:cxn ang="0">
                  <a:pos x="180" y="241"/>
                </a:cxn>
                <a:cxn ang="0">
                  <a:pos x="82" y="241"/>
                </a:cxn>
                <a:cxn ang="0">
                  <a:pos x="49" y="222"/>
                </a:cxn>
                <a:cxn ang="0">
                  <a:pos x="0" y="204"/>
                </a:cxn>
                <a:cxn ang="0">
                  <a:pos x="32" y="204"/>
                </a:cxn>
                <a:cxn ang="0">
                  <a:pos x="49" y="185"/>
                </a:cxn>
                <a:cxn ang="0">
                  <a:pos x="32" y="167"/>
                </a:cxn>
                <a:cxn ang="0">
                  <a:pos x="32" y="167"/>
                </a:cxn>
                <a:cxn ang="0">
                  <a:pos x="32" y="167"/>
                </a:cxn>
                <a:cxn ang="0">
                  <a:pos x="49" y="148"/>
                </a:cxn>
                <a:cxn ang="0">
                  <a:pos x="82" y="130"/>
                </a:cxn>
                <a:cxn ang="0">
                  <a:pos x="98" y="111"/>
                </a:cxn>
                <a:cxn ang="0">
                  <a:pos x="114" y="93"/>
                </a:cxn>
                <a:cxn ang="0">
                  <a:pos x="131" y="74"/>
                </a:cxn>
                <a:cxn ang="0">
                  <a:pos x="147" y="56"/>
                </a:cxn>
                <a:cxn ang="0">
                  <a:pos x="131" y="37"/>
                </a:cxn>
                <a:cxn ang="0">
                  <a:pos x="164" y="37"/>
                </a:cxn>
                <a:cxn ang="0">
                  <a:pos x="164" y="37"/>
                </a:cxn>
                <a:cxn ang="0">
                  <a:pos x="196" y="37"/>
                </a:cxn>
                <a:cxn ang="0">
                  <a:pos x="196" y="37"/>
                </a:cxn>
                <a:cxn ang="0">
                  <a:pos x="196" y="37"/>
                </a:cxn>
                <a:cxn ang="0">
                  <a:pos x="213" y="19"/>
                </a:cxn>
                <a:cxn ang="0">
                  <a:pos x="245" y="19"/>
                </a:cxn>
                <a:cxn ang="0">
                  <a:pos x="259" y="0"/>
                </a:cxn>
              </a:cxnLst>
              <a:rect l="0" t="0" r="r" b="b"/>
              <a:pathLst>
                <a:path w="505" h="241">
                  <a:moveTo>
                    <a:pt x="259" y="19"/>
                  </a:moveTo>
                  <a:lnTo>
                    <a:pt x="276" y="19"/>
                  </a:lnTo>
                  <a:lnTo>
                    <a:pt x="276" y="37"/>
                  </a:lnTo>
                  <a:lnTo>
                    <a:pt x="276" y="19"/>
                  </a:lnTo>
                  <a:lnTo>
                    <a:pt x="292" y="19"/>
                  </a:lnTo>
                  <a:lnTo>
                    <a:pt x="308" y="19"/>
                  </a:lnTo>
                  <a:lnTo>
                    <a:pt x="325" y="19"/>
                  </a:lnTo>
                  <a:lnTo>
                    <a:pt x="341" y="19"/>
                  </a:lnTo>
                  <a:lnTo>
                    <a:pt x="357" y="19"/>
                  </a:lnTo>
                  <a:lnTo>
                    <a:pt x="341" y="37"/>
                  </a:lnTo>
                  <a:lnTo>
                    <a:pt x="357" y="37"/>
                  </a:lnTo>
                  <a:lnTo>
                    <a:pt x="341" y="37"/>
                  </a:lnTo>
                  <a:lnTo>
                    <a:pt x="341" y="56"/>
                  </a:lnTo>
                  <a:lnTo>
                    <a:pt x="357" y="56"/>
                  </a:lnTo>
                  <a:lnTo>
                    <a:pt x="357" y="37"/>
                  </a:lnTo>
                  <a:lnTo>
                    <a:pt x="357" y="56"/>
                  </a:lnTo>
                  <a:lnTo>
                    <a:pt x="357" y="74"/>
                  </a:lnTo>
                  <a:lnTo>
                    <a:pt x="357" y="56"/>
                  </a:lnTo>
                  <a:lnTo>
                    <a:pt x="374" y="56"/>
                  </a:lnTo>
                  <a:lnTo>
                    <a:pt x="374" y="74"/>
                  </a:lnTo>
                  <a:lnTo>
                    <a:pt x="374" y="93"/>
                  </a:lnTo>
                  <a:lnTo>
                    <a:pt x="390" y="93"/>
                  </a:lnTo>
                  <a:lnTo>
                    <a:pt x="390" y="111"/>
                  </a:lnTo>
                  <a:lnTo>
                    <a:pt x="407" y="111"/>
                  </a:lnTo>
                  <a:lnTo>
                    <a:pt x="407" y="130"/>
                  </a:lnTo>
                  <a:lnTo>
                    <a:pt x="423" y="130"/>
                  </a:lnTo>
                  <a:lnTo>
                    <a:pt x="423" y="148"/>
                  </a:lnTo>
                  <a:lnTo>
                    <a:pt x="423" y="167"/>
                  </a:lnTo>
                  <a:lnTo>
                    <a:pt x="423" y="185"/>
                  </a:lnTo>
                  <a:lnTo>
                    <a:pt x="439" y="185"/>
                  </a:lnTo>
                  <a:lnTo>
                    <a:pt x="456" y="185"/>
                  </a:lnTo>
                  <a:lnTo>
                    <a:pt x="456" y="204"/>
                  </a:lnTo>
                  <a:lnTo>
                    <a:pt x="472" y="204"/>
                  </a:lnTo>
                  <a:lnTo>
                    <a:pt x="472" y="222"/>
                  </a:lnTo>
                  <a:lnTo>
                    <a:pt x="456" y="222"/>
                  </a:lnTo>
                  <a:lnTo>
                    <a:pt x="472" y="241"/>
                  </a:lnTo>
                  <a:lnTo>
                    <a:pt x="472" y="222"/>
                  </a:lnTo>
                  <a:lnTo>
                    <a:pt x="472" y="241"/>
                  </a:lnTo>
                  <a:lnTo>
                    <a:pt x="489" y="241"/>
                  </a:lnTo>
                  <a:lnTo>
                    <a:pt x="505" y="241"/>
                  </a:lnTo>
                  <a:lnTo>
                    <a:pt x="489" y="241"/>
                  </a:lnTo>
                  <a:lnTo>
                    <a:pt x="472" y="241"/>
                  </a:lnTo>
                  <a:lnTo>
                    <a:pt x="439" y="241"/>
                  </a:lnTo>
                  <a:lnTo>
                    <a:pt x="423" y="241"/>
                  </a:lnTo>
                  <a:lnTo>
                    <a:pt x="407" y="241"/>
                  </a:lnTo>
                  <a:lnTo>
                    <a:pt x="374" y="241"/>
                  </a:lnTo>
                  <a:lnTo>
                    <a:pt x="341" y="241"/>
                  </a:lnTo>
                  <a:lnTo>
                    <a:pt x="292" y="241"/>
                  </a:lnTo>
                  <a:lnTo>
                    <a:pt x="229" y="241"/>
                  </a:lnTo>
                  <a:lnTo>
                    <a:pt x="180" y="241"/>
                  </a:lnTo>
                  <a:lnTo>
                    <a:pt x="147" y="241"/>
                  </a:lnTo>
                  <a:lnTo>
                    <a:pt x="82" y="241"/>
                  </a:lnTo>
                  <a:lnTo>
                    <a:pt x="65" y="241"/>
                  </a:lnTo>
                  <a:lnTo>
                    <a:pt x="49" y="222"/>
                  </a:lnTo>
                  <a:lnTo>
                    <a:pt x="0" y="222"/>
                  </a:lnTo>
                  <a:lnTo>
                    <a:pt x="0" y="204"/>
                  </a:lnTo>
                  <a:lnTo>
                    <a:pt x="16" y="204"/>
                  </a:lnTo>
                  <a:lnTo>
                    <a:pt x="32" y="204"/>
                  </a:lnTo>
                  <a:lnTo>
                    <a:pt x="32" y="185"/>
                  </a:lnTo>
                  <a:lnTo>
                    <a:pt x="49" y="185"/>
                  </a:lnTo>
                  <a:lnTo>
                    <a:pt x="49" y="167"/>
                  </a:lnTo>
                  <a:lnTo>
                    <a:pt x="32" y="167"/>
                  </a:lnTo>
                  <a:lnTo>
                    <a:pt x="49" y="167"/>
                  </a:lnTo>
                  <a:lnTo>
                    <a:pt x="32" y="167"/>
                  </a:lnTo>
                  <a:lnTo>
                    <a:pt x="49" y="167"/>
                  </a:lnTo>
                  <a:lnTo>
                    <a:pt x="32" y="167"/>
                  </a:lnTo>
                  <a:lnTo>
                    <a:pt x="32" y="148"/>
                  </a:lnTo>
                  <a:lnTo>
                    <a:pt x="49" y="148"/>
                  </a:lnTo>
                  <a:lnTo>
                    <a:pt x="65" y="130"/>
                  </a:lnTo>
                  <a:lnTo>
                    <a:pt x="82" y="130"/>
                  </a:lnTo>
                  <a:lnTo>
                    <a:pt x="82" y="111"/>
                  </a:lnTo>
                  <a:lnTo>
                    <a:pt x="98" y="111"/>
                  </a:lnTo>
                  <a:lnTo>
                    <a:pt x="98" y="93"/>
                  </a:lnTo>
                  <a:lnTo>
                    <a:pt x="114" y="93"/>
                  </a:lnTo>
                  <a:lnTo>
                    <a:pt x="114" y="74"/>
                  </a:lnTo>
                  <a:lnTo>
                    <a:pt x="131" y="74"/>
                  </a:lnTo>
                  <a:lnTo>
                    <a:pt x="131" y="56"/>
                  </a:lnTo>
                  <a:lnTo>
                    <a:pt x="147" y="56"/>
                  </a:lnTo>
                  <a:lnTo>
                    <a:pt x="131" y="56"/>
                  </a:lnTo>
                  <a:lnTo>
                    <a:pt x="131" y="37"/>
                  </a:lnTo>
                  <a:lnTo>
                    <a:pt x="147" y="37"/>
                  </a:lnTo>
                  <a:lnTo>
                    <a:pt x="164" y="37"/>
                  </a:lnTo>
                  <a:lnTo>
                    <a:pt x="164" y="19"/>
                  </a:lnTo>
                  <a:lnTo>
                    <a:pt x="164" y="37"/>
                  </a:lnTo>
                  <a:lnTo>
                    <a:pt x="180" y="37"/>
                  </a:lnTo>
                  <a:lnTo>
                    <a:pt x="196" y="37"/>
                  </a:lnTo>
                  <a:lnTo>
                    <a:pt x="196" y="19"/>
                  </a:lnTo>
                  <a:lnTo>
                    <a:pt x="196" y="37"/>
                  </a:lnTo>
                  <a:lnTo>
                    <a:pt x="196" y="19"/>
                  </a:lnTo>
                  <a:lnTo>
                    <a:pt x="196" y="37"/>
                  </a:lnTo>
                  <a:lnTo>
                    <a:pt x="196" y="19"/>
                  </a:lnTo>
                  <a:lnTo>
                    <a:pt x="213" y="19"/>
                  </a:lnTo>
                  <a:lnTo>
                    <a:pt x="229" y="19"/>
                  </a:lnTo>
                  <a:lnTo>
                    <a:pt x="245" y="19"/>
                  </a:lnTo>
                  <a:lnTo>
                    <a:pt x="245" y="0"/>
                  </a:lnTo>
                  <a:lnTo>
                    <a:pt x="259" y="0"/>
                  </a:lnTo>
                  <a:lnTo>
                    <a:pt x="259"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8" name="Freeform 348"/>
            <p:cNvSpPr>
              <a:spLocks/>
            </p:cNvSpPr>
            <p:nvPr/>
          </p:nvSpPr>
          <p:spPr bwMode="auto">
            <a:xfrm>
              <a:off x="315" y="1828"/>
              <a:ext cx="505" cy="241"/>
            </a:xfrm>
            <a:custGeom>
              <a:avLst/>
              <a:gdLst/>
              <a:ahLst/>
              <a:cxnLst>
                <a:cxn ang="0">
                  <a:pos x="276" y="19"/>
                </a:cxn>
                <a:cxn ang="0">
                  <a:pos x="276" y="19"/>
                </a:cxn>
                <a:cxn ang="0">
                  <a:pos x="308" y="19"/>
                </a:cxn>
                <a:cxn ang="0">
                  <a:pos x="341" y="19"/>
                </a:cxn>
                <a:cxn ang="0">
                  <a:pos x="341" y="37"/>
                </a:cxn>
                <a:cxn ang="0">
                  <a:pos x="341" y="37"/>
                </a:cxn>
                <a:cxn ang="0">
                  <a:pos x="357" y="56"/>
                </a:cxn>
                <a:cxn ang="0">
                  <a:pos x="357" y="56"/>
                </a:cxn>
                <a:cxn ang="0">
                  <a:pos x="357" y="56"/>
                </a:cxn>
                <a:cxn ang="0">
                  <a:pos x="374" y="74"/>
                </a:cxn>
                <a:cxn ang="0">
                  <a:pos x="390" y="93"/>
                </a:cxn>
                <a:cxn ang="0">
                  <a:pos x="407" y="111"/>
                </a:cxn>
                <a:cxn ang="0">
                  <a:pos x="423" y="130"/>
                </a:cxn>
                <a:cxn ang="0">
                  <a:pos x="423" y="167"/>
                </a:cxn>
                <a:cxn ang="0">
                  <a:pos x="439" y="185"/>
                </a:cxn>
                <a:cxn ang="0">
                  <a:pos x="456" y="204"/>
                </a:cxn>
                <a:cxn ang="0">
                  <a:pos x="472" y="222"/>
                </a:cxn>
                <a:cxn ang="0">
                  <a:pos x="472" y="241"/>
                </a:cxn>
                <a:cxn ang="0">
                  <a:pos x="472" y="241"/>
                </a:cxn>
                <a:cxn ang="0">
                  <a:pos x="505" y="241"/>
                </a:cxn>
                <a:cxn ang="0">
                  <a:pos x="472" y="241"/>
                </a:cxn>
                <a:cxn ang="0">
                  <a:pos x="423" y="241"/>
                </a:cxn>
                <a:cxn ang="0">
                  <a:pos x="374" y="241"/>
                </a:cxn>
                <a:cxn ang="0">
                  <a:pos x="292" y="241"/>
                </a:cxn>
                <a:cxn ang="0">
                  <a:pos x="180" y="241"/>
                </a:cxn>
                <a:cxn ang="0">
                  <a:pos x="82" y="241"/>
                </a:cxn>
                <a:cxn ang="0">
                  <a:pos x="49" y="222"/>
                </a:cxn>
                <a:cxn ang="0">
                  <a:pos x="0" y="204"/>
                </a:cxn>
                <a:cxn ang="0">
                  <a:pos x="32" y="204"/>
                </a:cxn>
                <a:cxn ang="0">
                  <a:pos x="49" y="185"/>
                </a:cxn>
                <a:cxn ang="0">
                  <a:pos x="32" y="167"/>
                </a:cxn>
                <a:cxn ang="0">
                  <a:pos x="32" y="167"/>
                </a:cxn>
                <a:cxn ang="0">
                  <a:pos x="32" y="167"/>
                </a:cxn>
                <a:cxn ang="0">
                  <a:pos x="49" y="148"/>
                </a:cxn>
                <a:cxn ang="0">
                  <a:pos x="82" y="130"/>
                </a:cxn>
                <a:cxn ang="0">
                  <a:pos x="98" y="111"/>
                </a:cxn>
                <a:cxn ang="0">
                  <a:pos x="114" y="93"/>
                </a:cxn>
                <a:cxn ang="0">
                  <a:pos x="131" y="74"/>
                </a:cxn>
                <a:cxn ang="0">
                  <a:pos x="147" y="56"/>
                </a:cxn>
                <a:cxn ang="0">
                  <a:pos x="131" y="37"/>
                </a:cxn>
                <a:cxn ang="0">
                  <a:pos x="164" y="37"/>
                </a:cxn>
                <a:cxn ang="0">
                  <a:pos x="164" y="37"/>
                </a:cxn>
                <a:cxn ang="0">
                  <a:pos x="196" y="37"/>
                </a:cxn>
                <a:cxn ang="0">
                  <a:pos x="196" y="37"/>
                </a:cxn>
                <a:cxn ang="0">
                  <a:pos x="196" y="37"/>
                </a:cxn>
                <a:cxn ang="0">
                  <a:pos x="213" y="19"/>
                </a:cxn>
                <a:cxn ang="0">
                  <a:pos x="245" y="19"/>
                </a:cxn>
                <a:cxn ang="0">
                  <a:pos x="259" y="0"/>
                </a:cxn>
              </a:cxnLst>
              <a:rect l="0" t="0" r="r" b="b"/>
              <a:pathLst>
                <a:path w="505" h="241">
                  <a:moveTo>
                    <a:pt x="259" y="19"/>
                  </a:moveTo>
                  <a:lnTo>
                    <a:pt x="276" y="19"/>
                  </a:lnTo>
                  <a:lnTo>
                    <a:pt x="276" y="37"/>
                  </a:lnTo>
                  <a:lnTo>
                    <a:pt x="276" y="19"/>
                  </a:lnTo>
                  <a:lnTo>
                    <a:pt x="292" y="19"/>
                  </a:lnTo>
                  <a:lnTo>
                    <a:pt x="308" y="19"/>
                  </a:lnTo>
                  <a:lnTo>
                    <a:pt x="325" y="19"/>
                  </a:lnTo>
                  <a:lnTo>
                    <a:pt x="341" y="19"/>
                  </a:lnTo>
                  <a:lnTo>
                    <a:pt x="357" y="19"/>
                  </a:lnTo>
                  <a:lnTo>
                    <a:pt x="341" y="37"/>
                  </a:lnTo>
                  <a:lnTo>
                    <a:pt x="357" y="37"/>
                  </a:lnTo>
                  <a:lnTo>
                    <a:pt x="341" y="37"/>
                  </a:lnTo>
                  <a:lnTo>
                    <a:pt x="341" y="56"/>
                  </a:lnTo>
                  <a:lnTo>
                    <a:pt x="357" y="56"/>
                  </a:lnTo>
                  <a:lnTo>
                    <a:pt x="357" y="37"/>
                  </a:lnTo>
                  <a:lnTo>
                    <a:pt x="357" y="56"/>
                  </a:lnTo>
                  <a:lnTo>
                    <a:pt x="357" y="74"/>
                  </a:lnTo>
                  <a:lnTo>
                    <a:pt x="357" y="56"/>
                  </a:lnTo>
                  <a:lnTo>
                    <a:pt x="374" y="56"/>
                  </a:lnTo>
                  <a:lnTo>
                    <a:pt x="374" y="74"/>
                  </a:lnTo>
                  <a:lnTo>
                    <a:pt x="374" y="93"/>
                  </a:lnTo>
                  <a:lnTo>
                    <a:pt x="390" y="93"/>
                  </a:lnTo>
                  <a:lnTo>
                    <a:pt x="390" y="111"/>
                  </a:lnTo>
                  <a:lnTo>
                    <a:pt x="407" y="111"/>
                  </a:lnTo>
                  <a:lnTo>
                    <a:pt x="407" y="130"/>
                  </a:lnTo>
                  <a:lnTo>
                    <a:pt x="423" y="130"/>
                  </a:lnTo>
                  <a:lnTo>
                    <a:pt x="423" y="148"/>
                  </a:lnTo>
                  <a:lnTo>
                    <a:pt x="423" y="167"/>
                  </a:lnTo>
                  <a:lnTo>
                    <a:pt x="423" y="185"/>
                  </a:lnTo>
                  <a:lnTo>
                    <a:pt x="439" y="185"/>
                  </a:lnTo>
                  <a:lnTo>
                    <a:pt x="456" y="185"/>
                  </a:lnTo>
                  <a:lnTo>
                    <a:pt x="456" y="204"/>
                  </a:lnTo>
                  <a:lnTo>
                    <a:pt x="472" y="204"/>
                  </a:lnTo>
                  <a:lnTo>
                    <a:pt x="472" y="222"/>
                  </a:lnTo>
                  <a:lnTo>
                    <a:pt x="456" y="222"/>
                  </a:lnTo>
                  <a:lnTo>
                    <a:pt x="472" y="241"/>
                  </a:lnTo>
                  <a:lnTo>
                    <a:pt x="472" y="222"/>
                  </a:lnTo>
                  <a:lnTo>
                    <a:pt x="472" y="241"/>
                  </a:lnTo>
                  <a:lnTo>
                    <a:pt x="489" y="241"/>
                  </a:lnTo>
                  <a:lnTo>
                    <a:pt x="505" y="241"/>
                  </a:lnTo>
                  <a:lnTo>
                    <a:pt x="489" y="241"/>
                  </a:lnTo>
                  <a:lnTo>
                    <a:pt x="472" y="241"/>
                  </a:lnTo>
                  <a:lnTo>
                    <a:pt x="439" y="241"/>
                  </a:lnTo>
                  <a:lnTo>
                    <a:pt x="423" y="241"/>
                  </a:lnTo>
                  <a:lnTo>
                    <a:pt x="407" y="241"/>
                  </a:lnTo>
                  <a:lnTo>
                    <a:pt x="374" y="241"/>
                  </a:lnTo>
                  <a:lnTo>
                    <a:pt x="341" y="241"/>
                  </a:lnTo>
                  <a:lnTo>
                    <a:pt x="292" y="241"/>
                  </a:lnTo>
                  <a:lnTo>
                    <a:pt x="229" y="241"/>
                  </a:lnTo>
                  <a:lnTo>
                    <a:pt x="180" y="241"/>
                  </a:lnTo>
                  <a:lnTo>
                    <a:pt x="147" y="241"/>
                  </a:lnTo>
                  <a:lnTo>
                    <a:pt x="82" y="241"/>
                  </a:lnTo>
                  <a:lnTo>
                    <a:pt x="65" y="241"/>
                  </a:lnTo>
                  <a:lnTo>
                    <a:pt x="49" y="222"/>
                  </a:lnTo>
                  <a:lnTo>
                    <a:pt x="0" y="222"/>
                  </a:lnTo>
                  <a:lnTo>
                    <a:pt x="0" y="204"/>
                  </a:lnTo>
                  <a:lnTo>
                    <a:pt x="16" y="204"/>
                  </a:lnTo>
                  <a:lnTo>
                    <a:pt x="32" y="204"/>
                  </a:lnTo>
                  <a:lnTo>
                    <a:pt x="32" y="185"/>
                  </a:lnTo>
                  <a:lnTo>
                    <a:pt x="49" y="185"/>
                  </a:lnTo>
                  <a:lnTo>
                    <a:pt x="49" y="167"/>
                  </a:lnTo>
                  <a:lnTo>
                    <a:pt x="32" y="167"/>
                  </a:lnTo>
                  <a:lnTo>
                    <a:pt x="49" y="167"/>
                  </a:lnTo>
                  <a:lnTo>
                    <a:pt x="32" y="167"/>
                  </a:lnTo>
                  <a:lnTo>
                    <a:pt x="49" y="167"/>
                  </a:lnTo>
                  <a:lnTo>
                    <a:pt x="32" y="167"/>
                  </a:lnTo>
                  <a:lnTo>
                    <a:pt x="32" y="148"/>
                  </a:lnTo>
                  <a:lnTo>
                    <a:pt x="49" y="148"/>
                  </a:lnTo>
                  <a:lnTo>
                    <a:pt x="65" y="130"/>
                  </a:lnTo>
                  <a:lnTo>
                    <a:pt x="82" y="130"/>
                  </a:lnTo>
                  <a:lnTo>
                    <a:pt x="82" y="111"/>
                  </a:lnTo>
                  <a:lnTo>
                    <a:pt x="98" y="111"/>
                  </a:lnTo>
                  <a:lnTo>
                    <a:pt x="98" y="93"/>
                  </a:lnTo>
                  <a:lnTo>
                    <a:pt x="114" y="93"/>
                  </a:lnTo>
                  <a:lnTo>
                    <a:pt x="114" y="74"/>
                  </a:lnTo>
                  <a:lnTo>
                    <a:pt x="131" y="74"/>
                  </a:lnTo>
                  <a:lnTo>
                    <a:pt x="131" y="56"/>
                  </a:lnTo>
                  <a:lnTo>
                    <a:pt x="147" y="56"/>
                  </a:lnTo>
                  <a:lnTo>
                    <a:pt x="131" y="56"/>
                  </a:lnTo>
                  <a:lnTo>
                    <a:pt x="131" y="37"/>
                  </a:lnTo>
                  <a:lnTo>
                    <a:pt x="147" y="37"/>
                  </a:lnTo>
                  <a:lnTo>
                    <a:pt x="164" y="37"/>
                  </a:lnTo>
                  <a:lnTo>
                    <a:pt x="164" y="19"/>
                  </a:lnTo>
                  <a:lnTo>
                    <a:pt x="164" y="37"/>
                  </a:lnTo>
                  <a:lnTo>
                    <a:pt x="180" y="37"/>
                  </a:lnTo>
                  <a:lnTo>
                    <a:pt x="196" y="37"/>
                  </a:lnTo>
                  <a:lnTo>
                    <a:pt x="196" y="19"/>
                  </a:lnTo>
                  <a:lnTo>
                    <a:pt x="196" y="37"/>
                  </a:lnTo>
                  <a:lnTo>
                    <a:pt x="196" y="19"/>
                  </a:lnTo>
                  <a:lnTo>
                    <a:pt x="196" y="37"/>
                  </a:lnTo>
                  <a:lnTo>
                    <a:pt x="196" y="19"/>
                  </a:lnTo>
                  <a:lnTo>
                    <a:pt x="213" y="19"/>
                  </a:lnTo>
                  <a:lnTo>
                    <a:pt x="229" y="19"/>
                  </a:lnTo>
                  <a:lnTo>
                    <a:pt x="245" y="19"/>
                  </a:lnTo>
                  <a:lnTo>
                    <a:pt x="245" y="0"/>
                  </a:lnTo>
                  <a:lnTo>
                    <a:pt x="259" y="0"/>
                  </a:lnTo>
                  <a:lnTo>
                    <a:pt x="259"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9" name="Group 344"/>
          <p:cNvGrpSpPr>
            <a:grpSpLocks/>
          </p:cNvGrpSpPr>
          <p:nvPr/>
        </p:nvGrpSpPr>
        <p:grpSpPr bwMode="auto">
          <a:xfrm>
            <a:off x="8261861" y="3130940"/>
            <a:ext cx="689742" cy="625818"/>
            <a:chOff x="6431" y="1848"/>
            <a:chExt cx="669" cy="607"/>
          </a:xfrm>
          <a:solidFill>
            <a:schemeClr val="accent5">
              <a:lumMod val="60000"/>
              <a:lumOff val="40000"/>
            </a:schemeClr>
          </a:solidFill>
        </p:grpSpPr>
        <p:sp>
          <p:nvSpPr>
            <p:cNvPr id="260" name="Freeform 346"/>
            <p:cNvSpPr>
              <a:spLocks/>
            </p:cNvSpPr>
            <p:nvPr/>
          </p:nvSpPr>
          <p:spPr bwMode="auto">
            <a:xfrm>
              <a:off x="6431" y="1848"/>
              <a:ext cx="669" cy="607"/>
            </a:xfrm>
            <a:custGeom>
              <a:avLst/>
              <a:gdLst/>
              <a:ahLst/>
              <a:cxnLst>
                <a:cxn ang="0">
                  <a:pos x="66" y="259"/>
                </a:cxn>
                <a:cxn ang="0">
                  <a:pos x="129" y="222"/>
                </a:cxn>
                <a:cxn ang="0">
                  <a:pos x="145" y="203"/>
                </a:cxn>
                <a:cxn ang="0">
                  <a:pos x="161" y="166"/>
                </a:cxn>
                <a:cxn ang="0">
                  <a:pos x="178" y="129"/>
                </a:cxn>
                <a:cxn ang="0">
                  <a:pos x="194" y="110"/>
                </a:cxn>
                <a:cxn ang="0">
                  <a:pos x="211" y="74"/>
                </a:cxn>
                <a:cxn ang="0">
                  <a:pos x="211" y="36"/>
                </a:cxn>
                <a:cxn ang="0">
                  <a:pos x="194" y="18"/>
                </a:cxn>
                <a:cxn ang="0">
                  <a:pos x="211" y="0"/>
                </a:cxn>
                <a:cxn ang="0">
                  <a:pos x="243" y="18"/>
                </a:cxn>
                <a:cxn ang="0">
                  <a:pos x="276" y="36"/>
                </a:cxn>
                <a:cxn ang="0">
                  <a:pos x="292" y="55"/>
                </a:cxn>
                <a:cxn ang="0">
                  <a:pos x="325" y="74"/>
                </a:cxn>
                <a:cxn ang="0">
                  <a:pos x="342" y="92"/>
                </a:cxn>
                <a:cxn ang="0">
                  <a:pos x="374" y="110"/>
                </a:cxn>
                <a:cxn ang="0">
                  <a:pos x="407" y="129"/>
                </a:cxn>
                <a:cxn ang="0">
                  <a:pos x="473" y="166"/>
                </a:cxn>
                <a:cxn ang="0">
                  <a:pos x="522" y="185"/>
                </a:cxn>
                <a:cxn ang="0">
                  <a:pos x="522" y="222"/>
                </a:cxn>
                <a:cxn ang="0">
                  <a:pos x="538" y="240"/>
                </a:cxn>
                <a:cxn ang="0">
                  <a:pos x="555" y="222"/>
                </a:cxn>
                <a:cxn ang="0">
                  <a:pos x="571" y="240"/>
                </a:cxn>
                <a:cxn ang="0">
                  <a:pos x="587" y="222"/>
                </a:cxn>
                <a:cxn ang="0">
                  <a:pos x="604" y="203"/>
                </a:cxn>
                <a:cxn ang="0">
                  <a:pos x="604" y="240"/>
                </a:cxn>
                <a:cxn ang="0">
                  <a:pos x="604" y="277"/>
                </a:cxn>
                <a:cxn ang="0">
                  <a:pos x="620" y="296"/>
                </a:cxn>
                <a:cxn ang="0">
                  <a:pos x="604" y="425"/>
                </a:cxn>
                <a:cxn ang="0">
                  <a:pos x="604" y="496"/>
                </a:cxn>
                <a:cxn ang="0">
                  <a:pos x="669" y="533"/>
                </a:cxn>
                <a:cxn ang="0">
                  <a:pos x="653" y="552"/>
                </a:cxn>
                <a:cxn ang="0">
                  <a:pos x="636" y="570"/>
                </a:cxn>
                <a:cxn ang="0">
                  <a:pos x="604" y="570"/>
                </a:cxn>
                <a:cxn ang="0">
                  <a:pos x="587" y="589"/>
                </a:cxn>
                <a:cxn ang="0">
                  <a:pos x="555" y="589"/>
                </a:cxn>
                <a:cxn ang="0">
                  <a:pos x="555" y="589"/>
                </a:cxn>
                <a:cxn ang="0">
                  <a:pos x="555" y="589"/>
                </a:cxn>
                <a:cxn ang="0">
                  <a:pos x="538" y="570"/>
                </a:cxn>
                <a:cxn ang="0">
                  <a:pos x="522" y="552"/>
                </a:cxn>
                <a:cxn ang="0">
                  <a:pos x="538" y="533"/>
                </a:cxn>
                <a:cxn ang="0">
                  <a:pos x="538" y="533"/>
                </a:cxn>
                <a:cxn ang="0">
                  <a:pos x="522" y="515"/>
                </a:cxn>
                <a:cxn ang="0">
                  <a:pos x="505" y="496"/>
                </a:cxn>
                <a:cxn ang="0">
                  <a:pos x="505" y="462"/>
                </a:cxn>
                <a:cxn ang="0">
                  <a:pos x="489" y="444"/>
                </a:cxn>
                <a:cxn ang="0">
                  <a:pos x="456" y="444"/>
                </a:cxn>
                <a:cxn ang="0">
                  <a:pos x="456" y="407"/>
                </a:cxn>
                <a:cxn ang="0">
                  <a:pos x="423" y="407"/>
                </a:cxn>
                <a:cxn ang="0">
                  <a:pos x="391" y="407"/>
                </a:cxn>
                <a:cxn ang="0">
                  <a:pos x="358" y="407"/>
                </a:cxn>
                <a:cxn ang="0">
                  <a:pos x="358" y="444"/>
                </a:cxn>
                <a:cxn ang="0">
                  <a:pos x="211" y="351"/>
                </a:cxn>
                <a:cxn ang="0">
                  <a:pos x="161" y="351"/>
                </a:cxn>
                <a:cxn ang="0">
                  <a:pos x="115" y="351"/>
                </a:cxn>
                <a:cxn ang="0">
                  <a:pos x="50" y="351"/>
                </a:cxn>
                <a:cxn ang="0">
                  <a:pos x="33" y="333"/>
                </a:cxn>
                <a:cxn ang="0">
                  <a:pos x="17" y="314"/>
                </a:cxn>
              </a:cxnLst>
              <a:rect l="0" t="0" r="r" b="b"/>
              <a:pathLst>
                <a:path w="669" h="607">
                  <a:moveTo>
                    <a:pt x="0" y="314"/>
                  </a:moveTo>
                  <a:lnTo>
                    <a:pt x="66" y="259"/>
                  </a:lnTo>
                  <a:lnTo>
                    <a:pt x="115" y="240"/>
                  </a:lnTo>
                  <a:lnTo>
                    <a:pt x="129" y="222"/>
                  </a:lnTo>
                  <a:lnTo>
                    <a:pt x="129" y="203"/>
                  </a:lnTo>
                  <a:lnTo>
                    <a:pt x="145" y="203"/>
                  </a:lnTo>
                  <a:lnTo>
                    <a:pt x="145" y="185"/>
                  </a:lnTo>
                  <a:lnTo>
                    <a:pt x="161" y="166"/>
                  </a:lnTo>
                  <a:lnTo>
                    <a:pt x="178" y="148"/>
                  </a:lnTo>
                  <a:lnTo>
                    <a:pt x="178" y="129"/>
                  </a:lnTo>
                  <a:lnTo>
                    <a:pt x="194" y="129"/>
                  </a:lnTo>
                  <a:lnTo>
                    <a:pt x="194" y="110"/>
                  </a:lnTo>
                  <a:lnTo>
                    <a:pt x="211" y="92"/>
                  </a:lnTo>
                  <a:lnTo>
                    <a:pt x="211" y="74"/>
                  </a:lnTo>
                  <a:lnTo>
                    <a:pt x="211" y="55"/>
                  </a:lnTo>
                  <a:lnTo>
                    <a:pt x="211" y="36"/>
                  </a:lnTo>
                  <a:lnTo>
                    <a:pt x="194" y="36"/>
                  </a:lnTo>
                  <a:lnTo>
                    <a:pt x="194" y="18"/>
                  </a:lnTo>
                  <a:lnTo>
                    <a:pt x="194" y="0"/>
                  </a:lnTo>
                  <a:lnTo>
                    <a:pt x="211" y="0"/>
                  </a:lnTo>
                  <a:lnTo>
                    <a:pt x="227" y="0"/>
                  </a:lnTo>
                  <a:lnTo>
                    <a:pt x="243" y="18"/>
                  </a:lnTo>
                  <a:lnTo>
                    <a:pt x="260" y="18"/>
                  </a:lnTo>
                  <a:lnTo>
                    <a:pt x="276" y="36"/>
                  </a:lnTo>
                  <a:lnTo>
                    <a:pt x="292" y="36"/>
                  </a:lnTo>
                  <a:lnTo>
                    <a:pt x="292" y="55"/>
                  </a:lnTo>
                  <a:lnTo>
                    <a:pt x="309" y="55"/>
                  </a:lnTo>
                  <a:lnTo>
                    <a:pt x="325" y="74"/>
                  </a:lnTo>
                  <a:lnTo>
                    <a:pt x="342" y="74"/>
                  </a:lnTo>
                  <a:lnTo>
                    <a:pt x="342" y="92"/>
                  </a:lnTo>
                  <a:lnTo>
                    <a:pt x="358" y="92"/>
                  </a:lnTo>
                  <a:lnTo>
                    <a:pt x="374" y="110"/>
                  </a:lnTo>
                  <a:lnTo>
                    <a:pt x="391" y="110"/>
                  </a:lnTo>
                  <a:lnTo>
                    <a:pt x="407" y="129"/>
                  </a:lnTo>
                  <a:lnTo>
                    <a:pt x="423" y="129"/>
                  </a:lnTo>
                  <a:lnTo>
                    <a:pt x="473" y="166"/>
                  </a:lnTo>
                  <a:lnTo>
                    <a:pt x="505" y="185"/>
                  </a:lnTo>
                  <a:lnTo>
                    <a:pt x="522" y="185"/>
                  </a:lnTo>
                  <a:lnTo>
                    <a:pt x="522" y="203"/>
                  </a:lnTo>
                  <a:lnTo>
                    <a:pt x="522" y="222"/>
                  </a:lnTo>
                  <a:lnTo>
                    <a:pt x="538" y="222"/>
                  </a:lnTo>
                  <a:lnTo>
                    <a:pt x="538" y="240"/>
                  </a:lnTo>
                  <a:lnTo>
                    <a:pt x="555" y="240"/>
                  </a:lnTo>
                  <a:lnTo>
                    <a:pt x="555" y="222"/>
                  </a:lnTo>
                  <a:lnTo>
                    <a:pt x="571" y="222"/>
                  </a:lnTo>
                  <a:lnTo>
                    <a:pt x="571" y="240"/>
                  </a:lnTo>
                  <a:lnTo>
                    <a:pt x="571" y="222"/>
                  </a:lnTo>
                  <a:lnTo>
                    <a:pt x="587" y="222"/>
                  </a:lnTo>
                  <a:lnTo>
                    <a:pt x="587" y="203"/>
                  </a:lnTo>
                  <a:lnTo>
                    <a:pt x="604" y="203"/>
                  </a:lnTo>
                  <a:lnTo>
                    <a:pt x="604" y="222"/>
                  </a:lnTo>
                  <a:lnTo>
                    <a:pt x="604" y="240"/>
                  </a:lnTo>
                  <a:lnTo>
                    <a:pt x="604" y="259"/>
                  </a:lnTo>
                  <a:lnTo>
                    <a:pt x="604" y="277"/>
                  </a:lnTo>
                  <a:lnTo>
                    <a:pt x="620" y="277"/>
                  </a:lnTo>
                  <a:lnTo>
                    <a:pt x="620" y="296"/>
                  </a:lnTo>
                  <a:lnTo>
                    <a:pt x="620" y="314"/>
                  </a:lnTo>
                  <a:lnTo>
                    <a:pt x="604" y="425"/>
                  </a:lnTo>
                  <a:lnTo>
                    <a:pt x="604" y="462"/>
                  </a:lnTo>
                  <a:lnTo>
                    <a:pt x="604" y="496"/>
                  </a:lnTo>
                  <a:lnTo>
                    <a:pt x="604" y="533"/>
                  </a:lnTo>
                  <a:lnTo>
                    <a:pt x="669" y="533"/>
                  </a:lnTo>
                  <a:lnTo>
                    <a:pt x="669" y="552"/>
                  </a:lnTo>
                  <a:lnTo>
                    <a:pt x="653" y="552"/>
                  </a:lnTo>
                  <a:lnTo>
                    <a:pt x="636" y="552"/>
                  </a:lnTo>
                  <a:lnTo>
                    <a:pt x="636" y="570"/>
                  </a:lnTo>
                  <a:lnTo>
                    <a:pt x="620" y="570"/>
                  </a:lnTo>
                  <a:lnTo>
                    <a:pt x="604" y="570"/>
                  </a:lnTo>
                  <a:lnTo>
                    <a:pt x="604" y="589"/>
                  </a:lnTo>
                  <a:lnTo>
                    <a:pt x="587" y="589"/>
                  </a:lnTo>
                  <a:lnTo>
                    <a:pt x="571" y="589"/>
                  </a:lnTo>
                  <a:lnTo>
                    <a:pt x="555" y="589"/>
                  </a:lnTo>
                  <a:lnTo>
                    <a:pt x="555" y="607"/>
                  </a:lnTo>
                  <a:lnTo>
                    <a:pt x="555" y="589"/>
                  </a:lnTo>
                  <a:lnTo>
                    <a:pt x="538" y="589"/>
                  </a:lnTo>
                  <a:lnTo>
                    <a:pt x="555" y="589"/>
                  </a:lnTo>
                  <a:lnTo>
                    <a:pt x="538" y="589"/>
                  </a:lnTo>
                  <a:lnTo>
                    <a:pt x="538" y="570"/>
                  </a:lnTo>
                  <a:lnTo>
                    <a:pt x="522" y="570"/>
                  </a:lnTo>
                  <a:lnTo>
                    <a:pt x="522" y="552"/>
                  </a:lnTo>
                  <a:lnTo>
                    <a:pt x="538" y="552"/>
                  </a:lnTo>
                  <a:lnTo>
                    <a:pt x="538" y="533"/>
                  </a:lnTo>
                  <a:lnTo>
                    <a:pt x="522" y="533"/>
                  </a:lnTo>
                  <a:lnTo>
                    <a:pt x="538" y="533"/>
                  </a:lnTo>
                  <a:lnTo>
                    <a:pt x="522" y="533"/>
                  </a:lnTo>
                  <a:lnTo>
                    <a:pt x="522" y="515"/>
                  </a:lnTo>
                  <a:lnTo>
                    <a:pt x="505" y="515"/>
                  </a:lnTo>
                  <a:lnTo>
                    <a:pt x="505" y="496"/>
                  </a:lnTo>
                  <a:lnTo>
                    <a:pt x="505" y="478"/>
                  </a:lnTo>
                  <a:lnTo>
                    <a:pt x="505" y="462"/>
                  </a:lnTo>
                  <a:lnTo>
                    <a:pt x="489" y="462"/>
                  </a:lnTo>
                  <a:lnTo>
                    <a:pt x="489" y="444"/>
                  </a:lnTo>
                  <a:lnTo>
                    <a:pt x="473" y="444"/>
                  </a:lnTo>
                  <a:lnTo>
                    <a:pt x="456" y="444"/>
                  </a:lnTo>
                  <a:lnTo>
                    <a:pt x="456" y="425"/>
                  </a:lnTo>
                  <a:lnTo>
                    <a:pt x="456" y="407"/>
                  </a:lnTo>
                  <a:lnTo>
                    <a:pt x="440" y="407"/>
                  </a:lnTo>
                  <a:lnTo>
                    <a:pt x="423" y="407"/>
                  </a:lnTo>
                  <a:lnTo>
                    <a:pt x="407" y="407"/>
                  </a:lnTo>
                  <a:lnTo>
                    <a:pt x="391" y="407"/>
                  </a:lnTo>
                  <a:lnTo>
                    <a:pt x="374" y="407"/>
                  </a:lnTo>
                  <a:lnTo>
                    <a:pt x="358" y="407"/>
                  </a:lnTo>
                  <a:lnTo>
                    <a:pt x="358" y="425"/>
                  </a:lnTo>
                  <a:lnTo>
                    <a:pt x="358" y="444"/>
                  </a:lnTo>
                  <a:lnTo>
                    <a:pt x="227" y="351"/>
                  </a:lnTo>
                  <a:lnTo>
                    <a:pt x="211" y="351"/>
                  </a:lnTo>
                  <a:lnTo>
                    <a:pt x="178" y="351"/>
                  </a:lnTo>
                  <a:lnTo>
                    <a:pt x="161" y="351"/>
                  </a:lnTo>
                  <a:lnTo>
                    <a:pt x="145" y="351"/>
                  </a:lnTo>
                  <a:lnTo>
                    <a:pt x="115" y="351"/>
                  </a:lnTo>
                  <a:lnTo>
                    <a:pt x="99" y="351"/>
                  </a:lnTo>
                  <a:lnTo>
                    <a:pt x="50" y="351"/>
                  </a:lnTo>
                  <a:lnTo>
                    <a:pt x="33" y="351"/>
                  </a:lnTo>
                  <a:lnTo>
                    <a:pt x="33" y="333"/>
                  </a:lnTo>
                  <a:lnTo>
                    <a:pt x="17" y="333"/>
                  </a:lnTo>
                  <a:lnTo>
                    <a:pt x="17" y="314"/>
                  </a:lnTo>
                  <a:lnTo>
                    <a:pt x="0" y="31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1" name="Freeform 345"/>
            <p:cNvSpPr>
              <a:spLocks/>
            </p:cNvSpPr>
            <p:nvPr/>
          </p:nvSpPr>
          <p:spPr bwMode="auto">
            <a:xfrm>
              <a:off x="6431" y="1848"/>
              <a:ext cx="669" cy="607"/>
            </a:xfrm>
            <a:custGeom>
              <a:avLst/>
              <a:gdLst/>
              <a:ahLst/>
              <a:cxnLst>
                <a:cxn ang="0">
                  <a:pos x="66" y="259"/>
                </a:cxn>
                <a:cxn ang="0">
                  <a:pos x="129" y="222"/>
                </a:cxn>
                <a:cxn ang="0">
                  <a:pos x="145" y="203"/>
                </a:cxn>
                <a:cxn ang="0">
                  <a:pos x="161" y="166"/>
                </a:cxn>
                <a:cxn ang="0">
                  <a:pos x="178" y="129"/>
                </a:cxn>
                <a:cxn ang="0">
                  <a:pos x="194" y="110"/>
                </a:cxn>
                <a:cxn ang="0">
                  <a:pos x="211" y="74"/>
                </a:cxn>
                <a:cxn ang="0">
                  <a:pos x="211" y="36"/>
                </a:cxn>
                <a:cxn ang="0">
                  <a:pos x="194" y="18"/>
                </a:cxn>
                <a:cxn ang="0">
                  <a:pos x="211" y="0"/>
                </a:cxn>
                <a:cxn ang="0">
                  <a:pos x="243" y="18"/>
                </a:cxn>
                <a:cxn ang="0">
                  <a:pos x="276" y="36"/>
                </a:cxn>
                <a:cxn ang="0">
                  <a:pos x="292" y="55"/>
                </a:cxn>
                <a:cxn ang="0">
                  <a:pos x="325" y="74"/>
                </a:cxn>
                <a:cxn ang="0">
                  <a:pos x="342" y="92"/>
                </a:cxn>
                <a:cxn ang="0">
                  <a:pos x="374" y="110"/>
                </a:cxn>
                <a:cxn ang="0">
                  <a:pos x="407" y="129"/>
                </a:cxn>
                <a:cxn ang="0">
                  <a:pos x="473" y="166"/>
                </a:cxn>
                <a:cxn ang="0">
                  <a:pos x="522" y="185"/>
                </a:cxn>
                <a:cxn ang="0">
                  <a:pos x="522" y="222"/>
                </a:cxn>
                <a:cxn ang="0">
                  <a:pos x="538" y="240"/>
                </a:cxn>
                <a:cxn ang="0">
                  <a:pos x="555" y="222"/>
                </a:cxn>
                <a:cxn ang="0">
                  <a:pos x="571" y="240"/>
                </a:cxn>
                <a:cxn ang="0">
                  <a:pos x="587" y="222"/>
                </a:cxn>
                <a:cxn ang="0">
                  <a:pos x="604" y="203"/>
                </a:cxn>
                <a:cxn ang="0">
                  <a:pos x="604" y="240"/>
                </a:cxn>
                <a:cxn ang="0">
                  <a:pos x="604" y="277"/>
                </a:cxn>
                <a:cxn ang="0">
                  <a:pos x="620" y="296"/>
                </a:cxn>
                <a:cxn ang="0">
                  <a:pos x="604" y="425"/>
                </a:cxn>
                <a:cxn ang="0">
                  <a:pos x="604" y="496"/>
                </a:cxn>
                <a:cxn ang="0">
                  <a:pos x="669" y="533"/>
                </a:cxn>
                <a:cxn ang="0">
                  <a:pos x="653" y="552"/>
                </a:cxn>
                <a:cxn ang="0">
                  <a:pos x="636" y="570"/>
                </a:cxn>
                <a:cxn ang="0">
                  <a:pos x="604" y="570"/>
                </a:cxn>
                <a:cxn ang="0">
                  <a:pos x="587" y="589"/>
                </a:cxn>
                <a:cxn ang="0">
                  <a:pos x="555" y="589"/>
                </a:cxn>
                <a:cxn ang="0">
                  <a:pos x="555" y="589"/>
                </a:cxn>
                <a:cxn ang="0">
                  <a:pos x="555" y="589"/>
                </a:cxn>
                <a:cxn ang="0">
                  <a:pos x="538" y="570"/>
                </a:cxn>
                <a:cxn ang="0">
                  <a:pos x="522" y="552"/>
                </a:cxn>
                <a:cxn ang="0">
                  <a:pos x="538" y="533"/>
                </a:cxn>
                <a:cxn ang="0">
                  <a:pos x="538" y="533"/>
                </a:cxn>
                <a:cxn ang="0">
                  <a:pos x="522" y="515"/>
                </a:cxn>
                <a:cxn ang="0">
                  <a:pos x="505" y="496"/>
                </a:cxn>
                <a:cxn ang="0">
                  <a:pos x="505" y="462"/>
                </a:cxn>
                <a:cxn ang="0">
                  <a:pos x="489" y="444"/>
                </a:cxn>
                <a:cxn ang="0">
                  <a:pos x="456" y="444"/>
                </a:cxn>
                <a:cxn ang="0">
                  <a:pos x="456" y="407"/>
                </a:cxn>
                <a:cxn ang="0">
                  <a:pos x="423" y="407"/>
                </a:cxn>
                <a:cxn ang="0">
                  <a:pos x="391" y="407"/>
                </a:cxn>
                <a:cxn ang="0">
                  <a:pos x="358" y="407"/>
                </a:cxn>
                <a:cxn ang="0">
                  <a:pos x="358" y="444"/>
                </a:cxn>
                <a:cxn ang="0">
                  <a:pos x="211" y="351"/>
                </a:cxn>
                <a:cxn ang="0">
                  <a:pos x="161" y="351"/>
                </a:cxn>
                <a:cxn ang="0">
                  <a:pos x="115" y="351"/>
                </a:cxn>
                <a:cxn ang="0">
                  <a:pos x="50" y="351"/>
                </a:cxn>
                <a:cxn ang="0">
                  <a:pos x="33" y="333"/>
                </a:cxn>
                <a:cxn ang="0">
                  <a:pos x="17" y="314"/>
                </a:cxn>
              </a:cxnLst>
              <a:rect l="0" t="0" r="r" b="b"/>
              <a:pathLst>
                <a:path w="669" h="607">
                  <a:moveTo>
                    <a:pt x="0" y="314"/>
                  </a:moveTo>
                  <a:lnTo>
                    <a:pt x="66" y="259"/>
                  </a:lnTo>
                  <a:lnTo>
                    <a:pt x="115" y="240"/>
                  </a:lnTo>
                  <a:lnTo>
                    <a:pt x="129" y="222"/>
                  </a:lnTo>
                  <a:lnTo>
                    <a:pt x="129" y="203"/>
                  </a:lnTo>
                  <a:lnTo>
                    <a:pt x="145" y="203"/>
                  </a:lnTo>
                  <a:lnTo>
                    <a:pt x="145" y="185"/>
                  </a:lnTo>
                  <a:lnTo>
                    <a:pt x="161" y="166"/>
                  </a:lnTo>
                  <a:lnTo>
                    <a:pt x="178" y="148"/>
                  </a:lnTo>
                  <a:lnTo>
                    <a:pt x="178" y="129"/>
                  </a:lnTo>
                  <a:lnTo>
                    <a:pt x="194" y="129"/>
                  </a:lnTo>
                  <a:lnTo>
                    <a:pt x="194" y="110"/>
                  </a:lnTo>
                  <a:lnTo>
                    <a:pt x="211" y="92"/>
                  </a:lnTo>
                  <a:lnTo>
                    <a:pt x="211" y="74"/>
                  </a:lnTo>
                  <a:lnTo>
                    <a:pt x="211" y="55"/>
                  </a:lnTo>
                  <a:lnTo>
                    <a:pt x="211" y="36"/>
                  </a:lnTo>
                  <a:lnTo>
                    <a:pt x="194" y="36"/>
                  </a:lnTo>
                  <a:lnTo>
                    <a:pt x="194" y="18"/>
                  </a:lnTo>
                  <a:lnTo>
                    <a:pt x="194" y="0"/>
                  </a:lnTo>
                  <a:lnTo>
                    <a:pt x="211" y="0"/>
                  </a:lnTo>
                  <a:lnTo>
                    <a:pt x="227" y="0"/>
                  </a:lnTo>
                  <a:lnTo>
                    <a:pt x="243" y="18"/>
                  </a:lnTo>
                  <a:lnTo>
                    <a:pt x="260" y="18"/>
                  </a:lnTo>
                  <a:lnTo>
                    <a:pt x="276" y="36"/>
                  </a:lnTo>
                  <a:lnTo>
                    <a:pt x="292" y="36"/>
                  </a:lnTo>
                  <a:lnTo>
                    <a:pt x="292" y="55"/>
                  </a:lnTo>
                  <a:lnTo>
                    <a:pt x="309" y="55"/>
                  </a:lnTo>
                  <a:lnTo>
                    <a:pt x="325" y="74"/>
                  </a:lnTo>
                  <a:lnTo>
                    <a:pt x="342" y="74"/>
                  </a:lnTo>
                  <a:lnTo>
                    <a:pt x="342" y="92"/>
                  </a:lnTo>
                  <a:lnTo>
                    <a:pt x="358" y="92"/>
                  </a:lnTo>
                  <a:lnTo>
                    <a:pt x="374" y="110"/>
                  </a:lnTo>
                  <a:lnTo>
                    <a:pt x="391" y="110"/>
                  </a:lnTo>
                  <a:lnTo>
                    <a:pt x="407" y="129"/>
                  </a:lnTo>
                  <a:lnTo>
                    <a:pt x="423" y="129"/>
                  </a:lnTo>
                  <a:lnTo>
                    <a:pt x="473" y="166"/>
                  </a:lnTo>
                  <a:lnTo>
                    <a:pt x="505" y="185"/>
                  </a:lnTo>
                  <a:lnTo>
                    <a:pt x="522" y="185"/>
                  </a:lnTo>
                  <a:lnTo>
                    <a:pt x="522" y="203"/>
                  </a:lnTo>
                  <a:lnTo>
                    <a:pt x="522" y="222"/>
                  </a:lnTo>
                  <a:lnTo>
                    <a:pt x="538" y="222"/>
                  </a:lnTo>
                  <a:lnTo>
                    <a:pt x="538" y="240"/>
                  </a:lnTo>
                  <a:lnTo>
                    <a:pt x="555" y="240"/>
                  </a:lnTo>
                  <a:lnTo>
                    <a:pt x="555" y="222"/>
                  </a:lnTo>
                  <a:lnTo>
                    <a:pt x="571" y="222"/>
                  </a:lnTo>
                  <a:lnTo>
                    <a:pt x="571" y="240"/>
                  </a:lnTo>
                  <a:lnTo>
                    <a:pt x="571" y="222"/>
                  </a:lnTo>
                  <a:lnTo>
                    <a:pt x="587" y="222"/>
                  </a:lnTo>
                  <a:lnTo>
                    <a:pt x="587" y="203"/>
                  </a:lnTo>
                  <a:lnTo>
                    <a:pt x="604" y="203"/>
                  </a:lnTo>
                  <a:lnTo>
                    <a:pt x="604" y="222"/>
                  </a:lnTo>
                  <a:lnTo>
                    <a:pt x="604" y="240"/>
                  </a:lnTo>
                  <a:lnTo>
                    <a:pt x="604" y="259"/>
                  </a:lnTo>
                  <a:lnTo>
                    <a:pt x="604" y="277"/>
                  </a:lnTo>
                  <a:lnTo>
                    <a:pt x="620" y="277"/>
                  </a:lnTo>
                  <a:lnTo>
                    <a:pt x="620" y="296"/>
                  </a:lnTo>
                  <a:lnTo>
                    <a:pt x="620" y="314"/>
                  </a:lnTo>
                  <a:lnTo>
                    <a:pt x="604" y="425"/>
                  </a:lnTo>
                  <a:lnTo>
                    <a:pt x="604" y="462"/>
                  </a:lnTo>
                  <a:lnTo>
                    <a:pt x="604" y="496"/>
                  </a:lnTo>
                  <a:lnTo>
                    <a:pt x="604" y="533"/>
                  </a:lnTo>
                  <a:lnTo>
                    <a:pt x="669" y="533"/>
                  </a:lnTo>
                  <a:lnTo>
                    <a:pt x="669" y="552"/>
                  </a:lnTo>
                  <a:lnTo>
                    <a:pt x="653" y="552"/>
                  </a:lnTo>
                  <a:lnTo>
                    <a:pt x="636" y="552"/>
                  </a:lnTo>
                  <a:lnTo>
                    <a:pt x="636" y="570"/>
                  </a:lnTo>
                  <a:lnTo>
                    <a:pt x="620" y="570"/>
                  </a:lnTo>
                  <a:lnTo>
                    <a:pt x="604" y="570"/>
                  </a:lnTo>
                  <a:lnTo>
                    <a:pt x="604" y="589"/>
                  </a:lnTo>
                  <a:lnTo>
                    <a:pt x="587" y="589"/>
                  </a:lnTo>
                  <a:lnTo>
                    <a:pt x="571" y="589"/>
                  </a:lnTo>
                  <a:lnTo>
                    <a:pt x="555" y="589"/>
                  </a:lnTo>
                  <a:lnTo>
                    <a:pt x="555" y="607"/>
                  </a:lnTo>
                  <a:lnTo>
                    <a:pt x="555" y="589"/>
                  </a:lnTo>
                  <a:lnTo>
                    <a:pt x="538" y="589"/>
                  </a:lnTo>
                  <a:lnTo>
                    <a:pt x="555" y="589"/>
                  </a:lnTo>
                  <a:lnTo>
                    <a:pt x="538" y="589"/>
                  </a:lnTo>
                  <a:lnTo>
                    <a:pt x="538" y="570"/>
                  </a:lnTo>
                  <a:lnTo>
                    <a:pt x="522" y="570"/>
                  </a:lnTo>
                  <a:lnTo>
                    <a:pt x="522" y="552"/>
                  </a:lnTo>
                  <a:lnTo>
                    <a:pt x="538" y="552"/>
                  </a:lnTo>
                  <a:lnTo>
                    <a:pt x="538" y="533"/>
                  </a:lnTo>
                  <a:lnTo>
                    <a:pt x="522" y="533"/>
                  </a:lnTo>
                  <a:lnTo>
                    <a:pt x="538" y="533"/>
                  </a:lnTo>
                  <a:lnTo>
                    <a:pt x="522" y="533"/>
                  </a:lnTo>
                  <a:lnTo>
                    <a:pt x="522" y="515"/>
                  </a:lnTo>
                  <a:lnTo>
                    <a:pt x="505" y="515"/>
                  </a:lnTo>
                  <a:lnTo>
                    <a:pt x="505" y="496"/>
                  </a:lnTo>
                  <a:lnTo>
                    <a:pt x="505" y="478"/>
                  </a:lnTo>
                  <a:lnTo>
                    <a:pt x="505" y="462"/>
                  </a:lnTo>
                  <a:lnTo>
                    <a:pt x="489" y="462"/>
                  </a:lnTo>
                  <a:lnTo>
                    <a:pt x="489" y="444"/>
                  </a:lnTo>
                  <a:lnTo>
                    <a:pt x="473" y="444"/>
                  </a:lnTo>
                  <a:lnTo>
                    <a:pt x="456" y="444"/>
                  </a:lnTo>
                  <a:lnTo>
                    <a:pt x="456" y="425"/>
                  </a:lnTo>
                  <a:lnTo>
                    <a:pt x="456" y="407"/>
                  </a:lnTo>
                  <a:lnTo>
                    <a:pt x="440" y="407"/>
                  </a:lnTo>
                  <a:lnTo>
                    <a:pt x="423" y="407"/>
                  </a:lnTo>
                  <a:lnTo>
                    <a:pt x="407" y="407"/>
                  </a:lnTo>
                  <a:lnTo>
                    <a:pt x="391" y="407"/>
                  </a:lnTo>
                  <a:lnTo>
                    <a:pt x="374" y="407"/>
                  </a:lnTo>
                  <a:lnTo>
                    <a:pt x="358" y="407"/>
                  </a:lnTo>
                  <a:lnTo>
                    <a:pt x="358" y="425"/>
                  </a:lnTo>
                  <a:lnTo>
                    <a:pt x="358" y="444"/>
                  </a:lnTo>
                  <a:lnTo>
                    <a:pt x="227" y="351"/>
                  </a:lnTo>
                  <a:lnTo>
                    <a:pt x="211" y="351"/>
                  </a:lnTo>
                  <a:lnTo>
                    <a:pt x="178" y="351"/>
                  </a:lnTo>
                  <a:lnTo>
                    <a:pt x="161" y="351"/>
                  </a:lnTo>
                  <a:lnTo>
                    <a:pt x="145" y="351"/>
                  </a:lnTo>
                  <a:lnTo>
                    <a:pt x="115" y="351"/>
                  </a:lnTo>
                  <a:lnTo>
                    <a:pt x="99" y="351"/>
                  </a:lnTo>
                  <a:lnTo>
                    <a:pt x="50" y="351"/>
                  </a:lnTo>
                  <a:lnTo>
                    <a:pt x="33" y="351"/>
                  </a:lnTo>
                  <a:lnTo>
                    <a:pt x="33" y="333"/>
                  </a:lnTo>
                  <a:lnTo>
                    <a:pt x="17" y="333"/>
                  </a:lnTo>
                  <a:lnTo>
                    <a:pt x="17" y="314"/>
                  </a:lnTo>
                  <a:lnTo>
                    <a:pt x="0" y="31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2" name="Group 341"/>
          <p:cNvGrpSpPr>
            <a:grpSpLocks/>
          </p:cNvGrpSpPr>
          <p:nvPr/>
        </p:nvGrpSpPr>
        <p:grpSpPr bwMode="auto">
          <a:xfrm>
            <a:off x="8833038" y="3150530"/>
            <a:ext cx="1159880" cy="872227"/>
            <a:chOff x="6985" y="1867"/>
            <a:chExt cx="1125" cy="846"/>
          </a:xfrm>
          <a:solidFill>
            <a:schemeClr val="accent5">
              <a:lumMod val="60000"/>
              <a:lumOff val="40000"/>
            </a:schemeClr>
          </a:solidFill>
        </p:grpSpPr>
        <p:sp>
          <p:nvSpPr>
            <p:cNvPr id="263" name="Freeform 343"/>
            <p:cNvSpPr>
              <a:spLocks/>
            </p:cNvSpPr>
            <p:nvPr/>
          </p:nvSpPr>
          <p:spPr bwMode="auto">
            <a:xfrm>
              <a:off x="6985" y="1867"/>
              <a:ext cx="1125" cy="846"/>
            </a:xfrm>
            <a:custGeom>
              <a:avLst/>
              <a:gdLst/>
              <a:ahLst/>
              <a:cxnLst>
                <a:cxn ang="0">
                  <a:pos x="1125" y="185"/>
                </a:cxn>
                <a:cxn ang="0">
                  <a:pos x="1076" y="203"/>
                </a:cxn>
                <a:cxn ang="0">
                  <a:pos x="1046" y="221"/>
                </a:cxn>
                <a:cxn ang="0">
                  <a:pos x="1030" y="259"/>
                </a:cxn>
                <a:cxn ang="0">
                  <a:pos x="997" y="277"/>
                </a:cxn>
                <a:cxn ang="0">
                  <a:pos x="980" y="314"/>
                </a:cxn>
                <a:cxn ang="0">
                  <a:pos x="948" y="332"/>
                </a:cxn>
                <a:cxn ang="0">
                  <a:pos x="931" y="369"/>
                </a:cxn>
                <a:cxn ang="0">
                  <a:pos x="898" y="388"/>
                </a:cxn>
                <a:cxn ang="0">
                  <a:pos x="882" y="425"/>
                </a:cxn>
                <a:cxn ang="0">
                  <a:pos x="849" y="443"/>
                </a:cxn>
                <a:cxn ang="0">
                  <a:pos x="833" y="477"/>
                </a:cxn>
                <a:cxn ang="0">
                  <a:pos x="800" y="495"/>
                </a:cxn>
                <a:cxn ang="0">
                  <a:pos x="784" y="551"/>
                </a:cxn>
                <a:cxn ang="0">
                  <a:pos x="751" y="570"/>
                </a:cxn>
                <a:cxn ang="0">
                  <a:pos x="735" y="625"/>
                </a:cxn>
                <a:cxn ang="0">
                  <a:pos x="702" y="643"/>
                </a:cxn>
                <a:cxn ang="0">
                  <a:pos x="686" y="699"/>
                </a:cxn>
                <a:cxn ang="0">
                  <a:pos x="669" y="735"/>
                </a:cxn>
                <a:cxn ang="0">
                  <a:pos x="653" y="773"/>
                </a:cxn>
                <a:cxn ang="0">
                  <a:pos x="636" y="810"/>
                </a:cxn>
                <a:cxn ang="0">
                  <a:pos x="620" y="846"/>
                </a:cxn>
                <a:cxn ang="0">
                  <a:pos x="604" y="810"/>
                </a:cxn>
                <a:cxn ang="0">
                  <a:pos x="604" y="791"/>
                </a:cxn>
                <a:cxn ang="0">
                  <a:pos x="636" y="773"/>
                </a:cxn>
                <a:cxn ang="0">
                  <a:pos x="604" y="754"/>
                </a:cxn>
                <a:cxn ang="0">
                  <a:pos x="571" y="735"/>
                </a:cxn>
                <a:cxn ang="0">
                  <a:pos x="522" y="717"/>
                </a:cxn>
                <a:cxn ang="0">
                  <a:pos x="489" y="699"/>
                </a:cxn>
                <a:cxn ang="0">
                  <a:pos x="440" y="699"/>
                </a:cxn>
                <a:cxn ang="0">
                  <a:pos x="407" y="680"/>
                </a:cxn>
                <a:cxn ang="0">
                  <a:pos x="374" y="699"/>
                </a:cxn>
                <a:cxn ang="0">
                  <a:pos x="325" y="699"/>
                </a:cxn>
                <a:cxn ang="0">
                  <a:pos x="278" y="699"/>
                </a:cxn>
                <a:cxn ang="0">
                  <a:pos x="246" y="717"/>
                </a:cxn>
                <a:cxn ang="0">
                  <a:pos x="197" y="717"/>
                </a:cxn>
                <a:cxn ang="0">
                  <a:pos x="164" y="735"/>
                </a:cxn>
                <a:cxn ang="0">
                  <a:pos x="131" y="754"/>
                </a:cxn>
                <a:cxn ang="0">
                  <a:pos x="82" y="754"/>
                </a:cxn>
                <a:cxn ang="0">
                  <a:pos x="49" y="773"/>
                </a:cxn>
                <a:cxn ang="0">
                  <a:pos x="66" y="735"/>
                </a:cxn>
                <a:cxn ang="0">
                  <a:pos x="66" y="717"/>
                </a:cxn>
                <a:cxn ang="0">
                  <a:pos x="66" y="662"/>
                </a:cxn>
                <a:cxn ang="0">
                  <a:pos x="49" y="625"/>
                </a:cxn>
                <a:cxn ang="0">
                  <a:pos x="16" y="606"/>
                </a:cxn>
                <a:cxn ang="0">
                  <a:pos x="16" y="588"/>
                </a:cxn>
                <a:cxn ang="0">
                  <a:pos x="16" y="570"/>
                </a:cxn>
                <a:cxn ang="0">
                  <a:pos x="49" y="551"/>
                </a:cxn>
                <a:cxn ang="0">
                  <a:pos x="82" y="532"/>
                </a:cxn>
                <a:cxn ang="0">
                  <a:pos x="115" y="514"/>
                </a:cxn>
                <a:cxn ang="0">
                  <a:pos x="407" y="495"/>
                </a:cxn>
                <a:cxn ang="0">
                  <a:pos x="505" y="406"/>
                </a:cxn>
                <a:cxn ang="0">
                  <a:pos x="505" y="369"/>
                </a:cxn>
                <a:cxn ang="0">
                  <a:pos x="440" y="314"/>
                </a:cxn>
                <a:cxn ang="0">
                  <a:pos x="555" y="221"/>
                </a:cxn>
                <a:cxn ang="0">
                  <a:pos x="767" y="56"/>
                </a:cxn>
              </a:cxnLst>
              <a:rect l="0" t="0" r="r" b="b"/>
              <a:pathLst>
                <a:path w="1125" h="846">
                  <a:moveTo>
                    <a:pt x="833" y="0"/>
                  </a:moveTo>
                  <a:lnTo>
                    <a:pt x="1059" y="92"/>
                  </a:lnTo>
                  <a:lnTo>
                    <a:pt x="1125" y="185"/>
                  </a:lnTo>
                  <a:lnTo>
                    <a:pt x="1109" y="185"/>
                  </a:lnTo>
                  <a:lnTo>
                    <a:pt x="1092" y="185"/>
                  </a:lnTo>
                  <a:lnTo>
                    <a:pt x="1076" y="203"/>
                  </a:lnTo>
                  <a:lnTo>
                    <a:pt x="1059" y="203"/>
                  </a:lnTo>
                  <a:lnTo>
                    <a:pt x="1059" y="221"/>
                  </a:lnTo>
                  <a:lnTo>
                    <a:pt x="1046" y="221"/>
                  </a:lnTo>
                  <a:lnTo>
                    <a:pt x="1046" y="240"/>
                  </a:lnTo>
                  <a:lnTo>
                    <a:pt x="1030" y="240"/>
                  </a:lnTo>
                  <a:lnTo>
                    <a:pt x="1030" y="259"/>
                  </a:lnTo>
                  <a:lnTo>
                    <a:pt x="1013" y="259"/>
                  </a:lnTo>
                  <a:lnTo>
                    <a:pt x="1013" y="277"/>
                  </a:lnTo>
                  <a:lnTo>
                    <a:pt x="997" y="277"/>
                  </a:lnTo>
                  <a:lnTo>
                    <a:pt x="997" y="296"/>
                  </a:lnTo>
                  <a:lnTo>
                    <a:pt x="980" y="296"/>
                  </a:lnTo>
                  <a:lnTo>
                    <a:pt x="980" y="314"/>
                  </a:lnTo>
                  <a:lnTo>
                    <a:pt x="964" y="314"/>
                  </a:lnTo>
                  <a:lnTo>
                    <a:pt x="964" y="332"/>
                  </a:lnTo>
                  <a:lnTo>
                    <a:pt x="948" y="332"/>
                  </a:lnTo>
                  <a:lnTo>
                    <a:pt x="948" y="351"/>
                  </a:lnTo>
                  <a:lnTo>
                    <a:pt x="931" y="351"/>
                  </a:lnTo>
                  <a:lnTo>
                    <a:pt x="931" y="369"/>
                  </a:lnTo>
                  <a:lnTo>
                    <a:pt x="915" y="369"/>
                  </a:lnTo>
                  <a:lnTo>
                    <a:pt x="915" y="388"/>
                  </a:lnTo>
                  <a:lnTo>
                    <a:pt x="898" y="388"/>
                  </a:lnTo>
                  <a:lnTo>
                    <a:pt x="898" y="406"/>
                  </a:lnTo>
                  <a:lnTo>
                    <a:pt x="882" y="406"/>
                  </a:lnTo>
                  <a:lnTo>
                    <a:pt x="882" y="425"/>
                  </a:lnTo>
                  <a:lnTo>
                    <a:pt x="866" y="425"/>
                  </a:lnTo>
                  <a:lnTo>
                    <a:pt x="866" y="443"/>
                  </a:lnTo>
                  <a:lnTo>
                    <a:pt x="849" y="443"/>
                  </a:lnTo>
                  <a:lnTo>
                    <a:pt x="849" y="459"/>
                  </a:lnTo>
                  <a:lnTo>
                    <a:pt x="833" y="459"/>
                  </a:lnTo>
                  <a:lnTo>
                    <a:pt x="833" y="477"/>
                  </a:lnTo>
                  <a:lnTo>
                    <a:pt x="817" y="477"/>
                  </a:lnTo>
                  <a:lnTo>
                    <a:pt x="817" y="495"/>
                  </a:lnTo>
                  <a:lnTo>
                    <a:pt x="800" y="495"/>
                  </a:lnTo>
                  <a:lnTo>
                    <a:pt x="800" y="514"/>
                  </a:lnTo>
                  <a:lnTo>
                    <a:pt x="784" y="532"/>
                  </a:lnTo>
                  <a:lnTo>
                    <a:pt x="784" y="551"/>
                  </a:lnTo>
                  <a:lnTo>
                    <a:pt x="767" y="551"/>
                  </a:lnTo>
                  <a:lnTo>
                    <a:pt x="767" y="570"/>
                  </a:lnTo>
                  <a:lnTo>
                    <a:pt x="751" y="570"/>
                  </a:lnTo>
                  <a:lnTo>
                    <a:pt x="751" y="588"/>
                  </a:lnTo>
                  <a:lnTo>
                    <a:pt x="735" y="606"/>
                  </a:lnTo>
                  <a:lnTo>
                    <a:pt x="735" y="625"/>
                  </a:lnTo>
                  <a:lnTo>
                    <a:pt x="718" y="625"/>
                  </a:lnTo>
                  <a:lnTo>
                    <a:pt x="718" y="643"/>
                  </a:lnTo>
                  <a:lnTo>
                    <a:pt x="702" y="643"/>
                  </a:lnTo>
                  <a:lnTo>
                    <a:pt x="702" y="662"/>
                  </a:lnTo>
                  <a:lnTo>
                    <a:pt x="686" y="680"/>
                  </a:lnTo>
                  <a:lnTo>
                    <a:pt x="686" y="699"/>
                  </a:lnTo>
                  <a:lnTo>
                    <a:pt x="669" y="699"/>
                  </a:lnTo>
                  <a:lnTo>
                    <a:pt x="669" y="717"/>
                  </a:lnTo>
                  <a:lnTo>
                    <a:pt x="669" y="735"/>
                  </a:lnTo>
                  <a:lnTo>
                    <a:pt x="653" y="735"/>
                  </a:lnTo>
                  <a:lnTo>
                    <a:pt x="653" y="754"/>
                  </a:lnTo>
                  <a:lnTo>
                    <a:pt x="653" y="773"/>
                  </a:lnTo>
                  <a:lnTo>
                    <a:pt x="636" y="773"/>
                  </a:lnTo>
                  <a:lnTo>
                    <a:pt x="636" y="791"/>
                  </a:lnTo>
                  <a:lnTo>
                    <a:pt x="636" y="810"/>
                  </a:lnTo>
                  <a:lnTo>
                    <a:pt x="636" y="828"/>
                  </a:lnTo>
                  <a:lnTo>
                    <a:pt x="620" y="828"/>
                  </a:lnTo>
                  <a:lnTo>
                    <a:pt x="620" y="846"/>
                  </a:lnTo>
                  <a:lnTo>
                    <a:pt x="620" y="828"/>
                  </a:lnTo>
                  <a:lnTo>
                    <a:pt x="620" y="810"/>
                  </a:lnTo>
                  <a:lnTo>
                    <a:pt x="604" y="810"/>
                  </a:lnTo>
                  <a:lnTo>
                    <a:pt x="604" y="791"/>
                  </a:lnTo>
                  <a:lnTo>
                    <a:pt x="604" y="773"/>
                  </a:lnTo>
                  <a:lnTo>
                    <a:pt x="604" y="791"/>
                  </a:lnTo>
                  <a:lnTo>
                    <a:pt x="620" y="791"/>
                  </a:lnTo>
                  <a:lnTo>
                    <a:pt x="636" y="791"/>
                  </a:lnTo>
                  <a:lnTo>
                    <a:pt x="636" y="773"/>
                  </a:lnTo>
                  <a:lnTo>
                    <a:pt x="620" y="773"/>
                  </a:lnTo>
                  <a:lnTo>
                    <a:pt x="620" y="754"/>
                  </a:lnTo>
                  <a:lnTo>
                    <a:pt x="604" y="754"/>
                  </a:lnTo>
                  <a:lnTo>
                    <a:pt x="604" y="735"/>
                  </a:lnTo>
                  <a:lnTo>
                    <a:pt x="587" y="735"/>
                  </a:lnTo>
                  <a:lnTo>
                    <a:pt x="571" y="735"/>
                  </a:lnTo>
                  <a:lnTo>
                    <a:pt x="555" y="717"/>
                  </a:lnTo>
                  <a:lnTo>
                    <a:pt x="538" y="717"/>
                  </a:lnTo>
                  <a:lnTo>
                    <a:pt x="522" y="717"/>
                  </a:lnTo>
                  <a:lnTo>
                    <a:pt x="505" y="717"/>
                  </a:lnTo>
                  <a:lnTo>
                    <a:pt x="505" y="699"/>
                  </a:lnTo>
                  <a:lnTo>
                    <a:pt x="489" y="699"/>
                  </a:lnTo>
                  <a:lnTo>
                    <a:pt x="473" y="699"/>
                  </a:lnTo>
                  <a:lnTo>
                    <a:pt x="456" y="699"/>
                  </a:lnTo>
                  <a:lnTo>
                    <a:pt x="440" y="699"/>
                  </a:lnTo>
                  <a:lnTo>
                    <a:pt x="440" y="680"/>
                  </a:lnTo>
                  <a:lnTo>
                    <a:pt x="424" y="680"/>
                  </a:lnTo>
                  <a:lnTo>
                    <a:pt x="407" y="680"/>
                  </a:lnTo>
                  <a:lnTo>
                    <a:pt x="391" y="680"/>
                  </a:lnTo>
                  <a:lnTo>
                    <a:pt x="391" y="699"/>
                  </a:lnTo>
                  <a:lnTo>
                    <a:pt x="374" y="699"/>
                  </a:lnTo>
                  <a:lnTo>
                    <a:pt x="358" y="699"/>
                  </a:lnTo>
                  <a:lnTo>
                    <a:pt x="342" y="699"/>
                  </a:lnTo>
                  <a:lnTo>
                    <a:pt x="325" y="699"/>
                  </a:lnTo>
                  <a:lnTo>
                    <a:pt x="309" y="699"/>
                  </a:lnTo>
                  <a:lnTo>
                    <a:pt x="295" y="699"/>
                  </a:lnTo>
                  <a:lnTo>
                    <a:pt x="278" y="699"/>
                  </a:lnTo>
                  <a:lnTo>
                    <a:pt x="278" y="717"/>
                  </a:lnTo>
                  <a:lnTo>
                    <a:pt x="262" y="717"/>
                  </a:lnTo>
                  <a:lnTo>
                    <a:pt x="246" y="717"/>
                  </a:lnTo>
                  <a:lnTo>
                    <a:pt x="229" y="717"/>
                  </a:lnTo>
                  <a:lnTo>
                    <a:pt x="213" y="717"/>
                  </a:lnTo>
                  <a:lnTo>
                    <a:pt x="197" y="717"/>
                  </a:lnTo>
                  <a:lnTo>
                    <a:pt x="197" y="735"/>
                  </a:lnTo>
                  <a:lnTo>
                    <a:pt x="180" y="735"/>
                  </a:lnTo>
                  <a:lnTo>
                    <a:pt x="164" y="735"/>
                  </a:lnTo>
                  <a:lnTo>
                    <a:pt x="147" y="735"/>
                  </a:lnTo>
                  <a:lnTo>
                    <a:pt x="131" y="735"/>
                  </a:lnTo>
                  <a:lnTo>
                    <a:pt x="131" y="754"/>
                  </a:lnTo>
                  <a:lnTo>
                    <a:pt x="115" y="754"/>
                  </a:lnTo>
                  <a:lnTo>
                    <a:pt x="98" y="754"/>
                  </a:lnTo>
                  <a:lnTo>
                    <a:pt x="82" y="754"/>
                  </a:lnTo>
                  <a:lnTo>
                    <a:pt x="82" y="773"/>
                  </a:lnTo>
                  <a:lnTo>
                    <a:pt x="66" y="773"/>
                  </a:lnTo>
                  <a:lnTo>
                    <a:pt x="49" y="773"/>
                  </a:lnTo>
                  <a:lnTo>
                    <a:pt x="66" y="773"/>
                  </a:lnTo>
                  <a:lnTo>
                    <a:pt x="66" y="754"/>
                  </a:lnTo>
                  <a:lnTo>
                    <a:pt x="66" y="735"/>
                  </a:lnTo>
                  <a:lnTo>
                    <a:pt x="49" y="735"/>
                  </a:lnTo>
                  <a:lnTo>
                    <a:pt x="49" y="717"/>
                  </a:lnTo>
                  <a:lnTo>
                    <a:pt x="66" y="717"/>
                  </a:lnTo>
                  <a:lnTo>
                    <a:pt x="66" y="699"/>
                  </a:lnTo>
                  <a:lnTo>
                    <a:pt x="66" y="680"/>
                  </a:lnTo>
                  <a:lnTo>
                    <a:pt x="66" y="662"/>
                  </a:lnTo>
                  <a:lnTo>
                    <a:pt x="49" y="662"/>
                  </a:lnTo>
                  <a:lnTo>
                    <a:pt x="49" y="643"/>
                  </a:lnTo>
                  <a:lnTo>
                    <a:pt x="49" y="625"/>
                  </a:lnTo>
                  <a:lnTo>
                    <a:pt x="33" y="625"/>
                  </a:lnTo>
                  <a:lnTo>
                    <a:pt x="33" y="606"/>
                  </a:lnTo>
                  <a:lnTo>
                    <a:pt x="16" y="606"/>
                  </a:lnTo>
                  <a:lnTo>
                    <a:pt x="16" y="588"/>
                  </a:lnTo>
                  <a:lnTo>
                    <a:pt x="0" y="588"/>
                  </a:lnTo>
                  <a:lnTo>
                    <a:pt x="16" y="588"/>
                  </a:lnTo>
                  <a:lnTo>
                    <a:pt x="0" y="588"/>
                  </a:lnTo>
                  <a:lnTo>
                    <a:pt x="0" y="570"/>
                  </a:lnTo>
                  <a:lnTo>
                    <a:pt x="16" y="570"/>
                  </a:lnTo>
                  <a:lnTo>
                    <a:pt x="33" y="570"/>
                  </a:lnTo>
                  <a:lnTo>
                    <a:pt x="49" y="570"/>
                  </a:lnTo>
                  <a:lnTo>
                    <a:pt x="49" y="551"/>
                  </a:lnTo>
                  <a:lnTo>
                    <a:pt x="66" y="551"/>
                  </a:lnTo>
                  <a:lnTo>
                    <a:pt x="82" y="551"/>
                  </a:lnTo>
                  <a:lnTo>
                    <a:pt x="82" y="532"/>
                  </a:lnTo>
                  <a:lnTo>
                    <a:pt x="98" y="532"/>
                  </a:lnTo>
                  <a:lnTo>
                    <a:pt x="115" y="532"/>
                  </a:lnTo>
                  <a:lnTo>
                    <a:pt x="115" y="514"/>
                  </a:lnTo>
                  <a:lnTo>
                    <a:pt x="164" y="514"/>
                  </a:lnTo>
                  <a:lnTo>
                    <a:pt x="278" y="495"/>
                  </a:lnTo>
                  <a:lnTo>
                    <a:pt x="407" y="495"/>
                  </a:lnTo>
                  <a:lnTo>
                    <a:pt x="522" y="425"/>
                  </a:lnTo>
                  <a:lnTo>
                    <a:pt x="522" y="406"/>
                  </a:lnTo>
                  <a:lnTo>
                    <a:pt x="505" y="406"/>
                  </a:lnTo>
                  <a:lnTo>
                    <a:pt x="489" y="406"/>
                  </a:lnTo>
                  <a:lnTo>
                    <a:pt x="489" y="388"/>
                  </a:lnTo>
                  <a:lnTo>
                    <a:pt x="505" y="369"/>
                  </a:lnTo>
                  <a:lnTo>
                    <a:pt x="489" y="369"/>
                  </a:lnTo>
                  <a:lnTo>
                    <a:pt x="473" y="351"/>
                  </a:lnTo>
                  <a:lnTo>
                    <a:pt x="440" y="314"/>
                  </a:lnTo>
                  <a:lnTo>
                    <a:pt x="473" y="277"/>
                  </a:lnTo>
                  <a:lnTo>
                    <a:pt x="522" y="240"/>
                  </a:lnTo>
                  <a:lnTo>
                    <a:pt x="555" y="221"/>
                  </a:lnTo>
                  <a:lnTo>
                    <a:pt x="604" y="166"/>
                  </a:lnTo>
                  <a:lnTo>
                    <a:pt x="702" y="92"/>
                  </a:lnTo>
                  <a:lnTo>
                    <a:pt x="767" y="56"/>
                  </a:lnTo>
                  <a:lnTo>
                    <a:pt x="83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4" name="Freeform 342"/>
            <p:cNvSpPr>
              <a:spLocks/>
            </p:cNvSpPr>
            <p:nvPr/>
          </p:nvSpPr>
          <p:spPr bwMode="auto">
            <a:xfrm>
              <a:off x="6985" y="1867"/>
              <a:ext cx="1125" cy="846"/>
            </a:xfrm>
            <a:custGeom>
              <a:avLst/>
              <a:gdLst/>
              <a:ahLst/>
              <a:cxnLst>
                <a:cxn ang="0">
                  <a:pos x="1125" y="185"/>
                </a:cxn>
                <a:cxn ang="0">
                  <a:pos x="1076" y="203"/>
                </a:cxn>
                <a:cxn ang="0">
                  <a:pos x="1046" y="221"/>
                </a:cxn>
                <a:cxn ang="0">
                  <a:pos x="1030" y="259"/>
                </a:cxn>
                <a:cxn ang="0">
                  <a:pos x="997" y="277"/>
                </a:cxn>
                <a:cxn ang="0">
                  <a:pos x="980" y="314"/>
                </a:cxn>
                <a:cxn ang="0">
                  <a:pos x="948" y="332"/>
                </a:cxn>
                <a:cxn ang="0">
                  <a:pos x="931" y="369"/>
                </a:cxn>
                <a:cxn ang="0">
                  <a:pos x="898" y="388"/>
                </a:cxn>
                <a:cxn ang="0">
                  <a:pos x="882" y="425"/>
                </a:cxn>
                <a:cxn ang="0">
                  <a:pos x="849" y="443"/>
                </a:cxn>
                <a:cxn ang="0">
                  <a:pos x="833" y="477"/>
                </a:cxn>
                <a:cxn ang="0">
                  <a:pos x="800" y="495"/>
                </a:cxn>
                <a:cxn ang="0">
                  <a:pos x="784" y="551"/>
                </a:cxn>
                <a:cxn ang="0">
                  <a:pos x="751" y="570"/>
                </a:cxn>
                <a:cxn ang="0">
                  <a:pos x="735" y="625"/>
                </a:cxn>
                <a:cxn ang="0">
                  <a:pos x="702" y="643"/>
                </a:cxn>
                <a:cxn ang="0">
                  <a:pos x="686" y="699"/>
                </a:cxn>
                <a:cxn ang="0">
                  <a:pos x="669" y="735"/>
                </a:cxn>
                <a:cxn ang="0">
                  <a:pos x="653" y="773"/>
                </a:cxn>
                <a:cxn ang="0">
                  <a:pos x="636" y="810"/>
                </a:cxn>
                <a:cxn ang="0">
                  <a:pos x="620" y="846"/>
                </a:cxn>
                <a:cxn ang="0">
                  <a:pos x="604" y="810"/>
                </a:cxn>
                <a:cxn ang="0">
                  <a:pos x="604" y="791"/>
                </a:cxn>
                <a:cxn ang="0">
                  <a:pos x="636" y="773"/>
                </a:cxn>
                <a:cxn ang="0">
                  <a:pos x="604" y="754"/>
                </a:cxn>
                <a:cxn ang="0">
                  <a:pos x="571" y="735"/>
                </a:cxn>
                <a:cxn ang="0">
                  <a:pos x="522" y="717"/>
                </a:cxn>
                <a:cxn ang="0">
                  <a:pos x="489" y="699"/>
                </a:cxn>
                <a:cxn ang="0">
                  <a:pos x="440" y="699"/>
                </a:cxn>
                <a:cxn ang="0">
                  <a:pos x="407" y="680"/>
                </a:cxn>
                <a:cxn ang="0">
                  <a:pos x="374" y="699"/>
                </a:cxn>
                <a:cxn ang="0">
                  <a:pos x="325" y="699"/>
                </a:cxn>
                <a:cxn ang="0">
                  <a:pos x="278" y="699"/>
                </a:cxn>
                <a:cxn ang="0">
                  <a:pos x="246" y="717"/>
                </a:cxn>
                <a:cxn ang="0">
                  <a:pos x="197" y="717"/>
                </a:cxn>
                <a:cxn ang="0">
                  <a:pos x="164" y="735"/>
                </a:cxn>
                <a:cxn ang="0">
                  <a:pos x="131" y="754"/>
                </a:cxn>
                <a:cxn ang="0">
                  <a:pos x="82" y="754"/>
                </a:cxn>
                <a:cxn ang="0">
                  <a:pos x="49" y="773"/>
                </a:cxn>
                <a:cxn ang="0">
                  <a:pos x="66" y="735"/>
                </a:cxn>
                <a:cxn ang="0">
                  <a:pos x="66" y="717"/>
                </a:cxn>
                <a:cxn ang="0">
                  <a:pos x="66" y="662"/>
                </a:cxn>
                <a:cxn ang="0">
                  <a:pos x="49" y="625"/>
                </a:cxn>
                <a:cxn ang="0">
                  <a:pos x="16" y="606"/>
                </a:cxn>
                <a:cxn ang="0">
                  <a:pos x="16" y="588"/>
                </a:cxn>
                <a:cxn ang="0">
                  <a:pos x="16" y="570"/>
                </a:cxn>
                <a:cxn ang="0">
                  <a:pos x="49" y="551"/>
                </a:cxn>
                <a:cxn ang="0">
                  <a:pos x="82" y="532"/>
                </a:cxn>
                <a:cxn ang="0">
                  <a:pos x="115" y="514"/>
                </a:cxn>
                <a:cxn ang="0">
                  <a:pos x="407" y="495"/>
                </a:cxn>
                <a:cxn ang="0">
                  <a:pos x="505" y="406"/>
                </a:cxn>
                <a:cxn ang="0">
                  <a:pos x="505" y="369"/>
                </a:cxn>
                <a:cxn ang="0">
                  <a:pos x="440" y="314"/>
                </a:cxn>
                <a:cxn ang="0">
                  <a:pos x="555" y="221"/>
                </a:cxn>
                <a:cxn ang="0">
                  <a:pos x="767" y="56"/>
                </a:cxn>
              </a:cxnLst>
              <a:rect l="0" t="0" r="r" b="b"/>
              <a:pathLst>
                <a:path w="1125" h="846">
                  <a:moveTo>
                    <a:pt x="833" y="0"/>
                  </a:moveTo>
                  <a:lnTo>
                    <a:pt x="1059" y="92"/>
                  </a:lnTo>
                  <a:lnTo>
                    <a:pt x="1125" y="185"/>
                  </a:lnTo>
                  <a:lnTo>
                    <a:pt x="1109" y="185"/>
                  </a:lnTo>
                  <a:lnTo>
                    <a:pt x="1092" y="185"/>
                  </a:lnTo>
                  <a:lnTo>
                    <a:pt x="1076" y="203"/>
                  </a:lnTo>
                  <a:lnTo>
                    <a:pt x="1059" y="203"/>
                  </a:lnTo>
                  <a:lnTo>
                    <a:pt x="1059" y="221"/>
                  </a:lnTo>
                  <a:lnTo>
                    <a:pt x="1046" y="221"/>
                  </a:lnTo>
                  <a:lnTo>
                    <a:pt x="1046" y="240"/>
                  </a:lnTo>
                  <a:lnTo>
                    <a:pt x="1030" y="240"/>
                  </a:lnTo>
                  <a:lnTo>
                    <a:pt x="1030" y="259"/>
                  </a:lnTo>
                  <a:lnTo>
                    <a:pt x="1013" y="259"/>
                  </a:lnTo>
                  <a:lnTo>
                    <a:pt x="1013" y="277"/>
                  </a:lnTo>
                  <a:lnTo>
                    <a:pt x="997" y="277"/>
                  </a:lnTo>
                  <a:lnTo>
                    <a:pt x="997" y="296"/>
                  </a:lnTo>
                  <a:lnTo>
                    <a:pt x="980" y="296"/>
                  </a:lnTo>
                  <a:lnTo>
                    <a:pt x="980" y="314"/>
                  </a:lnTo>
                  <a:lnTo>
                    <a:pt x="964" y="314"/>
                  </a:lnTo>
                  <a:lnTo>
                    <a:pt x="964" y="332"/>
                  </a:lnTo>
                  <a:lnTo>
                    <a:pt x="948" y="332"/>
                  </a:lnTo>
                  <a:lnTo>
                    <a:pt x="948" y="351"/>
                  </a:lnTo>
                  <a:lnTo>
                    <a:pt x="931" y="351"/>
                  </a:lnTo>
                  <a:lnTo>
                    <a:pt x="931" y="369"/>
                  </a:lnTo>
                  <a:lnTo>
                    <a:pt x="915" y="369"/>
                  </a:lnTo>
                  <a:lnTo>
                    <a:pt x="915" y="388"/>
                  </a:lnTo>
                  <a:lnTo>
                    <a:pt x="898" y="388"/>
                  </a:lnTo>
                  <a:lnTo>
                    <a:pt x="898" y="406"/>
                  </a:lnTo>
                  <a:lnTo>
                    <a:pt x="882" y="406"/>
                  </a:lnTo>
                  <a:lnTo>
                    <a:pt x="882" y="425"/>
                  </a:lnTo>
                  <a:lnTo>
                    <a:pt x="866" y="425"/>
                  </a:lnTo>
                  <a:lnTo>
                    <a:pt x="866" y="443"/>
                  </a:lnTo>
                  <a:lnTo>
                    <a:pt x="849" y="443"/>
                  </a:lnTo>
                  <a:lnTo>
                    <a:pt x="849" y="459"/>
                  </a:lnTo>
                  <a:lnTo>
                    <a:pt x="833" y="459"/>
                  </a:lnTo>
                  <a:lnTo>
                    <a:pt x="833" y="477"/>
                  </a:lnTo>
                  <a:lnTo>
                    <a:pt x="817" y="477"/>
                  </a:lnTo>
                  <a:lnTo>
                    <a:pt x="817" y="495"/>
                  </a:lnTo>
                  <a:lnTo>
                    <a:pt x="800" y="495"/>
                  </a:lnTo>
                  <a:lnTo>
                    <a:pt x="800" y="514"/>
                  </a:lnTo>
                  <a:lnTo>
                    <a:pt x="784" y="532"/>
                  </a:lnTo>
                  <a:lnTo>
                    <a:pt x="784" y="551"/>
                  </a:lnTo>
                  <a:lnTo>
                    <a:pt x="767" y="551"/>
                  </a:lnTo>
                  <a:lnTo>
                    <a:pt x="767" y="570"/>
                  </a:lnTo>
                  <a:lnTo>
                    <a:pt x="751" y="570"/>
                  </a:lnTo>
                  <a:lnTo>
                    <a:pt x="751" y="588"/>
                  </a:lnTo>
                  <a:lnTo>
                    <a:pt x="735" y="606"/>
                  </a:lnTo>
                  <a:lnTo>
                    <a:pt x="735" y="625"/>
                  </a:lnTo>
                  <a:lnTo>
                    <a:pt x="718" y="625"/>
                  </a:lnTo>
                  <a:lnTo>
                    <a:pt x="718" y="643"/>
                  </a:lnTo>
                  <a:lnTo>
                    <a:pt x="702" y="643"/>
                  </a:lnTo>
                  <a:lnTo>
                    <a:pt x="702" y="662"/>
                  </a:lnTo>
                  <a:lnTo>
                    <a:pt x="686" y="680"/>
                  </a:lnTo>
                  <a:lnTo>
                    <a:pt x="686" y="699"/>
                  </a:lnTo>
                  <a:lnTo>
                    <a:pt x="669" y="699"/>
                  </a:lnTo>
                  <a:lnTo>
                    <a:pt x="669" y="717"/>
                  </a:lnTo>
                  <a:lnTo>
                    <a:pt x="669" y="735"/>
                  </a:lnTo>
                  <a:lnTo>
                    <a:pt x="653" y="735"/>
                  </a:lnTo>
                  <a:lnTo>
                    <a:pt x="653" y="754"/>
                  </a:lnTo>
                  <a:lnTo>
                    <a:pt x="653" y="773"/>
                  </a:lnTo>
                  <a:lnTo>
                    <a:pt x="636" y="773"/>
                  </a:lnTo>
                  <a:lnTo>
                    <a:pt x="636" y="791"/>
                  </a:lnTo>
                  <a:lnTo>
                    <a:pt x="636" y="810"/>
                  </a:lnTo>
                  <a:lnTo>
                    <a:pt x="636" y="828"/>
                  </a:lnTo>
                  <a:lnTo>
                    <a:pt x="620" y="828"/>
                  </a:lnTo>
                  <a:lnTo>
                    <a:pt x="620" y="846"/>
                  </a:lnTo>
                  <a:lnTo>
                    <a:pt x="620" y="828"/>
                  </a:lnTo>
                  <a:lnTo>
                    <a:pt x="620" y="810"/>
                  </a:lnTo>
                  <a:lnTo>
                    <a:pt x="604" y="810"/>
                  </a:lnTo>
                  <a:lnTo>
                    <a:pt x="604" y="791"/>
                  </a:lnTo>
                  <a:lnTo>
                    <a:pt x="604" y="773"/>
                  </a:lnTo>
                  <a:lnTo>
                    <a:pt x="604" y="791"/>
                  </a:lnTo>
                  <a:lnTo>
                    <a:pt x="620" y="791"/>
                  </a:lnTo>
                  <a:lnTo>
                    <a:pt x="636" y="791"/>
                  </a:lnTo>
                  <a:lnTo>
                    <a:pt x="636" y="773"/>
                  </a:lnTo>
                  <a:lnTo>
                    <a:pt x="620" y="773"/>
                  </a:lnTo>
                  <a:lnTo>
                    <a:pt x="620" y="754"/>
                  </a:lnTo>
                  <a:lnTo>
                    <a:pt x="604" y="754"/>
                  </a:lnTo>
                  <a:lnTo>
                    <a:pt x="604" y="735"/>
                  </a:lnTo>
                  <a:lnTo>
                    <a:pt x="587" y="735"/>
                  </a:lnTo>
                  <a:lnTo>
                    <a:pt x="571" y="735"/>
                  </a:lnTo>
                  <a:lnTo>
                    <a:pt x="555" y="717"/>
                  </a:lnTo>
                  <a:lnTo>
                    <a:pt x="538" y="717"/>
                  </a:lnTo>
                  <a:lnTo>
                    <a:pt x="522" y="717"/>
                  </a:lnTo>
                  <a:lnTo>
                    <a:pt x="505" y="717"/>
                  </a:lnTo>
                  <a:lnTo>
                    <a:pt x="505" y="699"/>
                  </a:lnTo>
                  <a:lnTo>
                    <a:pt x="489" y="699"/>
                  </a:lnTo>
                  <a:lnTo>
                    <a:pt x="473" y="699"/>
                  </a:lnTo>
                  <a:lnTo>
                    <a:pt x="456" y="699"/>
                  </a:lnTo>
                  <a:lnTo>
                    <a:pt x="440" y="699"/>
                  </a:lnTo>
                  <a:lnTo>
                    <a:pt x="440" y="680"/>
                  </a:lnTo>
                  <a:lnTo>
                    <a:pt x="424" y="680"/>
                  </a:lnTo>
                  <a:lnTo>
                    <a:pt x="407" y="680"/>
                  </a:lnTo>
                  <a:lnTo>
                    <a:pt x="391" y="680"/>
                  </a:lnTo>
                  <a:lnTo>
                    <a:pt x="391" y="699"/>
                  </a:lnTo>
                  <a:lnTo>
                    <a:pt x="374" y="699"/>
                  </a:lnTo>
                  <a:lnTo>
                    <a:pt x="358" y="699"/>
                  </a:lnTo>
                  <a:lnTo>
                    <a:pt x="342" y="699"/>
                  </a:lnTo>
                  <a:lnTo>
                    <a:pt x="325" y="699"/>
                  </a:lnTo>
                  <a:lnTo>
                    <a:pt x="309" y="699"/>
                  </a:lnTo>
                  <a:lnTo>
                    <a:pt x="295" y="699"/>
                  </a:lnTo>
                  <a:lnTo>
                    <a:pt x="278" y="699"/>
                  </a:lnTo>
                  <a:lnTo>
                    <a:pt x="278" y="717"/>
                  </a:lnTo>
                  <a:lnTo>
                    <a:pt x="262" y="717"/>
                  </a:lnTo>
                  <a:lnTo>
                    <a:pt x="246" y="717"/>
                  </a:lnTo>
                  <a:lnTo>
                    <a:pt x="229" y="717"/>
                  </a:lnTo>
                  <a:lnTo>
                    <a:pt x="213" y="717"/>
                  </a:lnTo>
                  <a:lnTo>
                    <a:pt x="197" y="717"/>
                  </a:lnTo>
                  <a:lnTo>
                    <a:pt x="197" y="735"/>
                  </a:lnTo>
                  <a:lnTo>
                    <a:pt x="180" y="735"/>
                  </a:lnTo>
                  <a:lnTo>
                    <a:pt x="164" y="735"/>
                  </a:lnTo>
                  <a:lnTo>
                    <a:pt x="147" y="735"/>
                  </a:lnTo>
                  <a:lnTo>
                    <a:pt x="131" y="735"/>
                  </a:lnTo>
                  <a:lnTo>
                    <a:pt x="131" y="754"/>
                  </a:lnTo>
                  <a:lnTo>
                    <a:pt x="115" y="754"/>
                  </a:lnTo>
                  <a:lnTo>
                    <a:pt x="98" y="754"/>
                  </a:lnTo>
                  <a:lnTo>
                    <a:pt x="82" y="754"/>
                  </a:lnTo>
                  <a:lnTo>
                    <a:pt x="82" y="773"/>
                  </a:lnTo>
                  <a:lnTo>
                    <a:pt x="66" y="773"/>
                  </a:lnTo>
                  <a:lnTo>
                    <a:pt x="49" y="773"/>
                  </a:lnTo>
                  <a:lnTo>
                    <a:pt x="66" y="773"/>
                  </a:lnTo>
                  <a:lnTo>
                    <a:pt x="66" y="754"/>
                  </a:lnTo>
                  <a:lnTo>
                    <a:pt x="66" y="735"/>
                  </a:lnTo>
                  <a:lnTo>
                    <a:pt x="49" y="735"/>
                  </a:lnTo>
                  <a:lnTo>
                    <a:pt x="49" y="717"/>
                  </a:lnTo>
                  <a:lnTo>
                    <a:pt x="66" y="717"/>
                  </a:lnTo>
                  <a:lnTo>
                    <a:pt x="66" y="699"/>
                  </a:lnTo>
                  <a:lnTo>
                    <a:pt x="66" y="680"/>
                  </a:lnTo>
                  <a:lnTo>
                    <a:pt x="66" y="662"/>
                  </a:lnTo>
                  <a:lnTo>
                    <a:pt x="49" y="662"/>
                  </a:lnTo>
                  <a:lnTo>
                    <a:pt x="49" y="643"/>
                  </a:lnTo>
                  <a:lnTo>
                    <a:pt x="49" y="625"/>
                  </a:lnTo>
                  <a:lnTo>
                    <a:pt x="33" y="625"/>
                  </a:lnTo>
                  <a:lnTo>
                    <a:pt x="33" y="606"/>
                  </a:lnTo>
                  <a:lnTo>
                    <a:pt x="16" y="606"/>
                  </a:lnTo>
                  <a:lnTo>
                    <a:pt x="16" y="588"/>
                  </a:lnTo>
                  <a:lnTo>
                    <a:pt x="0" y="588"/>
                  </a:lnTo>
                  <a:lnTo>
                    <a:pt x="16" y="588"/>
                  </a:lnTo>
                  <a:lnTo>
                    <a:pt x="0" y="588"/>
                  </a:lnTo>
                  <a:lnTo>
                    <a:pt x="0" y="570"/>
                  </a:lnTo>
                  <a:lnTo>
                    <a:pt x="16" y="570"/>
                  </a:lnTo>
                  <a:lnTo>
                    <a:pt x="33" y="570"/>
                  </a:lnTo>
                  <a:lnTo>
                    <a:pt x="49" y="570"/>
                  </a:lnTo>
                  <a:lnTo>
                    <a:pt x="49" y="551"/>
                  </a:lnTo>
                  <a:lnTo>
                    <a:pt x="66" y="551"/>
                  </a:lnTo>
                  <a:lnTo>
                    <a:pt x="82" y="551"/>
                  </a:lnTo>
                  <a:lnTo>
                    <a:pt x="82" y="532"/>
                  </a:lnTo>
                  <a:lnTo>
                    <a:pt x="98" y="532"/>
                  </a:lnTo>
                  <a:lnTo>
                    <a:pt x="115" y="532"/>
                  </a:lnTo>
                  <a:lnTo>
                    <a:pt x="115" y="514"/>
                  </a:lnTo>
                  <a:lnTo>
                    <a:pt x="164" y="514"/>
                  </a:lnTo>
                  <a:lnTo>
                    <a:pt x="278" y="495"/>
                  </a:lnTo>
                  <a:lnTo>
                    <a:pt x="407" y="495"/>
                  </a:lnTo>
                  <a:lnTo>
                    <a:pt x="522" y="425"/>
                  </a:lnTo>
                  <a:lnTo>
                    <a:pt x="522" y="406"/>
                  </a:lnTo>
                  <a:lnTo>
                    <a:pt x="505" y="406"/>
                  </a:lnTo>
                  <a:lnTo>
                    <a:pt x="489" y="406"/>
                  </a:lnTo>
                  <a:lnTo>
                    <a:pt x="489" y="388"/>
                  </a:lnTo>
                  <a:lnTo>
                    <a:pt x="505" y="369"/>
                  </a:lnTo>
                  <a:lnTo>
                    <a:pt x="489" y="369"/>
                  </a:lnTo>
                  <a:lnTo>
                    <a:pt x="473" y="351"/>
                  </a:lnTo>
                  <a:lnTo>
                    <a:pt x="440" y="314"/>
                  </a:lnTo>
                  <a:lnTo>
                    <a:pt x="473" y="277"/>
                  </a:lnTo>
                  <a:lnTo>
                    <a:pt x="522" y="240"/>
                  </a:lnTo>
                  <a:lnTo>
                    <a:pt x="555" y="221"/>
                  </a:lnTo>
                  <a:lnTo>
                    <a:pt x="604" y="166"/>
                  </a:lnTo>
                  <a:lnTo>
                    <a:pt x="702" y="92"/>
                  </a:lnTo>
                  <a:lnTo>
                    <a:pt x="767" y="56"/>
                  </a:lnTo>
                  <a:lnTo>
                    <a:pt x="83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338"/>
          <p:cNvGrpSpPr>
            <a:grpSpLocks/>
          </p:cNvGrpSpPr>
          <p:nvPr/>
        </p:nvGrpSpPr>
        <p:grpSpPr bwMode="auto">
          <a:xfrm>
            <a:off x="5133794" y="3168057"/>
            <a:ext cx="573239" cy="550555"/>
            <a:chOff x="3397" y="1884"/>
            <a:chExt cx="556" cy="534"/>
          </a:xfrm>
          <a:solidFill>
            <a:schemeClr val="accent5">
              <a:lumMod val="60000"/>
              <a:lumOff val="40000"/>
            </a:schemeClr>
          </a:solidFill>
        </p:grpSpPr>
        <p:sp>
          <p:nvSpPr>
            <p:cNvPr id="266" name="Freeform 340"/>
            <p:cNvSpPr>
              <a:spLocks/>
            </p:cNvSpPr>
            <p:nvPr/>
          </p:nvSpPr>
          <p:spPr bwMode="auto">
            <a:xfrm>
              <a:off x="3397" y="1884"/>
              <a:ext cx="556" cy="534"/>
            </a:xfrm>
            <a:custGeom>
              <a:avLst/>
              <a:gdLst/>
              <a:ahLst/>
              <a:cxnLst>
                <a:cxn ang="0">
                  <a:pos x="293" y="0"/>
                </a:cxn>
                <a:cxn ang="0">
                  <a:pos x="326" y="37"/>
                </a:cxn>
                <a:cxn ang="0">
                  <a:pos x="343" y="37"/>
                </a:cxn>
                <a:cxn ang="0">
                  <a:pos x="343" y="56"/>
                </a:cxn>
                <a:cxn ang="0">
                  <a:pos x="343" y="37"/>
                </a:cxn>
                <a:cxn ang="0">
                  <a:pos x="359" y="37"/>
                </a:cxn>
                <a:cxn ang="0">
                  <a:pos x="359" y="56"/>
                </a:cxn>
                <a:cxn ang="0">
                  <a:pos x="375" y="56"/>
                </a:cxn>
                <a:cxn ang="0">
                  <a:pos x="392" y="56"/>
                </a:cxn>
                <a:cxn ang="0">
                  <a:pos x="392" y="74"/>
                </a:cxn>
                <a:cxn ang="0">
                  <a:pos x="392" y="56"/>
                </a:cxn>
                <a:cxn ang="0">
                  <a:pos x="408" y="56"/>
                </a:cxn>
                <a:cxn ang="0">
                  <a:pos x="425" y="56"/>
                </a:cxn>
                <a:cxn ang="0">
                  <a:pos x="441" y="56"/>
                </a:cxn>
                <a:cxn ang="0">
                  <a:pos x="457" y="56"/>
                </a:cxn>
                <a:cxn ang="0">
                  <a:pos x="457" y="37"/>
                </a:cxn>
                <a:cxn ang="0">
                  <a:pos x="457" y="56"/>
                </a:cxn>
                <a:cxn ang="0">
                  <a:pos x="474" y="56"/>
                </a:cxn>
                <a:cxn ang="0">
                  <a:pos x="490" y="56"/>
                </a:cxn>
                <a:cxn ang="0">
                  <a:pos x="507" y="56"/>
                </a:cxn>
                <a:cxn ang="0">
                  <a:pos x="507" y="37"/>
                </a:cxn>
                <a:cxn ang="0">
                  <a:pos x="523" y="37"/>
                </a:cxn>
                <a:cxn ang="0">
                  <a:pos x="540" y="19"/>
                </a:cxn>
                <a:cxn ang="0">
                  <a:pos x="540" y="37"/>
                </a:cxn>
                <a:cxn ang="0">
                  <a:pos x="540" y="19"/>
                </a:cxn>
                <a:cxn ang="0">
                  <a:pos x="556" y="19"/>
                </a:cxn>
                <a:cxn ang="0">
                  <a:pos x="523" y="278"/>
                </a:cxn>
                <a:cxn ang="0">
                  <a:pos x="507" y="534"/>
                </a:cxn>
                <a:cxn ang="0">
                  <a:pos x="408" y="534"/>
                </a:cxn>
                <a:cxn ang="0">
                  <a:pos x="392" y="534"/>
                </a:cxn>
                <a:cxn ang="0">
                  <a:pos x="260" y="516"/>
                </a:cxn>
                <a:cxn ang="0">
                  <a:pos x="211" y="516"/>
                </a:cxn>
                <a:cxn ang="0">
                  <a:pos x="66" y="516"/>
                </a:cxn>
                <a:cxn ang="0">
                  <a:pos x="50" y="516"/>
                </a:cxn>
                <a:cxn ang="0">
                  <a:pos x="33" y="516"/>
                </a:cxn>
                <a:cxn ang="0">
                  <a:pos x="50" y="371"/>
                </a:cxn>
                <a:cxn ang="0">
                  <a:pos x="0" y="278"/>
                </a:cxn>
                <a:cxn ang="0">
                  <a:pos x="0" y="260"/>
                </a:cxn>
                <a:cxn ang="0">
                  <a:pos x="17" y="260"/>
                </a:cxn>
                <a:cxn ang="0">
                  <a:pos x="17" y="241"/>
                </a:cxn>
                <a:cxn ang="0">
                  <a:pos x="33" y="241"/>
                </a:cxn>
                <a:cxn ang="0">
                  <a:pos x="50" y="241"/>
                </a:cxn>
                <a:cxn ang="0">
                  <a:pos x="66" y="241"/>
                </a:cxn>
                <a:cxn ang="0">
                  <a:pos x="66" y="223"/>
                </a:cxn>
                <a:cxn ang="0">
                  <a:pos x="99" y="204"/>
                </a:cxn>
                <a:cxn ang="0">
                  <a:pos x="178" y="111"/>
                </a:cxn>
                <a:cxn ang="0">
                  <a:pos x="293" y="0"/>
                </a:cxn>
              </a:cxnLst>
              <a:rect l="0" t="0" r="r" b="b"/>
              <a:pathLst>
                <a:path w="556" h="534">
                  <a:moveTo>
                    <a:pt x="293" y="0"/>
                  </a:moveTo>
                  <a:lnTo>
                    <a:pt x="326" y="37"/>
                  </a:lnTo>
                  <a:lnTo>
                    <a:pt x="343" y="37"/>
                  </a:lnTo>
                  <a:lnTo>
                    <a:pt x="343" y="56"/>
                  </a:lnTo>
                  <a:lnTo>
                    <a:pt x="343" y="37"/>
                  </a:lnTo>
                  <a:lnTo>
                    <a:pt x="359" y="37"/>
                  </a:lnTo>
                  <a:lnTo>
                    <a:pt x="359" y="56"/>
                  </a:lnTo>
                  <a:lnTo>
                    <a:pt x="375" y="56"/>
                  </a:lnTo>
                  <a:lnTo>
                    <a:pt x="392" y="56"/>
                  </a:lnTo>
                  <a:lnTo>
                    <a:pt x="392" y="74"/>
                  </a:lnTo>
                  <a:lnTo>
                    <a:pt x="392" y="56"/>
                  </a:lnTo>
                  <a:lnTo>
                    <a:pt x="408" y="56"/>
                  </a:lnTo>
                  <a:lnTo>
                    <a:pt x="425" y="56"/>
                  </a:lnTo>
                  <a:lnTo>
                    <a:pt x="441" y="56"/>
                  </a:lnTo>
                  <a:lnTo>
                    <a:pt x="457" y="56"/>
                  </a:lnTo>
                  <a:lnTo>
                    <a:pt x="457" y="37"/>
                  </a:lnTo>
                  <a:lnTo>
                    <a:pt x="457" y="56"/>
                  </a:lnTo>
                  <a:lnTo>
                    <a:pt x="474" y="56"/>
                  </a:lnTo>
                  <a:lnTo>
                    <a:pt x="490" y="56"/>
                  </a:lnTo>
                  <a:lnTo>
                    <a:pt x="507" y="56"/>
                  </a:lnTo>
                  <a:lnTo>
                    <a:pt x="507" y="37"/>
                  </a:lnTo>
                  <a:lnTo>
                    <a:pt x="523" y="37"/>
                  </a:lnTo>
                  <a:lnTo>
                    <a:pt x="540" y="19"/>
                  </a:lnTo>
                  <a:lnTo>
                    <a:pt x="540" y="37"/>
                  </a:lnTo>
                  <a:lnTo>
                    <a:pt x="540" y="19"/>
                  </a:lnTo>
                  <a:lnTo>
                    <a:pt x="556" y="19"/>
                  </a:lnTo>
                  <a:lnTo>
                    <a:pt x="523" y="278"/>
                  </a:lnTo>
                  <a:lnTo>
                    <a:pt x="507" y="534"/>
                  </a:lnTo>
                  <a:lnTo>
                    <a:pt x="408" y="534"/>
                  </a:lnTo>
                  <a:lnTo>
                    <a:pt x="392" y="534"/>
                  </a:lnTo>
                  <a:lnTo>
                    <a:pt x="260" y="516"/>
                  </a:lnTo>
                  <a:lnTo>
                    <a:pt x="211" y="516"/>
                  </a:lnTo>
                  <a:lnTo>
                    <a:pt x="66" y="516"/>
                  </a:lnTo>
                  <a:lnTo>
                    <a:pt x="50" y="516"/>
                  </a:lnTo>
                  <a:lnTo>
                    <a:pt x="33" y="516"/>
                  </a:lnTo>
                  <a:lnTo>
                    <a:pt x="50" y="371"/>
                  </a:lnTo>
                  <a:lnTo>
                    <a:pt x="0" y="278"/>
                  </a:lnTo>
                  <a:lnTo>
                    <a:pt x="0" y="260"/>
                  </a:lnTo>
                  <a:lnTo>
                    <a:pt x="17" y="260"/>
                  </a:lnTo>
                  <a:lnTo>
                    <a:pt x="17" y="241"/>
                  </a:lnTo>
                  <a:lnTo>
                    <a:pt x="33" y="241"/>
                  </a:lnTo>
                  <a:lnTo>
                    <a:pt x="50" y="241"/>
                  </a:lnTo>
                  <a:lnTo>
                    <a:pt x="66" y="241"/>
                  </a:lnTo>
                  <a:lnTo>
                    <a:pt x="66" y="223"/>
                  </a:lnTo>
                  <a:lnTo>
                    <a:pt x="99" y="204"/>
                  </a:lnTo>
                  <a:lnTo>
                    <a:pt x="178" y="111"/>
                  </a:lnTo>
                  <a:lnTo>
                    <a:pt x="29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7" name="Freeform 339"/>
            <p:cNvSpPr>
              <a:spLocks/>
            </p:cNvSpPr>
            <p:nvPr/>
          </p:nvSpPr>
          <p:spPr bwMode="auto">
            <a:xfrm>
              <a:off x="3397" y="1884"/>
              <a:ext cx="556" cy="534"/>
            </a:xfrm>
            <a:custGeom>
              <a:avLst/>
              <a:gdLst/>
              <a:ahLst/>
              <a:cxnLst>
                <a:cxn ang="0">
                  <a:pos x="293" y="0"/>
                </a:cxn>
                <a:cxn ang="0">
                  <a:pos x="326" y="37"/>
                </a:cxn>
                <a:cxn ang="0">
                  <a:pos x="343" y="37"/>
                </a:cxn>
                <a:cxn ang="0">
                  <a:pos x="343" y="56"/>
                </a:cxn>
                <a:cxn ang="0">
                  <a:pos x="343" y="37"/>
                </a:cxn>
                <a:cxn ang="0">
                  <a:pos x="359" y="37"/>
                </a:cxn>
                <a:cxn ang="0">
                  <a:pos x="359" y="56"/>
                </a:cxn>
                <a:cxn ang="0">
                  <a:pos x="375" y="56"/>
                </a:cxn>
                <a:cxn ang="0">
                  <a:pos x="392" y="56"/>
                </a:cxn>
                <a:cxn ang="0">
                  <a:pos x="392" y="74"/>
                </a:cxn>
                <a:cxn ang="0">
                  <a:pos x="392" y="56"/>
                </a:cxn>
                <a:cxn ang="0">
                  <a:pos x="408" y="56"/>
                </a:cxn>
                <a:cxn ang="0">
                  <a:pos x="425" y="56"/>
                </a:cxn>
                <a:cxn ang="0">
                  <a:pos x="441" y="56"/>
                </a:cxn>
                <a:cxn ang="0">
                  <a:pos x="457" y="56"/>
                </a:cxn>
                <a:cxn ang="0">
                  <a:pos x="457" y="37"/>
                </a:cxn>
                <a:cxn ang="0">
                  <a:pos x="457" y="56"/>
                </a:cxn>
                <a:cxn ang="0">
                  <a:pos x="474" y="56"/>
                </a:cxn>
                <a:cxn ang="0">
                  <a:pos x="490" y="56"/>
                </a:cxn>
                <a:cxn ang="0">
                  <a:pos x="507" y="56"/>
                </a:cxn>
                <a:cxn ang="0">
                  <a:pos x="507" y="37"/>
                </a:cxn>
                <a:cxn ang="0">
                  <a:pos x="523" y="37"/>
                </a:cxn>
                <a:cxn ang="0">
                  <a:pos x="540" y="19"/>
                </a:cxn>
                <a:cxn ang="0">
                  <a:pos x="540" y="37"/>
                </a:cxn>
                <a:cxn ang="0">
                  <a:pos x="540" y="19"/>
                </a:cxn>
                <a:cxn ang="0">
                  <a:pos x="556" y="19"/>
                </a:cxn>
                <a:cxn ang="0">
                  <a:pos x="523" y="278"/>
                </a:cxn>
                <a:cxn ang="0">
                  <a:pos x="507" y="534"/>
                </a:cxn>
                <a:cxn ang="0">
                  <a:pos x="408" y="534"/>
                </a:cxn>
                <a:cxn ang="0">
                  <a:pos x="392" y="534"/>
                </a:cxn>
                <a:cxn ang="0">
                  <a:pos x="260" y="516"/>
                </a:cxn>
                <a:cxn ang="0">
                  <a:pos x="211" y="516"/>
                </a:cxn>
                <a:cxn ang="0">
                  <a:pos x="66" y="516"/>
                </a:cxn>
                <a:cxn ang="0">
                  <a:pos x="50" y="516"/>
                </a:cxn>
                <a:cxn ang="0">
                  <a:pos x="33" y="516"/>
                </a:cxn>
                <a:cxn ang="0">
                  <a:pos x="50" y="371"/>
                </a:cxn>
                <a:cxn ang="0">
                  <a:pos x="0" y="278"/>
                </a:cxn>
                <a:cxn ang="0">
                  <a:pos x="0" y="260"/>
                </a:cxn>
                <a:cxn ang="0">
                  <a:pos x="17" y="260"/>
                </a:cxn>
                <a:cxn ang="0">
                  <a:pos x="17" y="241"/>
                </a:cxn>
                <a:cxn ang="0">
                  <a:pos x="33" y="241"/>
                </a:cxn>
                <a:cxn ang="0">
                  <a:pos x="50" y="241"/>
                </a:cxn>
                <a:cxn ang="0">
                  <a:pos x="66" y="241"/>
                </a:cxn>
                <a:cxn ang="0">
                  <a:pos x="66" y="223"/>
                </a:cxn>
                <a:cxn ang="0">
                  <a:pos x="99" y="204"/>
                </a:cxn>
                <a:cxn ang="0">
                  <a:pos x="178" y="111"/>
                </a:cxn>
                <a:cxn ang="0">
                  <a:pos x="293" y="0"/>
                </a:cxn>
              </a:cxnLst>
              <a:rect l="0" t="0" r="r" b="b"/>
              <a:pathLst>
                <a:path w="556" h="534">
                  <a:moveTo>
                    <a:pt x="293" y="0"/>
                  </a:moveTo>
                  <a:lnTo>
                    <a:pt x="326" y="37"/>
                  </a:lnTo>
                  <a:lnTo>
                    <a:pt x="343" y="37"/>
                  </a:lnTo>
                  <a:lnTo>
                    <a:pt x="343" y="56"/>
                  </a:lnTo>
                  <a:lnTo>
                    <a:pt x="343" y="37"/>
                  </a:lnTo>
                  <a:lnTo>
                    <a:pt x="359" y="37"/>
                  </a:lnTo>
                  <a:lnTo>
                    <a:pt x="359" y="56"/>
                  </a:lnTo>
                  <a:lnTo>
                    <a:pt x="375" y="56"/>
                  </a:lnTo>
                  <a:lnTo>
                    <a:pt x="392" y="56"/>
                  </a:lnTo>
                  <a:lnTo>
                    <a:pt x="392" y="74"/>
                  </a:lnTo>
                  <a:lnTo>
                    <a:pt x="392" y="56"/>
                  </a:lnTo>
                  <a:lnTo>
                    <a:pt x="408" y="56"/>
                  </a:lnTo>
                  <a:lnTo>
                    <a:pt x="425" y="56"/>
                  </a:lnTo>
                  <a:lnTo>
                    <a:pt x="441" y="56"/>
                  </a:lnTo>
                  <a:lnTo>
                    <a:pt x="457" y="56"/>
                  </a:lnTo>
                  <a:lnTo>
                    <a:pt x="457" y="37"/>
                  </a:lnTo>
                  <a:lnTo>
                    <a:pt x="457" y="56"/>
                  </a:lnTo>
                  <a:lnTo>
                    <a:pt x="474" y="56"/>
                  </a:lnTo>
                  <a:lnTo>
                    <a:pt x="490" y="56"/>
                  </a:lnTo>
                  <a:lnTo>
                    <a:pt x="507" y="56"/>
                  </a:lnTo>
                  <a:lnTo>
                    <a:pt x="507" y="37"/>
                  </a:lnTo>
                  <a:lnTo>
                    <a:pt x="523" y="37"/>
                  </a:lnTo>
                  <a:lnTo>
                    <a:pt x="540" y="19"/>
                  </a:lnTo>
                  <a:lnTo>
                    <a:pt x="540" y="37"/>
                  </a:lnTo>
                  <a:lnTo>
                    <a:pt x="540" y="19"/>
                  </a:lnTo>
                  <a:lnTo>
                    <a:pt x="556" y="19"/>
                  </a:lnTo>
                  <a:lnTo>
                    <a:pt x="523" y="278"/>
                  </a:lnTo>
                  <a:lnTo>
                    <a:pt x="507" y="534"/>
                  </a:lnTo>
                  <a:lnTo>
                    <a:pt x="408" y="534"/>
                  </a:lnTo>
                  <a:lnTo>
                    <a:pt x="392" y="534"/>
                  </a:lnTo>
                  <a:lnTo>
                    <a:pt x="260" y="516"/>
                  </a:lnTo>
                  <a:lnTo>
                    <a:pt x="211" y="516"/>
                  </a:lnTo>
                  <a:lnTo>
                    <a:pt x="66" y="516"/>
                  </a:lnTo>
                  <a:lnTo>
                    <a:pt x="50" y="516"/>
                  </a:lnTo>
                  <a:lnTo>
                    <a:pt x="33" y="516"/>
                  </a:lnTo>
                  <a:lnTo>
                    <a:pt x="50" y="371"/>
                  </a:lnTo>
                  <a:lnTo>
                    <a:pt x="0" y="278"/>
                  </a:lnTo>
                  <a:lnTo>
                    <a:pt x="0" y="260"/>
                  </a:lnTo>
                  <a:lnTo>
                    <a:pt x="17" y="260"/>
                  </a:lnTo>
                  <a:lnTo>
                    <a:pt x="17" y="241"/>
                  </a:lnTo>
                  <a:lnTo>
                    <a:pt x="33" y="241"/>
                  </a:lnTo>
                  <a:lnTo>
                    <a:pt x="50" y="241"/>
                  </a:lnTo>
                  <a:lnTo>
                    <a:pt x="66" y="241"/>
                  </a:lnTo>
                  <a:lnTo>
                    <a:pt x="66" y="223"/>
                  </a:lnTo>
                  <a:lnTo>
                    <a:pt x="99" y="204"/>
                  </a:lnTo>
                  <a:lnTo>
                    <a:pt x="178" y="111"/>
                  </a:lnTo>
                  <a:lnTo>
                    <a:pt x="29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8" name="Group 335"/>
          <p:cNvGrpSpPr>
            <a:grpSpLocks/>
          </p:cNvGrpSpPr>
          <p:nvPr/>
        </p:nvGrpSpPr>
        <p:grpSpPr bwMode="auto">
          <a:xfrm>
            <a:off x="5654452" y="3168057"/>
            <a:ext cx="471169" cy="569113"/>
            <a:chOff x="3902" y="1884"/>
            <a:chExt cx="457" cy="552"/>
          </a:xfrm>
          <a:solidFill>
            <a:schemeClr val="accent5">
              <a:lumMod val="60000"/>
              <a:lumOff val="40000"/>
            </a:schemeClr>
          </a:solidFill>
        </p:grpSpPr>
        <p:sp>
          <p:nvSpPr>
            <p:cNvPr id="269" name="Freeform 337"/>
            <p:cNvSpPr>
              <a:spLocks/>
            </p:cNvSpPr>
            <p:nvPr/>
          </p:nvSpPr>
          <p:spPr bwMode="auto">
            <a:xfrm>
              <a:off x="3902" y="1884"/>
              <a:ext cx="457" cy="552"/>
            </a:xfrm>
            <a:custGeom>
              <a:avLst/>
              <a:gdLst/>
              <a:ahLst/>
              <a:cxnLst>
                <a:cxn ang="0">
                  <a:pos x="66" y="19"/>
                </a:cxn>
                <a:cxn ang="0">
                  <a:pos x="66" y="19"/>
                </a:cxn>
                <a:cxn ang="0">
                  <a:pos x="82" y="37"/>
                </a:cxn>
                <a:cxn ang="0">
                  <a:pos x="99" y="56"/>
                </a:cxn>
                <a:cxn ang="0">
                  <a:pos x="115" y="74"/>
                </a:cxn>
                <a:cxn ang="0">
                  <a:pos x="131" y="56"/>
                </a:cxn>
                <a:cxn ang="0">
                  <a:pos x="148" y="93"/>
                </a:cxn>
                <a:cxn ang="0">
                  <a:pos x="164" y="74"/>
                </a:cxn>
                <a:cxn ang="0">
                  <a:pos x="164" y="56"/>
                </a:cxn>
                <a:cxn ang="0">
                  <a:pos x="197" y="56"/>
                </a:cxn>
                <a:cxn ang="0">
                  <a:pos x="197" y="19"/>
                </a:cxn>
                <a:cxn ang="0">
                  <a:pos x="214" y="37"/>
                </a:cxn>
                <a:cxn ang="0">
                  <a:pos x="230" y="74"/>
                </a:cxn>
                <a:cxn ang="0">
                  <a:pos x="246" y="93"/>
                </a:cxn>
                <a:cxn ang="0">
                  <a:pos x="246" y="130"/>
                </a:cxn>
                <a:cxn ang="0">
                  <a:pos x="263" y="148"/>
                </a:cxn>
                <a:cxn ang="0">
                  <a:pos x="279" y="167"/>
                </a:cxn>
                <a:cxn ang="0">
                  <a:pos x="312" y="167"/>
                </a:cxn>
                <a:cxn ang="0">
                  <a:pos x="328" y="148"/>
                </a:cxn>
                <a:cxn ang="0">
                  <a:pos x="361" y="148"/>
                </a:cxn>
                <a:cxn ang="0">
                  <a:pos x="377" y="130"/>
                </a:cxn>
                <a:cxn ang="0">
                  <a:pos x="394" y="148"/>
                </a:cxn>
                <a:cxn ang="0">
                  <a:pos x="408" y="167"/>
                </a:cxn>
                <a:cxn ang="0">
                  <a:pos x="394" y="185"/>
                </a:cxn>
                <a:cxn ang="0">
                  <a:pos x="408" y="204"/>
                </a:cxn>
                <a:cxn ang="0">
                  <a:pos x="440" y="222"/>
                </a:cxn>
                <a:cxn ang="0">
                  <a:pos x="424" y="241"/>
                </a:cxn>
                <a:cxn ang="0">
                  <a:pos x="408" y="278"/>
                </a:cxn>
                <a:cxn ang="0">
                  <a:pos x="424" y="296"/>
                </a:cxn>
                <a:cxn ang="0">
                  <a:pos x="440" y="314"/>
                </a:cxn>
                <a:cxn ang="0">
                  <a:pos x="440" y="351"/>
                </a:cxn>
                <a:cxn ang="0">
                  <a:pos x="440" y="389"/>
                </a:cxn>
                <a:cxn ang="0">
                  <a:pos x="457" y="407"/>
                </a:cxn>
                <a:cxn ang="0">
                  <a:pos x="457" y="441"/>
                </a:cxn>
                <a:cxn ang="0">
                  <a:pos x="440" y="459"/>
                </a:cxn>
                <a:cxn ang="0">
                  <a:pos x="424" y="478"/>
                </a:cxn>
                <a:cxn ang="0">
                  <a:pos x="408" y="496"/>
                </a:cxn>
                <a:cxn ang="0">
                  <a:pos x="394" y="515"/>
                </a:cxn>
                <a:cxn ang="0">
                  <a:pos x="394" y="552"/>
                </a:cxn>
                <a:cxn ang="0">
                  <a:pos x="312" y="552"/>
                </a:cxn>
                <a:cxn ang="0">
                  <a:pos x="263" y="533"/>
                </a:cxn>
                <a:cxn ang="0">
                  <a:pos x="230" y="533"/>
                </a:cxn>
                <a:cxn ang="0">
                  <a:pos x="0" y="533"/>
                </a:cxn>
                <a:cxn ang="0">
                  <a:pos x="50" y="19"/>
                </a:cxn>
              </a:cxnLst>
              <a:rect l="0" t="0" r="r" b="b"/>
              <a:pathLst>
                <a:path w="457" h="552">
                  <a:moveTo>
                    <a:pt x="50" y="19"/>
                  </a:moveTo>
                  <a:lnTo>
                    <a:pt x="66" y="19"/>
                  </a:lnTo>
                  <a:lnTo>
                    <a:pt x="66" y="0"/>
                  </a:lnTo>
                  <a:lnTo>
                    <a:pt x="66" y="19"/>
                  </a:lnTo>
                  <a:lnTo>
                    <a:pt x="82" y="19"/>
                  </a:lnTo>
                  <a:lnTo>
                    <a:pt x="82" y="37"/>
                  </a:lnTo>
                  <a:lnTo>
                    <a:pt x="82" y="56"/>
                  </a:lnTo>
                  <a:lnTo>
                    <a:pt x="99" y="56"/>
                  </a:lnTo>
                  <a:lnTo>
                    <a:pt x="99" y="74"/>
                  </a:lnTo>
                  <a:lnTo>
                    <a:pt x="115" y="74"/>
                  </a:lnTo>
                  <a:lnTo>
                    <a:pt x="115" y="56"/>
                  </a:lnTo>
                  <a:lnTo>
                    <a:pt x="131" y="56"/>
                  </a:lnTo>
                  <a:lnTo>
                    <a:pt x="131" y="74"/>
                  </a:lnTo>
                  <a:lnTo>
                    <a:pt x="148" y="93"/>
                  </a:lnTo>
                  <a:lnTo>
                    <a:pt x="164" y="93"/>
                  </a:lnTo>
                  <a:lnTo>
                    <a:pt x="164" y="74"/>
                  </a:lnTo>
                  <a:lnTo>
                    <a:pt x="148" y="74"/>
                  </a:lnTo>
                  <a:lnTo>
                    <a:pt x="164" y="56"/>
                  </a:lnTo>
                  <a:lnTo>
                    <a:pt x="181" y="56"/>
                  </a:lnTo>
                  <a:lnTo>
                    <a:pt x="197" y="56"/>
                  </a:lnTo>
                  <a:lnTo>
                    <a:pt x="197" y="37"/>
                  </a:lnTo>
                  <a:lnTo>
                    <a:pt x="197" y="19"/>
                  </a:lnTo>
                  <a:lnTo>
                    <a:pt x="214" y="19"/>
                  </a:lnTo>
                  <a:lnTo>
                    <a:pt x="214" y="37"/>
                  </a:lnTo>
                  <a:lnTo>
                    <a:pt x="214" y="56"/>
                  </a:lnTo>
                  <a:lnTo>
                    <a:pt x="230" y="74"/>
                  </a:lnTo>
                  <a:lnTo>
                    <a:pt x="230" y="93"/>
                  </a:lnTo>
                  <a:lnTo>
                    <a:pt x="246" y="93"/>
                  </a:lnTo>
                  <a:lnTo>
                    <a:pt x="246" y="111"/>
                  </a:lnTo>
                  <a:lnTo>
                    <a:pt x="246" y="130"/>
                  </a:lnTo>
                  <a:lnTo>
                    <a:pt x="246" y="148"/>
                  </a:lnTo>
                  <a:lnTo>
                    <a:pt x="263" y="148"/>
                  </a:lnTo>
                  <a:lnTo>
                    <a:pt x="279" y="148"/>
                  </a:lnTo>
                  <a:lnTo>
                    <a:pt x="279" y="167"/>
                  </a:lnTo>
                  <a:lnTo>
                    <a:pt x="296" y="167"/>
                  </a:lnTo>
                  <a:lnTo>
                    <a:pt x="312" y="167"/>
                  </a:lnTo>
                  <a:lnTo>
                    <a:pt x="328" y="167"/>
                  </a:lnTo>
                  <a:lnTo>
                    <a:pt x="328" y="148"/>
                  </a:lnTo>
                  <a:lnTo>
                    <a:pt x="345" y="148"/>
                  </a:lnTo>
                  <a:lnTo>
                    <a:pt x="361" y="148"/>
                  </a:lnTo>
                  <a:lnTo>
                    <a:pt x="361" y="130"/>
                  </a:lnTo>
                  <a:lnTo>
                    <a:pt x="377" y="130"/>
                  </a:lnTo>
                  <a:lnTo>
                    <a:pt x="394" y="130"/>
                  </a:lnTo>
                  <a:lnTo>
                    <a:pt x="394" y="148"/>
                  </a:lnTo>
                  <a:lnTo>
                    <a:pt x="394" y="167"/>
                  </a:lnTo>
                  <a:lnTo>
                    <a:pt x="408" y="167"/>
                  </a:lnTo>
                  <a:lnTo>
                    <a:pt x="408" y="185"/>
                  </a:lnTo>
                  <a:lnTo>
                    <a:pt x="394" y="185"/>
                  </a:lnTo>
                  <a:lnTo>
                    <a:pt x="408" y="185"/>
                  </a:lnTo>
                  <a:lnTo>
                    <a:pt x="408" y="204"/>
                  </a:lnTo>
                  <a:lnTo>
                    <a:pt x="424" y="222"/>
                  </a:lnTo>
                  <a:lnTo>
                    <a:pt x="440" y="222"/>
                  </a:lnTo>
                  <a:lnTo>
                    <a:pt x="440" y="241"/>
                  </a:lnTo>
                  <a:lnTo>
                    <a:pt x="424" y="241"/>
                  </a:lnTo>
                  <a:lnTo>
                    <a:pt x="424" y="259"/>
                  </a:lnTo>
                  <a:lnTo>
                    <a:pt x="408" y="278"/>
                  </a:lnTo>
                  <a:lnTo>
                    <a:pt x="408" y="296"/>
                  </a:lnTo>
                  <a:lnTo>
                    <a:pt x="424" y="296"/>
                  </a:lnTo>
                  <a:lnTo>
                    <a:pt x="424" y="314"/>
                  </a:lnTo>
                  <a:lnTo>
                    <a:pt x="440" y="314"/>
                  </a:lnTo>
                  <a:lnTo>
                    <a:pt x="440" y="333"/>
                  </a:lnTo>
                  <a:lnTo>
                    <a:pt x="440" y="351"/>
                  </a:lnTo>
                  <a:lnTo>
                    <a:pt x="440" y="370"/>
                  </a:lnTo>
                  <a:lnTo>
                    <a:pt x="440" y="389"/>
                  </a:lnTo>
                  <a:lnTo>
                    <a:pt x="457" y="389"/>
                  </a:lnTo>
                  <a:lnTo>
                    <a:pt x="457" y="407"/>
                  </a:lnTo>
                  <a:lnTo>
                    <a:pt x="457" y="425"/>
                  </a:lnTo>
                  <a:lnTo>
                    <a:pt x="457" y="441"/>
                  </a:lnTo>
                  <a:lnTo>
                    <a:pt x="440" y="441"/>
                  </a:lnTo>
                  <a:lnTo>
                    <a:pt x="440" y="459"/>
                  </a:lnTo>
                  <a:lnTo>
                    <a:pt x="424" y="459"/>
                  </a:lnTo>
                  <a:lnTo>
                    <a:pt x="424" y="478"/>
                  </a:lnTo>
                  <a:lnTo>
                    <a:pt x="408" y="478"/>
                  </a:lnTo>
                  <a:lnTo>
                    <a:pt x="408" y="496"/>
                  </a:lnTo>
                  <a:lnTo>
                    <a:pt x="408" y="515"/>
                  </a:lnTo>
                  <a:lnTo>
                    <a:pt x="394" y="515"/>
                  </a:lnTo>
                  <a:lnTo>
                    <a:pt x="394" y="533"/>
                  </a:lnTo>
                  <a:lnTo>
                    <a:pt x="394" y="552"/>
                  </a:lnTo>
                  <a:lnTo>
                    <a:pt x="377" y="552"/>
                  </a:lnTo>
                  <a:lnTo>
                    <a:pt x="312" y="552"/>
                  </a:lnTo>
                  <a:lnTo>
                    <a:pt x="279" y="552"/>
                  </a:lnTo>
                  <a:lnTo>
                    <a:pt x="263" y="533"/>
                  </a:lnTo>
                  <a:lnTo>
                    <a:pt x="246" y="533"/>
                  </a:lnTo>
                  <a:lnTo>
                    <a:pt x="230" y="533"/>
                  </a:lnTo>
                  <a:lnTo>
                    <a:pt x="181" y="533"/>
                  </a:lnTo>
                  <a:lnTo>
                    <a:pt x="0" y="533"/>
                  </a:lnTo>
                  <a:lnTo>
                    <a:pt x="17" y="278"/>
                  </a:lnTo>
                  <a:lnTo>
                    <a:pt x="50"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0" name="Freeform 336"/>
            <p:cNvSpPr>
              <a:spLocks/>
            </p:cNvSpPr>
            <p:nvPr/>
          </p:nvSpPr>
          <p:spPr bwMode="auto">
            <a:xfrm>
              <a:off x="3902" y="1884"/>
              <a:ext cx="457" cy="552"/>
            </a:xfrm>
            <a:custGeom>
              <a:avLst/>
              <a:gdLst/>
              <a:ahLst/>
              <a:cxnLst>
                <a:cxn ang="0">
                  <a:pos x="66" y="19"/>
                </a:cxn>
                <a:cxn ang="0">
                  <a:pos x="66" y="19"/>
                </a:cxn>
                <a:cxn ang="0">
                  <a:pos x="82" y="37"/>
                </a:cxn>
                <a:cxn ang="0">
                  <a:pos x="99" y="56"/>
                </a:cxn>
                <a:cxn ang="0">
                  <a:pos x="115" y="74"/>
                </a:cxn>
                <a:cxn ang="0">
                  <a:pos x="131" y="56"/>
                </a:cxn>
                <a:cxn ang="0">
                  <a:pos x="148" y="93"/>
                </a:cxn>
                <a:cxn ang="0">
                  <a:pos x="164" y="74"/>
                </a:cxn>
                <a:cxn ang="0">
                  <a:pos x="164" y="56"/>
                </a:cxn>
                <a:cxn ang="0">
                  <a:pos x="197" y="56"/>
                </a:cxn>
                <a:cxn ang="0">
                  <a:pos x="197" y="19"/>
                </a:cxn>
                <a:cxn ang="0">
                  <a:pos x="214" y="37"/>
                </a:cxn>
                <a:cxn ang="0">
                  <a:pos x="230" y="74"/>
                </a:cxn>
                <a:cxn ang="0">
                  <a:pos x="246" y="93"/>
                </a:cxn>
                <a:cxn ang="0">
                  <a:pos x="246" y="130"/>
                </a:cxn>
                <a:cxn ang="0">
                  <a:pos x="263" y="148"/>
                </a:cxn>
                <a:cxn ang="0">
                  <a:pos x="279" y="167"/>
                </a:cxn>
                <a:cxn ang="0">
                  <a:pos x="312" y="167"/>
                </a:cxn>
                <a:cxn ang="0">
                  <a:pos x="328" y="148"/>
                </a:cxn>
                <a:cxn ang="0">
                  <a:pos x="361" y="148"/>
                </a:cxn>
                <a:cxn ang="0">
                  <a:pos x="377" y="130"/>
                </a:cxn>
                <a:cxn ang="0">
                  <a:pos x="394" y="148"/>
                </a:cxn>
                <a:cxn ang="0">
                  <a:pos x="408" y="167"/>
                </a:cxn>
                <a:cxn ang="0">
                  <a:pos x="394" y="185"/>
                </a:cxn>
                <a:cxn ang="0">
                  <a:pos x="408" y="204"/>
                </a:cxn>
                <a:cxn ang="0">
                  <a:pos x="440" y="222"/>
                </a:cxn>
                <a:cxn ang="0">
                  <a:pos x="424" y="241"/>
                </a:cxn>
                <a:cxn ang="0">
                  <a:pos x="408" y="278"/>
                </a:cxn>
                <a:cxn ang="0">
                  <a:pos x="424" y="296"/>
                </a:cxn>
                <a:cxn ang="0">
                  <a:pos x="440" y="314"/>
                </a:cxn>
                <a:cxn ang="0">
                  <a:pos x="440" y="351"/>
                </a:cxn>
                <a:cxn ang="0">
                  <a:pos x="440" y="389"/>
                </a:cxn>
                <a:cxn ang="0">
                  <a:pos x="457" y="407"/>
                </a:cxn>
                <a:cxn ang="0">
                  <a:pos x="457" y="441"/>
                </a:cxn>
                <a:cxn ang="0">
                  <a:pos x="440" y="459"/>
                </a:cxn>
                <a:cxn ang="0">
                  <a:pos x="424" y="478"/>
                </a:cxn>
                <a:cxn ang="0">
                  <a:pos x="408" y="496"/>
                </a:cxn>
                <a:cxn ang="0">
                  <a:pos x="394" y="515"/>
                </a:cxn>
                <a:cxn ang="0">
                  <a:pos x="394" y="552"/>
                </a:cxn>
                <a:cxn ang="0">
                  <a:pos x="312" y="552"/>
                </a:cxn>
                <a:cxn ang="0">
                  <a:pos x="263" y="533"/>
                </a:cxn>
                <a:cxn ang="0">
                  <a:pos x="230" y="533"/>
                </a:cxn>
                <a:cxn ang="0">
                  <a:pos x="0" y="533"/>
                </a:cxn>
                <a:cxn ang="0">
                  <a:pos x="50" y="19"/>
                </a:cxn>
              </a:cxnLst>
              <a:rect l="0" t="0" r="r" b="b"/>
              <a:pathLst>
                <a:path w="457" h="552">
                  <a:moveTo>
                    <a:pt x="50" y="19"/>
                  </a:moveTo>
                  <a:lnTo>
                    <a:pt x="66" y="19"/>
                  </a:lnTo>
                  <a:lnTo>
                    <a:pt x="66" y="0"/>
                  </a:lnTo>
                  <a:lnTo>
                    <a:pt x="66" y="19"/>
                  </a:lnTo>
                  <a:lnTo>
                    <a:pt x="82" y="19"/>
                  </a:lnTo>
                  <a:lnTo>
                    <a:pt x="82" y="37"/>
                  </a:lnTo>
                  <a:lnTo>
                    <a:pt x="82" y="56"/>
                  </a:lnTo>
                  <a:lnTo>
                    <a:pt x="99" y="56"/>
                  </a:lnTo>
                  <a:lnTo>
                    <a:pt x="99" y="74"/>
                  </a:lnTo>
                  <a:lnTo>
                    <a:pt x="115" y="74"/>
                  </a:lnTo>
                  <a:lnTo>
                    <a:pt x="115" y="56"/>
                  </a:lnTo>
                  <a:lnTo>
                    <a:pt x="131" y="56"/>
                  </a:lnTo>
                  <a:lnTo>
                    <a:pt x="131" y="74"/>
                  </a:lnTo>
                  <a:lnTo>
                    <a:pt x="148" y="93"/>
                  </a:lnTo>
                  <a:lnTo>
                    <a:pt x="164" y="93"/>
                  </a:lnTo>
                  <a:lnTo>
                    <a:pt x="164" y="74"/>
                  </a:lnTo>
                  <a:lnTo>
                    <a:pt x="148" y="74"/>
                  </a:lnTo>
                  <a:lnTo>
                    <a:pt x="164" y="56"/>
                  </a:lnTo>
                  <a:lnTo>
                    <a:pt x="181" y="56"/>
                  </a:lnTo>
                  <a:lnTo>
                    <a:pt x="197" y="56"/>
                  </a:lnTo>
                  <a:lnTo>
                    <a:pt x="197" y="37"/>
                  </a:lnTo>
                  <a:lnTo>
                    <a:pt x="197" y="19"/>
                  </a:lnTo>
                  <a:lnTo>
                    <a:pt x="214" y="19"/>
                  </a:lnTo>
                  <a:lnTo>
                    <a:pt x="214" y="37"/>
                  </a:lnTo>
                  <a:lnTo>
                    <a:pt x="214" y="56"/>
                  </a:lnTo>
                  <a:lnTo>
                    <a:pt x="230" y="74"/>
                  </a:lnTo>
                  <a:lnTo>
                    <a:pt x="230" y="93"/>
                  </a:lnTo>
                  <a:lnTo>
                    <a:pt x="246" y="93"/>
                  </a:lnTo>
                  <a:lnTo>
                    <a:pt x="246" y="111"/>
                  </a:lnTo>
                  <a:lnTo>
                    <a:pt x="246" y="130"/>
                  </a:lnTo>
                  <a:lnTo>
                    <a:pt x="246" y="148"/>
                  </a:lnTo>
                  <a:lnTo>
                    <a:pt x="263" y="148"/>
                  </a:lnTo>
                  <a:lnTo>
                    <a:pt x="279" y="148"/>
                  </a:lnTo>
                  <a:lnTo>
                    <a:pt x="279" y="167"/>
                  </a:lnTo>
                  <a:lnTo>
                    <a:pt x="296" y="167"/>
                  </a:lnTo>
                  <a:lnTo>
                    <a:pt x="312" y="167"/>
                  </a:lnTo>
                  <a:lnTo>
                    <a:pt x="328" y="167"/>
                  </a:lnTo>
                  <a:lnTo>
                    <a:pt x="328" y="148"/>
                  </a:lnTo>
                  <a:lnTo>
                    <a:pt x="345" y="148"/>
                  </a:lnTo>
                  <a:lnTo>
                    <a:pt x="361" y="148"/>
                  </a:lnTo>
                  <a:lnTo>
                    <a:pt x="361" y="130"/>
                  </a:lnTo>
                  <a:lnTo>
                    <a:pt x="377" y="130"/>
                  </a:lnTo>
                  <a:lnTo>
                    <a:pt x="394" y="130"/>
                  </a:lnTo>
                  <a:lnTo>
                    <a:pt x="394" y="148"/>
                  </a:lnTo>
                  <a:lnTo>
                    <a:pt x="394" y="167"/>
                  </a:lnTo>
                  <a:lnTo>
                    <a:pt x="408" y="167"/>
                  </a:lnTo>
                  <a:lnTo>
                    <a:pt x="408" y="185"/>
                  </a:lnTo>
                  <a:lnTo>
                    <a:pt x="394" y="185"/>
                  </a:lnTo>
                  <a:lnTo>
                    <a:pt x="408" y="185"/>
                  </a:lnTo>
                  <a:lnTo>
                    <a:pt x="408" y="204"/>
                  </a:lnTo>
                  <a:lnTo>
                    <a:pt x="424" y="222"/>
                  </a:lnTo>
                  <a:lnTo>
                    <a:pt x="440" y="222"/>
                  </a:lnTo>
                  <a:lnTo>
                    <a:pt x="440" y="241"/>
                  </a:lnTo>
                  <a:lnTo>
                    <a:pt x="424" y="241"/>
                  </a:lnTo>
                  <a:lnTo>
                    <a:pt x="424" y="259"/>
                  </a:lnTo>
                  <a:lnTo>
                    <a:pt x="408" y="278"/>
                  </a:lnTo>
                  <a:lnTo>
                    <a:pt x="408" y="296"/>
                  </a:lnTo>
                  <a:lnTo>
                    <a:pt x="424" y="296"/>
                  </a:lnTo>
                  <a:lnTo>
                    <a:pt x="424" y="314"/>
                  </a:lnTo>
                  <a:lnTo>
                    <a:pt x="440" y="314"/>
                  </a:lnTo>
                  <a:lnTo>
                    <a:pt x="440" y="333"/>
                  </a:lnTo>
                  <a:lnTo>
                    <a:pt x="440" y="351"/>
                  </a:lnTo>
                  <a:lnTo>
                    <a:pt x="440" y="370"/>
                  </a:lnTo>
                  <a:lnTo>
                    <a:pt x="440" y="389"/>
                  </a:lnTo>
                  <a:lnTo>
                    <a:pt x="457" y="389"/>
                  </a:lnTo>
                  <a:lnTo>
                    <a:pt x="457" y="407"/>
                  </a:lnTo>
                  <a:lnTo>
                    <a:pt x="457" y="425"/>
                  </a:lnTo>
                  <a:lnTo>
                    <a:pt x="457" y="441"/>
                  </a:lnTo>
                  <a:lnTo>
                    <a:pt x="440" y="441"/>
                  </a:lnTo>
                  <a:lnTo>
                    <a:pt x="440" y="459"/>
                  </a:lnTo>
                  <a:lnTo>
                    <a:pt x="424" y="459"/>
                  </a:lnTo>
                  <a:lnTo>
                    <a:pt x="424" y="478"/>
                  </a:lnTo>
                  <a:lnTo>
                    <a:pt x="408" y="478"/>
                  </a:lnTo>
                  <a:lnTo>
                    <a:pt x="408" y="496"/>
                  </a:lnTo>
                  <a:lnTo>
                    <a:pt x="408" y="515"/>
                  </a:lnTo>
                  <a:lnTo>
                    <a:pt x="394" y="515"/>
                  </a:lnTo>
                  <a:lnTo>
                    <a:pt x="394" y="533"/>
                  </a:lnTo>
                  <a:lnTo>
                    <a:pt x="394" y="552"/>
                  </a:lnTo>
                  <a:lnTo>
                    <a:pt x="377" y="552"/>
                  </a:lnTo>
                  <a:lnTo>
                    <a:pt x="312" y="552"/>
                  </a:lnTo>
                  <a:lnTo>
                    <a:pt x="279" y="552"/>
                  </a:lnTo>
                  <a:lnTo>
                    <a:pt x="263" y="533"/>
                  </a:lnTo>
                  <a:lnTo>
                    <a:pt x="246" y="533"/>
                  </a:lnTo>
                  <a:lnTo>
                    <a:pt x="230" y="533"/>
                  </a:lnTo>
                  <a:lnTo>
                    <a:pt x="181" y="533"/>
                  </a:lnTo>
                  <a:lnTo>
                    <a:pt x="0" y="533"/>
                  </a:lnTo>
                  <a:lnTo>
                    <a:pt x="17" y="278"/>
                  </a:lnTo>
                  <a:lnTo>
                    <a:pt x="50"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1" name="Group 332"/>
          <p:cNvGrpSpPr>
            <a:grpSpLocks/>
          </p:cNvGrpSpPr>
          <p:nvPr/>
        </p:nvGrpSpPr>
        <p:grpSpPr bwMode="auto">
          <a:xfrm>
            <a:off x="6529774" y="3168056"/>
            <a:ext cx="419619" cy="530966"/>
            <a:chOff x="4751" y="1884"/>
            <a:chExt cx="407" cy="515"/>
          </a:xfrm>
          <a:solidFill>
            <a:schemeClr val="accent5">
              <a:lumMod val="60000"/>
              <a:lumOff val="40000"/>
            </a:schemeClr>
          </a:solidFill>
        </p:grpSpPr>
        <p:sp>
          <p:nvSpPr>
            <p:cNvPr id="272" name="Freeform 334"/>
            <p:cNvSpPr>
              <a:spLocks/>
            </p:cNvSpPr>
            <p:nvPr/>
          </p:nvSpPr>
          <p:spPr bwMode="auto">
            <a:xfrm>
              <a:off x="4751" y="1884"/>
              <a:ext cx="407" cy="515"/>
            </a:xfrm>
            <a:custGeom>
              <a:avLst/>
              <a:gdLst/>
              <a:ahLst/>
              <a:cxnLst>
                <a:cxn ang="0">
                  <a:pos x="279" y="56"/>
                </a:cxn>
                <a:cxn ang="0">
                  <a:pos x="279" y="56"/>
                </a:cxn>
                <a:cxn ang="0">
                  <a:pos x="295" y="74"/>
                </a:cxn>
                <a:cxn ang="0">
                  <a:pos x="309" y="56"/>
                </a:cxn>
                <a:cxn ang="0">
                  <a:pos x="325" y="74"/>
                </a:cxn>
                <a:cxn ang="0">
                  <a:pos x="325" y="74"/>
                </a:cxn>
                <a:cxn ang="0">
                  <a:pos x="341" y="74"/>
                </a:cxn>
                <a:cxn ang="0">
                  <a:pos x="341" y="111"/>
                </a:cxn>
                <a:cxn ang="0">
                  <a:pos x="341" y="130"/>
                </a:cxn>
                <a:cxn ang="0">
                  <a:pos x="341" y="167"/>
                </a:cxn>
                <a:cxn ang="0">
                  <a:pos x="358" y="185"/>
                </a:cxn>
                <a:cxn ang="0">
                  <a:pos x="358" y="185"/>
                </a:cxn>
                <a:cxn ang="0">
                  <a:pos x="358" y="222"/>
                </a:cxn>
                <a:cxn ang="0">
                  <a:pos x="358" y="222"/>
                </a:cxn>
                <a:cxn ang="0">
                  <a:pos x="358" y="259"/>
                </a:cxn>
                <a:cxn ang="0">
                  <a:pos x="374" y="296"/>
                </a:cxn>
                <a:cxn ang="0">
                  <a:pos x="391" y="315"/>
                </a:cxn>
                <a:cxn ang="0">
                  <a:pos x="407" y="333"/>
                </a:cxn>
                <a:cxn ang="0">
                  <a:pos x="262" y="515"/>
                </a:cxn>
                <a:cxn ang="0">
                  <a:pos x="98" y="496"/>
                </a:cxn>
                <a:cxn ang="0">
                  <a:pos x="114" y="478"/>
                </a:cxn>
                <a:cxn ang="0">
                  <a:pos x="114" y="459"/>
                </a:cxn>
                <a:cxn ang="0">
                  <a:pos x="114" y="459"/>
                </a:cxn>
                <a:cxn ang="0">
                  <a:pos x="114" y="459"/>
                </a:cxn>
                <a:cxn ang="0">
                  <a:pos x="98" y="441"/>
                </a:cxn>
                <a:cxn ang="0">
                  <a:pos x="98" y="407"/>
                </a:cxn>
                <a:cxn ang="0">
                  <a:pos x="98" y="370"/>
                </a:cxn>
                <a:cxn ang="0">
                  <a:pos x="98" y="370"/>
                </a:cxn>
                <a:cxn ang="0">
                  <a:pos x="81" y="351"/>
                </a:cxn>
                <a:cxn ang="0">
                  <a:pos x="65" y="333"/>
                </a:cxn>
                <a:cxn ang="0">
                  <a:pos x="49" y="315"/>
                </a:cxn>
                <a:cxn ang="0">
                  <a:pos x="32" y="296"/>
                </a:cxn>
                <a:cxn ang="0">
                  <a:pos x="16" y="278"/>
                </a:cxn>
                <a:cxn ang="0">
                  <a:pos x="0" y="259"/>
                </a:cxn>
                <a:cxn ang="0">
                  <a:pos x="0" y="222"/>
                </a:cxn>
                <a:cxn ang="0">
                  <a:pos x="16" y="204"/>
                </a:cxn>
                <a:cxn ang="0">
                  <a:pos x="49" y="148"/>
                </a:cxn>
                <a:cxn ang="0">
                  <a:pos x="65" y="130"/>
                </a:cxn>
                <a:cxn ang="0">
                  <a:pos x="81" y="111"/>
                </a:cxn>
                <a:cxn ang="0">
                  <a:pos x="98" y="93"/>
                </a:cxn>
                <a:cxn ang="0">
                  <a:pos x="114" y="74"/>
                </a:cxn>
                <a:cxn ang="0">
                  <a:pos x="131" y="56"/>
                </a:cxn>
                <a:cxn ang="0">
                  <a:pos x="147" y="37"/>
                </a:cxn>
                <a:cxn ang="0">
                  <a:pos x="180" y="37"/>
                </a:cxn>
                <a:cxn ang="0">
                  <a:pos x="196" y="19"/>
                </a:cxn>
                <a:cxn ang="0">
                  <a:pos x="213" y="0"/>
                </a:cxn>
                <a:cxn ang="0">
                  <a:pos x="229" y="19"/>
                </a:cxn>
                <a:cxn ang="0">
                  <a:pos x="246" y="37"/>
                </a:cxn>
                <a:cxn ang="0">
                  <a:pos x="279" y="37"/>
                </a:cxn>
              </a:cxnLst>
              <a:rect l="0" t="0" r="r" b="b"/>
              <a:pathLst>
                <a:path w="407" h="515">
                  <a:moveTo>
                    <a:pt x="279" y="37"/>
                  </a:moveTo>
                  <a:lnTo>
                    <a:pt x="279" y="56"/>
                  </a:lnTo>
                  <a:lnTo>
                    <a:pt x="295" y="56"/>
                  </a:lnTo>
                  <a:lnTo>
                    <a:pt x="279" y="56"/>
                  </a:lnTo>
                  <a:lnTo>
                    <a:pt x="295" y="56"/>
                  </a:lnTo>
                  <a:lnTo>
                    <a:pt x="295" y="74"/>
                  </a:lnTo>
                  <a:lnTo>
                    <a:pt x="309" y="74"/>
                  </a:lnTo>
                  <a:lnTo>
                    <a:pt x="309" y="56"/>
                  </a:lnTo>
                  <a:lnTo>
                    <a:pt x="309" y="74"/>
                  </a:lnTo>
                  <a:lnTo>
                    <a:pt x="325" y="74"/>
                  </a:lnTo>
                  <a:lnTo>
                    <a:pt x="325" y="56"/>
                  </a:lnTo>
                  <a:lnTo>
                    <a:pt x="325" y="74"/>
                  </a:lnTo>
                  <a:lnTo>
                    <a:pt x="341" y="56"/>
                  </a:lnTo>
                  <a:lnTo>
                    <a:pt x="341" y="74"/>
                  </a:lnTo>
                  <a:lnTo>
                    <a:pt x="341" y="93"/>
                  </a:lnTo>
                  <a:lnTo>
                    <a:pt x="341" y="111"/>
                  </a:lnTo>
                  <a:lnTo>
                    <a:pt x="325" y="130"/>
                  </a:lnTo>
                  <a:lnTo>
                    <a:pt x="341" y="130"/>
                  </a:lnTo>
                  <a:lnTo>
                    <a:pt x="341" y="148"/>
                  </a:lnTo>
                  <a:lnTo>
                    <a:pt x="341" y="167"/>
                  </a:lnTo>
                  <a:lnTo>
                    <a:pt x="341" y="185"/>
                  </a:lnTo>
                  <a:lnTo>
                    <a:pt x="358" y="185"/>
                  </a:lnTo>
                  <a:lnTo>
                    <a:pt x="341" y="185"/>
                  </a:lnTo>
                  <a:lnTo>
                    <a:pt x="358" y="185"/>
                  </a:lnTo>
                  <a:lnTo>
                    <a:pt x="358" y="204"/>
                  </a:lnTo>
                  <a:lnTo>
                    <a:pt x="358" y="222"/>
                  </a:lnTo>
                  <a:lnTo>
                    <a:pt x="341" y="222"/>
                  </a:lnTo>
                  <a:lnTo>
                    <a:pt x="358" y="222"/>
                  </a:lnTo>
                  <a:lnTo>
                    <a:pt x="358" y="241"/>
                  </a:lnTo>
                  <a:lnTo>
                    <a:pt x="358" y="259"/>
                  </a:lnTo>
                  <a:lnTo>
                    <a:pt x="374" y="278"/>
                  </a:lnTo>
                  <a:lnTo>
                    <a:pt x="374" y="296"/>
                  </a:lnTo>
                  <a:lnTo>
                    <a:pt x="391" y="296"/>
                  </a:lnTo>
                  <a:lnTo>
                    <a:pt x="391" y="315"/>
                  </a:lnTo>
                  <a:lnTo>
                    <a:pt x="391" y="333"/>
                  </a:lnTo>
                  <a:lnTo>
                    <a:pt x="407" y="333"/>
                  </a:lnTo>
                  <a:lnTo>
                    <a:pt x="407" y="351"/>
                  </a:lnTo>
                  <a:lnTo>
                    <a:pt x="262" y="515"/>
                  </a:lnTo>
                  <a:lnTo>
                    <a:pt x="98" y="515"/>
                  </a:lnTo>
                  <a:lnTo>
                    <a:pt x="98" y="496"/>
                  </a:lnTo>
                  <a:lnTo>
                    <a:pt x="114" y="496"/>
                  </a:lnTo>
                  <a:lnTo>
                    <a:pt x="114" y="478"/>
                  </a:lnTo>
                  <a:lnTo>
                    <a:pt x="98" y="478"/>
                  </a:lnTo>
                  <a:lnTo>
                    <a:pt x="114" y="459"/>
                  </a:lnTo>
                  <a:lnTo>
                    <a:pt x="98" y="459"/>
                  </a:lnTo>
                  <a:lnTo>
                    <a:pt x="114" y="459"/>
                  </a:lnTo>
                  <a:lnTo>
                    <a:pt x="98" y="459"/>
                  </a:lnTo>
                  <a:lnTo>
                    <a:pt x="114" y="459"/>
                  </a:lnTo>
                  <a:lnTo>
                    <a:pt x="98" y="459"/>
                  </a:lnTo>
                  <a:lnTo>
                    <a:pt x="98" y="441"/>
                  </a:lnTo>
                  <a:lnTo>
                    <a:pt x="98" y="426"/>
                  </a:lnTo>
                  <a:lnTo>
                    <a:pt x="98" y="407"/>
                  </a:lnTo>
                  <a:lnTo>
                    <a:pt x="98" y="389"/>
                  </a:lnTo>
                  <a:lnTo>
                    <a:pt x="98" y="370"/>
                  </a:lnTo>
                  <a:lnTo>
                    <a:pt x="98" y="389"/>
                  </a:lnTo>
                  <a:lnTo>
                    <a:pt x="98" y="370"/>
                  </a:lnTo>
                  <a:lnTo>
                    <a:pt x="81" y="370"/>
                  </a:lnTo>
                  <a:lnTo>
                    <a:pt x="81" y="351"/>
                  </a:lnTo>
                  <a:lnTo>
                    <a:pt x="81" y="333"/>
                  </a:lnTo>
                  <a:lnTo>
                    <a:pt x="65" y="333"/>
                  </a:lnTo>
                  <a:lnTo>
                    <a:pt x="65" y="315"/>
                  </a:lnTo>
                  <a:lnTo>
                    <a:pt x="49" y="315"/>
                  </a:lnTo>
                  <a:lnTo>
                    <a:pt x="49" y="296"/>
                  </a:lnTo>
                  <a:lnTo>
                    <a:pt x="32" y="296"/>
                  </a:lnTo>
                  <a:lnTo>
                    <a:pt x="32" y="278"/>
                  </a:lnTo>
                  <a:lnTo>
                    <a:pt x="16" y="278"/>
                  </a:lnTo>
                  <a:lnTo>
                    <a:pt x="16" y="259"/>
                  </a:lnTo>
                  <a:lnTo>
                    <a:pt x="0" y="259"/>
                  </a:lnTo>
                  <a:lnTo>
                    <a:pt x="0" y="241"/>
                  </a:lnTo>
                  <a:lnTo>
                    <a:pt x="0" y="222"/>
                  </a:lnTo>
                  <a:lnTo>
                    <a:pt x="16" y="222"/>
                  </a:lnTo>
                  <a:lnTo>
                    <a:pt x="16" y="204"/>
                  </a:lnTo>
                  <a:lnTo>
                    <a:pt x="49" y="167"/>
                  </a:lnTo>
                  <a:lnTo>
                    <a:pt x="49" y="148"/>
                  </a:lnTo>
                  <a:lnTo>
                    <a:pt x="65" y="148"/>
                  </a:lnTo>
                  <a:lnTo>
                    <a:pt x="65" y="130"/>
                  </a:lnTo>
                  <a:lnTo>
                    <a:pt x="81" y="130"/>
                  </a:lnTo>
                  <a:lnTo>
                    <a:pt x="81" y="111"/>
                  </a:lnTo>
                  <a:lnTo>
                    <a:pt x="98" y="111"/>
                  </a:lnTo>
                  <a:lnTo>
                    <a:pt x="98" y="93"/>
                  </a:lnTo>
                  <a:lnTo>
                    <a:pt x="114" y="93"/>
                  </a:lnTo>
                  <a:lnTo>
                    <a:pt x="114" y="74"/>
                  </a:lnTo>
                  <a:lnTo>
                    <a:pt x="131" y="74"/>
                  </a:lnTo>
                  <a:lnTo>
                    <a:pt x="131" y="56"/>
                  </a:lnTo>
                  <a:lnTo>
                    <a:pt x="147" y="56"/>
                  </a:lnTo>
                  <a:lnTo>
                    <a:pt x="147" y="37"/>
                  </a:lnTo>
                  <a:lnTo>
                    <a:pt x="164" y="37"/>
                  </a:lnTo>
                  <a:lnTo>
                    <a:pt x="180" y="37"/>
                  </a:lnTo>
                  <a:lnTo>
                    <a:pt x="180" y="19"/>
                  </a:lnTo>
                  <a:lnTo>
                    <a:pt x="196" y="19"/>
                  </a:lnTo>
                  <a:lnTo>
                    <a:pt x="196" y="0"/>
                  </a:lnTo>
                  <a:lnTo>
                    <a:pt x="213" y="0"/>
                  </a:lnTo>
                  <a:lnTo>
                    <a:pt x="213" y="19"/>
                  </a:lnTo>
                  <a:lnTo>
                    <a:pt x="229" y="19"/>
                  </a:lnTo>
                  <a:lnTo>
                    <a:pt x="229" y="37"/>
                  </a:lnTo>
                  <a:lnTo>
                    <a:pt x="246" y="37"/>
                  </a:lnTo>
                  <a:lnTo>
                    <a:pt x="262" y="37"/>
                  </a:lnTo>
                  <a:lnTo>
                    <a:pt x="279"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3" name="Freeform 333"/>
            <p:cNvSpPr>
              <a:spLocks/>
            </p:cNvSpPr>
            <p:nvPr/>
          </p:nvSpPr>
          <p:spPr bwMode="auto">
            <a:xfrm>
              <a:off x="4751" y="1884"/>
              <a:ext cx="407" cy="515"/>
            </a:xfrm>
            <a:custGeom>
              <a:avLst/>
              <a:gdLst/>
              <a:ahLst/>
              <a:cxnLst>
                <a:cxn ang="0">
                  <a:pos x="279" y="56"/>
                </a:cxn>
                <a:cxn ang="0">
                  <a:pos x="279" y="56"/>
                </a:cxn>
                <a:cxn ang="0">
                  <a:pos x="295" y="74"/>
                </a:cxn>
                <a:cxn ang="0">
                  <a:pos x="309" y="56"/>
                </a:cxn>
                <a:cxn ang="0">
                  <a:pos x="325" y="74"/>
                </a:cxn>
                <a:cxn ang="0">
                  <a:pos x="325" y="74"/>
                </a:cxn>
                <a:cxn ang="0">
                  <a:pos x="341" y="74"/>
                </a:cxn>
                <a:cxn ang="0">
                  <a:pos x="341" y="111"/>
                </a:cxn>
                <a:cxn ang="0">
                  <a:pos x="341" y="130"/>
                </a:cxn>
                <a:cxn ang="0">
                  <a:pos x="341" y="167"/>
                </a:cxn>
                <a:cxn ang="0">
                  <a:pos x="358" y="185"/>
                </a:cxn>
                <a:cxn ang="0">
                  <a:pos x="358" y="185"/>
                </a:cxn>
                <a:cxn ang="0">
                  <a:pos x="358" y="222"/>
                </a:cxn>
                <a:cxn ang="0">
                  <a:pos x="358" y="222"/>
                </a:cxn>
                <a:cxn ang="0">
                  <a:pos x="358" y="259"/>
                </a:cxn>
                <a:cxn ang="0">
                  <a:pos x="374" y="296"/>
                </a:cxn>
                <a:cxn ang="0">
                  <a:pos x="391" y="315"/>
                </a:cxn>
                <a:cxn ang="0">
                  <a:pos x="407" y="333"/>
                </a:cxn>
                <a:cxn ang="0">
                  <a:pos x="262" y="515"/>
                </a:cxn>
                <a:cxn ang="0">
                  <a:pos x="98" y="496"/>
                </a:cxn>
                <a:cxn ang="0">
                  <a:pos x="114" y="478"/>
                </a:cxn>
                <a:cxn ang="0">
                  <a:pos x="114" y="459"/>
                </a:cxn>
                <a:cxn ang="0">
                  <a:pos x="114" y="459"/>
                </a:cxn>
                <a:cxn ang="0">
                  <a:pos x="114" y="459"/>
                </a:cxn>
                <a:cxn ang="0">
                  <a:pos x="98" y="441"/>
                </a:cxn>
                <a:cxn ang="0">
                  <a:pos x="98" y="407"/>
                </a:cxn>
                <a:cxn ang="0">
                  <a:pos x="98" y="370"/>
                </a:cxn>
                <a:cxn ang="0">
                  <a:pos x="98" y="370"/>
                </a:cxn>
                <a:cxn ang="0">
                  <a:pos x="81" y="351"/>
                </a:cxn>
                <a:cxn ang="0">
                  <a:pos x="65" y="333"/>
                </a:cxn>
                <a:cxn ang="0">
                  <a:pos x="49" y="315"/>
                </a:cxn>
                <a:cxn ang="0">
                  <a:pos x="32" y="296"/>
                </a:cxn>
                <a:cxn ang="0">
                  <a:pos x="16" y="278"/>
                </a:cxn>
                <a:cxn ang="0">
                  <a:pos x="0" y="259"/>
                </a:cxn>
                <a:cxn ang="0">
                  <a:pos x="0" y="222"/>
                </a:cxn>
                <a:cxn ang="0">
                  <a:pos x="16" y="204"/>
                </a:cxn>
                <a:cxn ang="0">
                  <a:pos x="49" y="148"/>
                </a:cxn>
                <a:cxn ang="0">
                  <a:pos x="65" y="130"/>
                </a:cxn>
                <a:cxn ang="0">
                  <a:pos x="81" y="111"/>
                </a:cxn>
                <a:cxn ang="0">
                  <a:pos x="98" y="93"/>
                </a:cxn>
                <a:cxn ang="0">
                  <a:pos x="114" y="74"/>
                </a:cxn>
                <a:cxn ang="0">
                  <a:pos x="131" y="56"/>
                </a:cxn>
                <a:cxn ang="0">
                  <a:pos x="147" y="37"/>
                </a:cxn>
                <a:cxn ang="0">
                  <a:pos x="180" y="37"/>
                </a:cxn>
                <a:cxn ang="0">
                  <a:pos x="196" y="19"/>
                </a:cxn>
                <a:cxn ang="0">
                  <a:pos x="213" y="0"/>
                </a:cxn>
                <a:cxn ang="0">
                  <a:pos x="229" y="19"/>
                </a:cxn>
                <a:cxn ang="0">
                  <a:pos x="246" y="37"/>
                </a:cxn>
                <a:cxn ang="0">
                  <a:pos x="279" y="37"/>
                </a:cxn>
              </a:cxnLst>
              <a:rect l="0" t="0" r="r" b="b"/>
              <a:pathLst>
                <a:path w="407" h="515">
                  <a:moveTo>
                    <a:pt x="279" y="37"/>
                  </a:moveTo>
                  <a:lnTo>
                    <a:pt x="279" y="56"/>
                  </a:lnTo>
                  <a:lnTo>
                    <a:pt x="295" y="56"/>
                  </a:lnTo>
                  <a:lnTo>
                    <a:pt x="279" y="56"/>
                  </a:lnTo>
                  <a:lnTo>
                    <a:pt x="295" y="56"/>
                  </a:lnTo>
                  <a:lnTo>
                    <a:pt x="295" y="74"/>
                  </a:lnTo>
                  <a:lnTo>
                    <a:pt x="309" y="74"/>
                  </a:lnTo>
                  <a:lnTo>
                    <a:pt x="309" y="56"/>
                  </a:lnTo>
                  <a:lnTo>
                    <a:pt x="309" y="74"/>
                  </a:lnTo>
                  <a:lnTo>
                    <a:pt x="325" y="74"/>
                  </a:lnTo>
                  <a:lnTo>
                    <a:pt x="325" y="56"/>
                  </a:lnTo>
                  <a:lnTo>
                    <a:pt x="325" y="74"/>
                  </a:lnTo>
                  <a:lnTo>
                    <a:pt x="341" y="56"/>
                  </a:lnTo>
                  <a:lnTo>
                    <a:pt x="341" y="74"/>
                  </a:lnTo>
                  <a:lnTo>
                    <a:pt x="341" y="93"/>
                  </a:lnTo>
                  <a:lnTo>
                    <a:pt x="341" y="111"/>
                  </a:lnTo>
                  <a:lnTo>
                    <a:pt x="325" y="130"/>
                  </a:lnTo>
                  <a:lnTo>
                    <a:pt x="341" y="130"/>
                  </a:lnTo>
                  <a:lnTo>
                    <a:pt x="341" y="148"/>
                  </a:lnTo>
                  <a:lnTo>
                    <a:pt x="341" y="167"/>
                  </a:lnTo>
                  <a:lnTo>
                    <a:pt x="341" y="185"/>
                  </a:lnTo>
                  <a:lnTo>
                    <a:pt x="358" y="185"/>
                  </a:lnTo>
                  <a:lnTo>
                    <a:pt x="341" y="185"/>
                  </a:lnTo>
                  <a:lnTo>
                    <a:pt x="358" y="185"/>
                  </a:lnTo>
                  <a:lnTo>
                    <a:pt x="358" y="204"/>
                  </a:lnTo>
                  <a:lnTo>
                    <a:pt x="358" y="222"/>
                  </a:lnTo>
                  <a:lnTo>
                    <a:pt x="341" y="222"/>
                  </a:lnTo>
                  <a:lnTo>
                    <a:pt x="358" y="222"/>
                  </a:lnTo>
                  <a:lnTo>
                    <a:pt x="358" y="241"/>
                  </a:lnTo>
                  <a:lnTo>
                    <a:pt x="358" y="259"/>
                  </a:lnTo>
                  <a:lnTo>
                    <a:pt x="374" y="278"/>
                  </a:lnTo>
                  <a:lnTo>
                    <a:pt x="374" y="296"/>
                  </a:lnTo>
                  <a:lnTo>
                    <a:pt x="391" y="296"/>
                  </a:lnTo>
                  <a:lnTo>
                    <a:pt x="391" y="315"/>
                  </a:lnTo>
                  <a:lnTo>
                    <a:pt x="391" y="333"/>
                  </a:lnTo>
                  <a:lnTo>
                    <a:pt x="407" y="333"/>
                  </a:lnTo>
                  <a:lnTo>
                    <a:pt x="407" y="351"/>
                  </a:lnTo>
                  <a:lnTo>
                    <a:pt x="262" y="515"/>
                  </a:lnTo>
                  <a:lnTo>
                    <a:pt x="98" y="515"/>
                  </a:lnTo>
                  <a:lnTo>
                    <a:pt x="98" y="496"/>
                  </a:lnTo>
                  <a:lnTo>
                    <a:pt x="114" y="496"/>
                  </a:lnTo>
                  <a:lnTo>
                    <a:pt x="114" y="478"/>
                  </a:lnTo>
                  <a:lnTo>
                    <a:pt x="98" y="478"/>
                  </a:lnTo>
                  <a:lnTo>
                    <a:pt x="114" y="459"/>
                  </a:lnTo>
                  <a:lnTo>
                    <a:pt x="98" y="459"/>
                  </a:lnTo>
                  <a:lnTo>
                    <a:pt x="114" y="459"/>
                  </a:lnTo>
                  <a:lnTo>
                    <a:pt x="98" y="459"/>
                  </a:lnTo>
                  <a:lnTo>
                    <a:pt x="114" y="459"/>
                  </a:lnTo>
                  <a:lnTo>
                    <a:pt x="98" y="459"/>
                  </a:lnTo>
                  <a:lnTo>
                    <a:pt x="98" y="441"/>
                  </a:lnTo>
                  <a:lnTo>
                    <a:pt x="98" y="426"/>
                  </a:lnTo>
                  <a:lnTo>
                    <a:pt x="98" y="407"/>
                  </a:lnTo>
                  <a:lnTo>
                    <a:pt x="98" y="389"/>
                  </a:lnTo>
                  <a:lnTo>
                    <a:pt x="98" y="370"/>
                  </a:lnTo>
                  <a:lnTo>
                    <a:pt x="98" y="389"/>
                  </a:lnTo>
                  <a:lnTo>
                    <a:pt x="98" y="370"/>
                  </a:lnTo>
                  <a:lnTo>
                    <a:pt x="81" y="370"/>
                  </a:lnTo>
                  <a:lnTo>
                    <a:pt x="81" y="351"/>
                  </a:lnTo>
                  <a:lnTo>
                    <a:pt x="81" y="333"/>
                  </a:lnTo>
                  <a:lnTo>
                    <a:pt x="65" y="333"/>
                  </a:lnTo>
                  <a:lnTo>
                    <a:pt x="65" y="315"/>
                  </a:lnTo>
                  <a:lnTo>
                    <a:pt x="49" y="315"/>
                  </a:lnTo>
                  <a:lnTo>
                    <a:pt x="49" y="296"/>
                  </a:lnTo>
                  <a:lnTo>
                    <a:pt x="32" y="296"/>
                  </a:lnTo>
                  <a:lnTo>
                    <a:pt x="32" y="278"/>
                  </a:lnTo>
                  <a:lnTo>
                    <a:pt x="16" y="278"/>
                  </a:lnTo>
                  <a:lnTo>
                    <a:pt x="16" y="259"/>
                  </a:lnTo>
                  <a:lnTo>
                    <a:pt x="0" y="259"/>
                  </a:lnTo>
                  <a:lnTo>
                    <a:pt x="0" y="241"/>
                  </a:lnTo>
                  <a:lnTo>
                    <a:pt x="0" y="222"/>
                  </a:lnTo>
                  <a:lnTo>
                    <a:pt x="16" y="222"/>
                  </a:lnTo>
                  <a:lnTo>
                    <a:pt x="16" y="204"/>
                  </a:lnTo>
                  <a:lnTo>
                    <a:pt x="49" y="167"/>
                  </a:lnTo>
                  <a:lnTo>
                    <a:pt x="49" y="148"/>
                  </a:lnTo>
                  <a:lnTo>
                    <a:pt x="65" y="148"/>
                  </a:lnTo>
                  <a:lnTo>
                    <a:pt x="65" y="130"/>
                  </a:lnTo>
                  <a:lnTo>
                    <a:pt x="81" y="130"/>
                  </a:lnTo>
                  <a:lnTo>
                    <a:pt x="81" y="111"/>
                  </a:lnTo>
                  <a:lnTo>
                    <a:pt x="98" y="111"/>
                  </a:lnTo>
                  <a:lnTo>
                    <a:pt x="98" y="93"/>
                  </a:lnTo>
                  <a:lnTo>
                    <a:pt x="114" y="93"/>
                  </a:lnTo>
                  <a:lnTo>
                    <a:pt x="114" y="74"/>
                  </a:lnTo>
                  <a:lnTo>
                    <a:pt x="131" y="74"/>
                  </a:lnTo>
                  <a:lnTo>
                    <a:pt x="131" y="56"/>
                  </a:lnTo>
                  <a:lnTo>
                    <a:pt x="147" y="56"/>
                  </a:lnTo>
                  <a:lnTo>
                    <a:pt x="147" y="37"/>
                  </a:lnTo>
                  <a:lnTo>
                    <a:pt x="164" y="37"/>
                  </a:lnTo>
                  <a:lnTo>
                    <a:pt x="180" y="37"/>
                  </a:lnTo>
                  <a:lnTo>
                    <a:pt x="180" y="19"/>
                  </a:lnTo>
                  <a:lnTo>
                    <a:pt x="196" y="19"/>
                  </a:lnTo>
                  <a:lnTo>
                    <a:pt x="196" y="0"/>
                  </a:lnTo>
                  <a:lnTo>
                    <a:pt x="213" y="0"/>
                  </a:lnTo>
                  <a:lnTo>
                    <a:pt x="213" y="19"/>
                  </a:lnTo>
                  <a:lnTo>
                    <a:pt x="229" y="19"/>
                  </a:lnTo>
                  <a:lnTo>
                    <a:pt x="229" y="37"/>
                  </a:lnTo>
                  <a:lnTo>
                    <a:pt x="246" y="37"/>
                  </a:lnTo>
                  <a:lnTo>
                    <a:pt x="262" y="37"/>
                  </a:lnTo>
                  <a:lnTo>
                    <a:pt x="279"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329"/>
          <p:cNvGrpSpPr>
            <a:grpSpLocks/>
          </p:cNvGrpSpPr>
          <p:nvPr/>
        </p:nvGrpSpPr>
        <p:grpSpPr bwMode="auto">
          <a:xfrm>
            <a:off x="7789661" y="3206203"/>
            <a:ext cx="556742" cy="664996"/>
            <a:chOff x="5973" y="1921"/>
            <a:chExt cx="540" cy="645"/>
          </a:xfrm>
          <a:solidFill>
            <a:schemeClr val="accent5">
              <a:lumMod val="60000"/>
              <a:lumOff val="40000"/>
            </a:schemeClr>
          </a:solidFill>
        </p:grpSpPr>
        <p:sp>
          <p:nvSpPr>
            <p:cNvPr id="275" name="Freeform 331"/>
            <p:cNvSpPr>
              <a:spLocks/>
            </p:cNvSpPr>
            <p:nvPr/>
          </p:nvSpPr>
          <p:spPr bwMode="auto">
            <a:xfrm>
              <a:off x="5973" y="1921"/>
              <a:ext cx="540" cy="645"/>
            </a:xfrm>
            <a:custGeom>
              <a:avLst/>
              <a:gdLst/>
              <a:ahLst/>
              <a:cxnLst>
                <a:cxn ang="0">
                  <a:pos x="49" y="0"/>
                </a:cxn>
                <a:cxn ang="0">
                  <a:pos x="82" y="19"/>
                </a:cxn>
                <a:cxn ang="0">
                  <a:pos x="115" y="19"/>
                </a:cxn>
                <a:cxn ang="0">
                  <a:pos x="147" y="0"/>
                </a:cxn>
                <a:cxn ang="0">
                  <a:pos x="180" y="0"/>
                </a:cxn>
                <a:cxn ang="0">
                  <a:pos x="213" y="0"/>
                </a:cxn>
                <a:cxn ang="0">
                  <a:pos x="213" y="37"/>
                </a:cxn>
                <a:cxn ang="0">
                  <a:pos x="246" y="37"/>
                </a:cxn>
                <a:cxn ang="0">
                  <a:pos x="262" y="19"/>
                </a:cxn>
                <a:cxn ang="0">
                  <a:pos x="278" y="37"/>
                </a:cxn>
                <a:cxn ang="0">
                  <a:pos x="295" y="56"/>
                </a:cxn>
                <a:cxn ang="0">
                  <a:pos x="311" y="37"/>
                </a:cxn>
                <a:cxn ang="0">
                  <a:pos x="327" y="19"/>
                </a:cxn>
                <a:cxn ang="0">
                  <a:pos x="360" y="19"/>
                </a:cxn>
                <a:cxn ang="0">
                  <a:pos x="442" y="112"/>
                </a:cxn>
                <a:cxn ang="0">
                  <a:pos x="442" y="167"/>
                </a:cxn>
                <a:cxn ang="0">
                  <a:pos x="442" y="204"/>
                </a:cxn>
                <a:cxn ang="0">
                  <a:pos x="458" y="241"/>
                </a:cxn>
                <a:cxn ang="0">
                  <a:pos x="475" y="259"/>
                </a:cxn>
                <a:cxn ang="0">
                  <a:pos x="491" y="278"/>
                </a:cxn>
                <a:cxn ang="0">
                  <a:pos x="524" y="315"/>
                </a:cxn>
                <a:cxn ang="0">
                  <a:pos x="524" y="404"/>
                </a:cxn>
                <a:cxn ang="0">
                  <a:pos x="524" y="516"/>
                </a:cxn>
                <a:cxn ang="0">
                  <a:pos x="508" y="608"/>
                </a:cxn>
                <a:cxn ang="0">
                  <a:pos x="278" y="626"/>
                </a:cxn>
                <a:cxn ang="0">
                  <a:pos x="246" y="626"/>
                </a:cxn>
                <a:cxn ang="0">
                  <a:pos x="213" y="626"/>
                </a:cxn>
                <a:cxn ang="0">
                  <a:pos x="196" y="608"/>
                </a:cxn>
                <a:cxn ang="0">
                  <a:pos x="164" y="608"/>
                </a:cxn>
                <a:cxn ang="0">
                  <a:pos x="164" y="608"/>
                </a:cxn>
                <a:cxn ang="0">
                  <a:pos x="164" y="608"/>
                </a:cxn>
                <a:cxn ang="0">
                  <a:pos x="164" y="608"/>
                </a:cxn>
                <a:cxn ang="0">
                  <a:pos x="147" y="626"/>
                </a:cxn>
                <a:cxn ang="0">
                  <a:pos x="131" y="626"/>
                </a:cxn>
                <a:cxn ang="0">
                  <a:pos x="98" y="626"/>
                </a:cxn>
                <a:cxn ang="0">
                  <a:pos x="82" y="645"/>
                </a:cxn>
                <a:cxn ang="0">
                  <a:pos x="66" y="626"/>
                </a:cxn>
                <a:cxn ang="0">
                  <a:pos x="33" y="626"/>
                </a:cxn>
                <a:cxn ang="0">
                  <a:pos x="0" y="608"/>
                </a:cxn>
                <a:cxn ang="0">
                  <a:pos x="17" y="534"/>
                </a:cxn>
                <a:cxn ang="0">
                  <a:pos x="33" y="460"/>
                </a:cxn>
                <a:cxn ang="0">
                  <a:pos x="49" y="389"/>
                </a:cxn>
                <a:cxn ang="0">
                  <a:pos x="49" y="333"/>
                </a:cxn>
                <a:cxn ang="0">
                  <a:pos x="49" y="278"/>
                </a:cxn>
                <a:cxn ang="0">
                  <a:pos x="49" y="241"/>
                </a:cxn>
                <a:cxn ang="0">
                  <a:pos x="49" y="204"/>
                </a:cxn>
                <a:cxn ang="0">
                  <a:pos x="33" y="167"/>
                </a:cxn>
                <a:cxn ang="0">
                  <a:pos x="33" y="130"/>
                </a:cxn>
                <a:cxn ang="0">
                  <a:pos x="33" y="74"/>
                </a:cxn>
                <a:cxn ang="0">
                  <a:pos x="33" y="37"/>
                </a:cxn>
                <a:cxn ang="0">
                  <a:pos x="33" y="0"/>
                </a:cxn>
              </a:cxnLst>
              <a:rect l="0" t="0" r="r" b="b"/>
              <a:pathLst>
                <a:path w="540" h="645">
                  <a:moveTo>
                    <a:pt x="33" y="0"/>
                  </a:moveTo>
                  <a:lnTo>
                    <a:pt x="49" y="0"/>
                  </a:lnTo>
                  <a:lnTo>
                    <a:pt x="66" y="0"/>
                  </a:lnTo>
                  <a:lnTo>
                    <a:pt x="82" y="19"/>
                  </a:lnTo>
                  <a:lnTo>
                    <a:pt x="98" y="19"/>
                  </a:lnTo>
                  <a:lnTo>
                    <a:pt x="115" y="19"/>
                  </a:lnTo>
                  <a:lnTo>
                    <a:pt x="131" y="0"/>
                  </a:lnTo>
                  <a:lnTo>
                    <a:pt x="147" y="0"/>
                  </a:lnTo>
                  <a:lnTo>
                    <a:pt x="164" y="0"/>
                  </a:lnTo>
                  <a:lnTo>
                    <a:pt x="180" y="0"/>
                  </a:lnTo>
                  <a:lnTo>
                    <a:pt x="196" y="0"/>
                  </a:lnTo>
                  <a:lnTo>
                    <a:pt x="213" y="0"/>
                  </a:lnTo>
                  <a:lnTo>
                    <a:pt x="213" y="19"/>
                  </a:lnTo>
                  <a:lnTo>
                    <a:pt x="213" y="37"/>
                  </a:lnTo>
                  <a:lnTo>
                    <a:pt x="229" y="37"/>
                  </a:lnTo>
                  <a:lnTo>
                    <a:pt x="246" y="37"/>
                  </a:lnTo>
                  <a:lnTo>
                    <a:pt x="246" y="19"/>
                  </a:lnTo>
                  <a:lnTo>
                    <a:pt x="262" y="19"/>
                  </a:lnTo>
                  <a:lnTo>
                    <a:pt x="278" y="19"/>
                  </a:lnTo>
                  <a:lnTo>
                    <a:pt x="278" y="37"/>
                  </a:lnTo>
                  <a:lnTo>
                    <a:pt x="295" y="37"/>
                  </a:lnTo>
                  <a:lnTo>
                    <a:pt x="295" y="56"/>
                  </a:lnTo>
                  <a:lnTo>
                    <a:pt x="295" y="37"/>
                  </a:lnTo>
                  <a:lnTo>
                    <a:pt x="311" y="37"/>
                  </a:lnTo>
                  <a:lnTo>
                    <a:pt x="311" y="19"/>
                  </a:lnTo>
                  <a:lnTo>
                    <a:pt x="327" y="19"/>
                  </a:lnTo>
                  <a:lnTo>
                    <a:pt x="344" y="19"/>
                  </a:lnTo>
                  <a:lnTo>
                    <a:pt x="360" y="19"/>
                  </a:lnTo>
                  <a:lnTo>
                    <a:pt x="426" y="56"/>
                  </a:lnTo>
                  <a:lnTo>
                    <a:pt x="442" y="112"/>
                  </a:lnTo>
                  <a:lnTo>
                    <a:pt x="442" y="148"/>
                  </a:lnTo>
                  <a:lnTo>
                    <a:pt x="442" y="167"/>
                  </a:lnTo>
                  <a:lnTo>
                    <a:pt x="442" y="185"/>
                  </a:lnTo>
                  <a:lnTo>
                    <a:pt x="442" y="204"/>
                  </a:lnTo>
                  <a:lnTo>
                    <a:pt x="442" y="222"/>
                  </a:lnTo>
                  <a:lnTo>
                    <a:pt x="458" y="241"/>
                  </a:lnTo>
                  <a:lnTo>
                    <a:pt x="475" y="241"/>
                  </a:lnTo>
                  <a:lnTo>
                    <a:pt x="475" y="259"/>
                  </a:lnTo>
                  <a:lnTo>
                    <a:pt x="491" y="259"/>
                  </a:lnTo>
                  <a:lnTo>
                    <a:pt x="491" y="278"/>
                  </a:lnTo>
                  <a:lnTo>
                    <a:pt x="508" y="278"/>
                  </a:lnTo>
                  <a:lnTo>
                    <a:pt x="524" y="315"/>
                  </a:lnTo>
                  <a:lnTo>
                    <a:pt x="540" y="352"/>
                  </a:lnTo>
                  <a:lnTo>
                    <a:pt x="524" y="404"/>
                  </a:lnTo>
                  <a:lnTo>
                    <a:pt x="524" y="460"/>
                  </a:lnTo>
                  <a:lnTo>
                    <a:pt x="524" y="516"/>
                  </a:lnTo>
                  <a:lnTo>
                    <a:pt x="508" y="552"/>
                  </a:lnTo>
                  <a:lnTo>
                    <a:pt x="508" y="608"/>
                  </a:lnTo>
                  <a:lnTo>
                    <a:pt x="508" y="626"/>
                  </a:lnTo>
                  <a:lnTo>
                    <a:pt x="278" y="626"/>
                  </a:lnTo>
                  <a:lnTo>
                    <a:pt x="262" y="626"/>
                  </a:lnTo>
                  <a:lnTo>
                    <a:pt x="246" y="626"/>
                  </a:lnTo>
                  <a:lnTo>
                    <a:pt x="229" y="626"/>
                  </a:lnTo>
                  <a:lnTo>
                    <a:pt x="213" y="626"/>
                  </a:lnTo>
                  <a:lnTo>
                    <a:pt x="196" y="626"/>
                  </a:lnTo>
                  <a:lnTo>
                    <a:pt x="196" y="608"/>
                  </a:lnTo>
                  <a:lnTo>
                    <a:pt x="180" y="608"/>
                  </a:lnTo>
                  <a:lnTo>
                    <a:pt x="164" y="608"/>
                  </a:lnTo>
                  <a:lnTo>
                    <a:pt x="164" y="626"/>
                  </a:lnTo>
                  <a:lnTo>
                    <a:pt x="164" y="608"/>
                  </a:lnTo>
                  <a:lnTo>
                    <a:pt x="164" y="626"/>
                  </a:lnTo>
                  <a:lnTo>
                    <a:pt x="164" y="608"/>
                  </a:lnTo>
                  <a:lnTo>
                    <a:pt x="164" y="626"/>
                  </a:lnTo>
                  <a:lnTo>
                    <a:pt x="164" y="608"/>
                  </a:lnTo>
                  <a:lnTo>
                    <a:pt x="164" y="626"/>
                  </a:lnTo>
                  <a:lnTo>
                    <a:pt x="147" y="626"/>
                  </a:lnTo>
                  <a:lnTo>
                    <a:pt x="131" y="608"/>
                  </a:lnTo>
                  <a:lnTo>
                    <a:pt x="131" y="626"/>
                  </a:lnTo>
                  <a:lnTo>
                    <a:pt x="115" y="626"/>
                  </a:lnTo>
                  <a:lnTo>
                    <a:pt x="98" y="626"/>
                  </a:lnTo>
                  <a:lnTo>
                    <a:pt x="82" y="626"/>
                  </a:lnTo>
                  <a:lnTo>
                    <a:pt x="82" y="645"/>
                  </a:lnTo>
                  <a:lnTo>
                    <a:pt x="66" y="645"/>
                  </a:lnTo>
                  <a:lnTo>
                    <a:pt x="66" y="626"/>
                  </a:lnTo>
                  <a:lnTo>
                    <a:pt x="49" y="626"/>
                  </a:lnTo>
                  <a:lnTo>
                    <a:pt x="33" y="626"/>
                  </a:lnTo>
                  <a:lnTo>
                    <a:pt x="17" y="608"/>
                  </a:lnTo>
                  <a:lnTo>
                    <a:pt x="0" y="608"/>
                  </a:lnTo>
                  <a:lnTo>
                    <a:pt x="0" y="589"/>
                  </a:lnTo>
                  <a:lnTo>
                    <a:pt x="17" y="534"/>
                  </a:lnTo>
                  <a:lnTo>
                    <a:pt x="33" y="497"/>
                  </a:lnTo>
                  <a:lnTo>
                    <a:pt x="33" y="460"/>
                  </a:lnTo>
                  <a:lnTo>
                    <a:pt x="49" y="404"/>
                  </a:lnTo>
                  <a:lnTo>
                    <a:pt x="49" y="389"/>
                  </a:lnTo>
                  <a:lnTo>
                    <a:pt x="49" y="371"/>
                  </a:lnTo>
                  <a:lnTo>
                    <a:pt x="49" y="333"/>
                  </a:lnTo>
                  <a:lnTo>
                    <a:pt x="49" y="297"/>
                  </a:lnTo>
                  <a:lnTo>
                    <a:pt x="49" y="278"/>
                  </a:lnTo>
                  <a:lnTo>
                    <a:pt x="49" y="259"/>
                  </a:lnTo>
                  <a:lnTo>
                    <a:pt x="49" y="241"/>
                  </a:lnTo>
                  <a:lnTo>
                    <a:pt x="49" y="222"/>
                  </a:lnTo>
                  <a:lnTo>
                    <a:pt x="49" y="204"/>
                  </a:lnTo>
                  <a:lnTo>
                    <a:pt x="33" y="185"/>
                  </a:lnTo>
                  <a:lnTo>
                    <a:pt x="33" y="167"/>
                  </a:lnTo>
                  <a:lnTo>
                    <a:pt x="33" y="148"/>
                  </a:lnTo>
                  <a:lnTo>
                    <a:pt x="33" y="130"/>
                  </a:lnTo>
                  <a:lnTo>
                    <a:pt x="33" y="93"/>
                  </a:lnTo>
                  <a:lnTo>
                    <a:pt x="33" y="74"/>
                  </a:lnTo>
                  <a:lnTo>
                    <a:pt x="33" y="56"/>
                  </a:lnTo>
                  <a:lnTo>
                    <a:pt x="33" y="37"/>
                  </a:lnTo>
                  <a:lnTo>
                    <a:pt x="33" y="19"/>
                  </a:lnTo>
                  <a:lnTo>
                    <a:pt x="3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6" name="Freeform 330"/>
            <p:cNvSpPr>
              <a:spLocks/>
            </p:cNvSpPr>
            <p:nvPr/>
          </p:nvSpPr>
          <p:spPr bwMode="auto">
            <a:xfrm>
              <a:off x="5973" y="1921"/>
              <a:ext cx="540" cy="645"/>
            </a:xfrm>
            <a:custGeom>
              <a:avLst/>
              <a:gdLst/>
              <a:ahLst/>
              <a:cxnLst>
                <a:cxn ang="0">
                  <a:pos x="49" y="0"/>
                </a:cxn>
                <a:cxn ang="0">
                  <a:pos x="82" y="19"/>
                </a:cxn>
                <a:cxn ang="0">
                  <a:pos x="115" y="19"/>
                </a:cxn>
                <a:cxn ang="0">
                  <a:pos x="147" y="0"/>
                </a:cxn>
                <a:cxn ang="0">
                  <a:pos x="180" y="0"/>
                </a:cxn>
                <a:cxn ang="0">
                  <a:pos x="213" y="0"/>
                </a:cxn>
                <a:cxn ang="0">
                  <a:pos x="213" y="37"/>
                </a:cxn>
                <a:cxn ang="0">
                  <a:pos x="246" y="37"/>
                </a:cxn>
                <a:cxn ang="0">
                  <a:pos x="262" y="19"/>
                </a:cxn>
                <a:cxn ang="0">
                  <a:pos x="278" y="37"/>
                </a:cxn>
                <a:cxn ang="0">
                  <a:pos x="295" y="56"/>
                </a:cxn>
                <a:cxn ang="0">
                  <a:pos x="311" y="37"/>
                </a:cxn>
                <a:cxn ang="0">
                  <a:pos x="327" y="19"/>
                </a:cxn>
                <a:cxn ang="0">
                  <a:pos x="360" y="19"/>
                </a:cxn>
                <a:cxn ang="0">
                  <a:pos x="442" y="112"/>
                </a:cxn>
                <a:cxn ang="0">
                  <a:pos x="442" y="167"/>
                </a:cxn>
                <a:cxn ang="0">
                  <a:pos x="442" y="204"/>
                </a:cxn>
                <a:cxn ang="0">
                  <a:pos x="458" y="241"/>
                </a:cxn>
                <a:cxn ang="0">
                  <a:pos x="475" y="259"/>
                </a:cxn>
                <a:cxn ang="0">
                  <a:pos x="491" y="278"/>
                </a:cxn>
                <a:cxn ang="0">
                  <a:pos x="524" y="315"/>
                </a:cxn>
                <a:cxn ang="0">
                  <a:pos x="524" y="404"/>
                </a:cxn>
                <a:cxn ang="0">
                  <a:pos x="524" y="516"/>
                </a:cxn>
                <a:cxn ang="0">
                  <a:pos x="508" y="608"/>
                </a:cxn>
                <a:cxn ang="0">
                  <a:pos x="278" y="626"/>
                </a:cxn>
                <a:cxn ang="0">
                  <a:pos x="246" y="626"/>
                </a:cxn>
                <a:cxn ang="0">
                  <a:pos x="213" y="626"/>
                </a:cxn>
                <a:cxn ang="0">
                  <a:pos x="196" y="608"/>
                </a:cxn>
                <a:cxn ang="0">
                  <a:pos x="164" y="608"/>
                </a:cxn>
                <a:cxn ang="0">
                  <a:pos x="164" y="608"/>
                </a:cxn>
                <a:cxn ang="0">
                  <a:pos x="164" y="608"/>
                </a:cxn>
                <a:cxn ang="0">
                  <a:pos x="164" y="608"/>
                </a:cxn>
                <a:cxn ang="0">
                  <a:pos x="147" y="626"/>
                </a:cxn>
                <a:cxn ang="0">
                  <a:pos x="131" y="626"/>
                </a:cxn>
                <a:cxn ang="0">
                  <a:pos x="98" y="626"/>
                </a:cxn>
                <a:cxn ang="0">
                  <a:pos x="82" y="645"/>
                </a:cxn>
                <a:cxn ang="0">
                  <a:pos x="66" y="626"/>
                </a:cxn>
                <a:cxn ang="0">
                  <a:pos x="33" y="626"/>
                </a:cxn>
                <a:cxn ang="0">
                  <a:pos x="0" y="608"/>
                </a:cxn>
                <a:cxn ang="0">
                  <a:pos x="17" y="534"/>
                </a:cxn>
                <a:cxn ang="0">
                  <a:pos x="33" y="460"/>
                </a:cxn>
                <a:cxn ang="0">
                  <a:pos x="49" y="389"/>
                </a:cxn>
                <a:cxn ang="0">
                  <a:pos x="49" y="333"/>
                </a:cxn>
                <a:cxn ang="0">
                  <a:pos x="49" y="278"/>
                </a:cxn>
                <a:cxn ang="0">
                  <a:pos x="49" y="241"/>
                </a:cxn>
                <a:cxn ang="0">
                  <a:pos x="49" y="204"/>
                </a:cxn>
                <a:cxn ang="0">
                  <a:pos x="33" y="167"/>
                </a:cxn>
                <a:cxn ang="0">
                  <a:pos x="33" y="130"/>
                </a:cxn>
                <a:cxn ang="0">
                  <a:pos x="33" y="74"/>
                </a:cxn>
                <a:cxn ang="0">
                  <a:pos x="33" y="37"/>
                </a:cxn>
                <a:cxn ang="0">
                  <a:pos x="33" y="0"/>
                </a:cxn>
              </a:cxnLst>
              <a:rect l="0" t="0" r="r" b="b"/>
              <a:pathLst>
                <a:path w="540" h="645">
                  <a:moveTo>
                    <a:pt x="33" y="0"/>
                  </a:moveTo>
                  <a:lnTo>
                    <a:pt x="49" y="0"/>
                  </a:lnTo>
                  <a:lnTo>
                    <a:pt x="66" y="0"/>
                  </a:lnTo>
                  <a:lnTo>
                    <a:pt x="82" y="19"/>
                  </a:lnTo>
                  <a:lnTo>
                    <a:pt x="98" y="19"/>
                  </a:lnTo>
                  <a:lnTo>
                    <a:pt x="115" y="19"/>
                  </a:lnTo>
                  <a:lnTo>
                    <a:pt x="131" y="0"/>
                  </a:lnTo>
                  <a:lnTo>
                    <a:pt x="147" y="0"/>
                  </a:lnTo>
                  <a:lnTo>
                    <a:pt x="164" y="0"/>
                  </a:lnTo>
                  <a:lnTo>
                    <a:pt x="180" y="0"/>
                  </a:lnTo>
                  <a:lnTo>
                    <a:pt x="196" y="0"/>
                  </a:lnTo>
                  <a:lnTo>
                    <a:pt x="213" y="0"/>
                  </a:lnTo>
                  <a:lnTo>
                    <a:pt x="213" y="19"/>
                  </a:lnTo>
                  <a:lnTo>
                    <a:pt x="213" y="37"/>
                  </a:lnTo>
                  <a:lnTo>
                    <a:pt x="229" y="37"/>
                  </a:lnTo>
                  <a:lnTo>
                    <a:pt x="246" y="37"/>
                  </a:lnTo>
                  <a:lnTo>
                    <a:pt x="246" y="19"/>
                  </a:lnTo>
                  <a:lnTo>
                    <a:pt x="262" y="19"/>
                  </a:lnTo>
                  <a:lnTo>
                    <a:pt x="278" y="19"/>
                  </a:lnTo>
                  <a:lnTo>
                    <a:pt x="278" y="37"/>
                  </a:lnTo>
                  <a:lnTo>
                    <a:pt x="295" y="37"/>
                  </a:lnTo>
                  <a:lnTo>
                    <a:pt x="295" y="56"/>
                  </a:lnTo>
                  <a:lnTo>
                    <a:pt x="295" y="37"/>
                  </a:lnTo>
                  <a:lnTo>
                    <a:pt x="311" y="37"/>
                  </a:lnTo>
                  <a:lnTo>
                    <a:pt x="311" y="19"/>
                  </a:lnTo>
                  <a:lnTo>
                    <a:pt x="327" y="19"/>
                  </a:lnTo>
                  <a:lnTo>
                    <a:pt x="344" y="19"/>
                  </a:lnTo>
                  <a:lnTo>
                    <a:pt x="360" y="19"/>
                  </a:lnTo>
                  <a:lnTo>
                    <a:pt x="426" y="56"/>
                  </a:lnTo>
                  <a:lnTo>
                    <a:pt x="442" y="112"/>
                  </a:lnTo>
                  <a:lnTo>
                    <a:pt x="442" y="148"/>
                  </a:lnTo>
                  <a:lnTo>
                    <a:pt x="442" y="167"/>
                  </a:lnTo>
                  <a:lnTo>
                    <a:pt x="442" y="185"/>
                  </a:lnTo>
                  <a:lnTo>
                    <a:pt x="442" y="204"/>
                  </a:lnTo>
                  <a:lnTo>
                    <a:pt x="442" y="222"/>
                  </a:lnTo>
                  <a:lnTo>
                    <a:pt x="458" y="241"/>
                  </a:lnTo>
                  <a:lnTo>
                    <a:pt x="475" y="241"/>
                  </a:lnTo>
                  <a:lnTo>
                    <a:pt x="475" y="259"/>
                  </a:lnTo>
                  <a:lnTo>
                    <a:pt x="491" y="259"/>
                  </a:lnTo>
                  <a:lnTo>
                    <a:pt x="491" y="278"/>
                  </a:lnTo>
                  <a:lnTo>
                    <a:pt x="508" y="278"/>
                  </a:lnTo>
                  <a:lnTo>
                    <a:pt x="524" y="315"/>
                  </a:lnTo>
                  <a:lnTo>
                    <a:pt x="540" y="352"/>
                  </a:lnTo>
                  <a:lnTo>
                    <a:pt x="524" y="404"/>
                  </a:lnTo>
                  <a:lnTo>
                    <a:pt x="524" y="460"/>
                  </a:lnTo>
                  <a:lnTo>
                    <a:pt x="524" y="516"/>
                  </a:lnTo>
                  <a:lnTo>
                    <a:pt x="508" y="552"/>
                  </a:lnTo>
                  <a:lnTo>
                    <a:pt x="508" y="608"/>
                  </a:lnTo>
                  <a:lnTo>
                    <a:pt x="508" y="626"/>
                  </a:lnTo>
                  <a:lnTo>
                    <a:pt x="278" y="626"/>
                  </a:lnTo>
                  <a:lnTo>
                    <a:pt x="262" y="626"/>
                  </a:lnTo>
                  <a:lnTo>
                    <a:pt x="246" y="626"/>
                  </a:lnTo>
                  <a:lnTo>
                    <a:pt x="229" y="626"/>
                  </a:lnTo>
                  <a:lnTo>
                    <a:pt x="213" y="626"/>
                  </a:lnTo>
                  <a:lnTo>
                    <a:pt x="196" y="626"/>
                  </a:lnTo>
                  <a:lnTo>
                    <a:pt x="196" y="608"/>
                  </a:lnTo>
                  <a:lnTo>
                    <a:pt x="180" y="608"/>
                  </a:lnTo>
                  <a:lnTo>
                    <a:pt x="164" y="608"/>
                  </a:lnTo>
                  <a:lnTo>
                    <a:pt x="164" y="626"/>
                  </a:lnTo>
                  <a:lnTo>
                    <a:pt x="164" y="608"/>
                  </a:lnTo>
                  <a:lnTo>
                    <a:pt x="164" y="626"/>
                  </a:lnTo>
                  <a:lnTo>
                    <a:pt x="164" y="608"/>
                  </a:lnTo>
                  <a:lnTo>
                    <a:pt x="164" y="626"/>
                  </a:lnTo>
                  <a:lnTo>
                    <a:pt x="164" y="608"/>
                  </a:lnTo>
                  <a:lnTo>
                    <a:pt x="164" y="626"/>
                  </a:lnTo>
                  <a:lnTo>
                    <a:pt x="147" y="626"/>
                  </a:lnTo>
                  <a:lnTo>
                    <a:pt x="131" y="608"/>
                  </a:lnTo>
                  <a:lnTo>
                    <a:pt x="131" y="626"/>
                  </a:lnTo>
                  <a:lnTo>
                    <a:pt x="115" y="626"/>
                  </a:lnTo>
                  <a:lnTo>
                    <a:pt x="98" y="626"/>
                  </a:lnTo>
                  <a:lnTo>
                    <a:pt x="82" y="626"/>
                  </a:lnTo>
                  <a:lnTo>
                    <a:pt x="82" y="645"/>
                  </a:lnTo>
                  <a:lnTo>
                    <a:pt x="66" y="645"/>
                  </a:lnTo>
                  <a:lnTo>
                    <a:pt x="66" y="626"/>
                  </a:lnTo>
                  <a:lnTo>
                    <a:pt x="49" y="626"/>
                  </a:lnTo>
                  <a:lnTo>
                    <a:pt x="33" y="626"/>
                  </a:lnTo>
                  <a:lnTo>
                    <a:pt x="17" y="608"/>
                  </a:lnTo>
                  <a:lnTo>
                    <a:pt x="0" y="608"/>
                  </a:lnTo>
                  <a:lnTo>
                    <a:pt x="0" y="589"/>
                  </a:lnTo>
                  <a:lnTo>
                    <a:pt x="17" y="534"/>
                  </a:lnTo>
                  <a:lnTo>
                    <a:pt x="33" y="497"/>
                  </a:lnTo>
                  <a:lnTo>
                    <a:pt x="33" y="460"/>
                  </a:lnTo>
                  <a:lnTo>
                    <a:pt x="49" y="404"/>
                  </a:lnTo>
                  <a:lnTo>
                    <a:pt x="49" y="389"/>
                  </a:lnTo>
                  <a:lnTo>
                    <a:pt x="49" y="371"/>
                  </a:lnTo>
                  <a:lnTo>
                    <a:pt x="49" y="333"/>
                  </a:lnTo>
                  <a:lnTo>
                    <a:pt x="49" y="297"/>
                  </a:lnTo>
                  <a:lnTo>
                    <a:pt x="49" y="278"/>
                  </a:lnTo>
                  <a:lnTo>
                    <a:pt x="49" y="259"/>
                  </a:lnTo>
                  <a:lnTo>
                    <a:pt x="49" y="241"/>
                  </a:lnTo>
                  <a:lnTo>
                    <a:pt x="49" y="222"/>
                  </a:lnTo>
                  <a:lnTo>
                    <a:pt x="49" y="204"/>
                  </a:lnTo>
                  <a:lnTo>
                    <a:pt x="33" y="185"/>
                  </a:lnTo>
                  <a:lnTo>
                    <a:pt x="33" y="167"/>
                  </a:lnTo>
                  <a:lnTo>
                    <a:pt x="33" y="148"/>
                  </a:lnTo>
                  <a:lnTo>
                    <a:pt x="33" y="130"/>
                  </a:lnTo>
                  <a:lnTo>
                    <a:pt x="33" y="93"/>
                  </a:lnTo>
                  <a:lnTo>
                    <a:pt x="33" y="74"/>
                  </a:lnTo>
                  <a:lnTo>
                    <a:pt x="33" y="56"/>
                  </a:lnTo>
                  <a:lnTo>
                    <a:pt x="33" y="37"/>
                  </a:lnTo>
                  <a:lnTo>
                    <a:pt x="33" y="19"/>
                  </a:lnTo>
                  <a:lnTo>
                    <a:pt x="3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7" name="Group 326"/>
          <p:cNvGrpSpPr>
            <a:grpSpLocks/>
          </p:cNvGrpSpPr>
          <p:nvPr/>
        </p:nvGrpSpPr>
        <p:grpSpPr bwMode="auto">
          <a:xfrm>
            <a:off x="5908078" y="3206203"/>
            <a:ext cx="621696" cy="530966"/>
            <a:chOff x="4148" y="1921"/>
            <a:chExt cx="603" cy="515"/>
          </a:xfrm>
          <a:solidFill>
            <a:schemeClr val="accent5">
              <a:lumMod val="60000"/>
              <a:lumOff val="40000"/>
            </a:schemeClr>
          </a:solidFill>
        </p:grpSpPr>
        <p:sp>
          <p:nvSpPr>
            <p:cNvPr id="278" name="Freeform 328"/>
            <p:cNvSpPr>
              <a:spLocks/>
            </p:cNvSpPr>
            <p:nvPr/>
          </p:nvSpPr>
          <p:spPr bwMode="auto">
            <a:xfrm>
              <a:off x="4148" y="1921"/>
              <a:ext cx="603" cy="515"/>
            </a:xfrm>
            <a:custGeom>
              <a:avLst/>
              <a:gdLst/>
              <a:ahLst/>
              <a:cxnLst>
                <a:cxn ang="0">
                  <a:pos x="33" y="74"/>
                </a:cxn>
                <a:cxn ang="0">
                  <a:pos x="65" y="56"/>
                </a:cxn>
                <a:cxn ang="0">
                  <a:pos x="98" y="37"/>
                </a:cxn>
                <a:cxn ang="0">
                  <a:pos x="161" y="37"/>
                </a:cxn>
                <a:cxn ang="0">
                  <a:pos x="226" y="19"/>
                </a:cxn>
                <a:cxn ang="0">
                  <a:pos x="276" y="19"/>
                </a:cxn>
                <a:cxn ang="0">
                  <a:pos x="324" y="19"/>
                </a:cxn>
                <a:cxn ang="0">
                  <a:pos x="374" y="19"/>
                </a:cxn>
                <a:cxn ang="0">
                  <a:pos x="423" y="37"/>
                </a:cxn>
                <a:cxn ang="0">
                  <a:pos x="472" y="56"/>
                </a:cxn>
                <a:cxn ang="0">
                  <a:pos x="488" y="93"/>
                </a:cxn>
                <a:cxn ang="0">
                  <a:pos x="472" y="130"/>
                </a:cxn>
                <a:cxn ang="0">
                  <a:pos x="488" y="167"/>
                </a:cxn>
                <a:cxn ang="0">
                  <a:pos x="537" y="167"/>
                </a:cxn>
                <a:cxn ang="0">
                  <a:pos x="570" y="185"/>
                </a:cxn>
                <a:cxn ang="0">
                  <a:pos x="586" y="185"/>
                </a:cxn>
                <a:cxn ang="0">
                  <a:pos x="586" y="204"/>
                </a:cxn>
                <a:cxn ang="0">
                  <a:pos x="553" y="222"/>
                </a:cxn>
                <a:cxn ang="0">
                  <a:pos x="521" y="241"/>
                </a:cxn>
                <a:cxn ang="0">
                  <a:pos x="488" y="259"/>
                </a:cxn>
                <a:cxn ang="0">
                  <a:pos x="488" y="296"/>
                </a:cxn>
                <a:cxn ang="0">
                  <a:pos x="472" y="333"/>
                </a:cxn>
                <a:cxn ang="0">
                  <a:pos x="488" y="370"/>
                </a:cxn>
                <a:cxn ang="0">
                  <a:pos x="439" y="441"/>
                </a:cxn>
                <a:cxn ang="0">
                  <a:pos x="439" y="478"/>
                </a:cxn>
                <a:cxn ang="0">
                  <a:pos x="406" y="496"/>
                </a:cxn>
                <a:cxn ang="0">
                  <a:pos x="374" y="515"/>
                </a:cxn>
                <a:cxn ang="0">
                  <a:pos x="194" y="515"/>
                </a:cxn>
                <a:cxn ang="0">
                  <a:pos x="147" y="515"/>
                </a:cxn>
                <a:cxn ang="0">
                  <a:pos x="161" y="478"/>
                </a:cxn>
                <a:cxn ang="0">
                  <a:pos x="177" y="441"/>
                </a:cxn>
                <a:cxn ang="0">
                  <a:pos x="194" y="404"/>
                </a:cxn>
                <a:cxn ang="0">
                  <a:pos x="210" y="370"/>
                </a:cxn>
                <a:cxn ang="0">
                  <a:pos x="194" y="333"/>
                </a:cxn>
                <a:cxn ang="0">
                  <a:pos x="194" y="277"/>
                </a:cxn>
                <a:cxn ang="0">
                  <a:pos x="161" y="259"/>
                </a:cxn>
                <a:cxn ang="0">
                  <a:pos x="177" y="204"/>
                </a:cxn>
                <a:cxn ang="0">
                  <a:pos x="177" y="185"/>
                </a:cxn>
                <a:cxn ang="0">
                  <a:pos x="147" y="148"/>
                </a:cxn>
                <a:cxn ang="0">
                  <a:pos x="147" y="130"/>
                </a:cxn>
                <a:cxn ang="0">
                  <a:pos x="131" y="93"/>
                </a:cxn>
                <a:cxn ang="0">
                  <a:pos x="98" y="111"/>
                </a:cxn>
                <a:cxn ang="0">
                  <a:pos x="65" y="130"/>
                </a:cxn>
                <a:cxn ang="0">
                  <a:pos x="33" y="111"/>
                </a:cxn>
                <a:cxn ang="0">
                  <a:pos x="0" y="93"/>
                </a:cxn>
              </a:cxnLst>
              <a:rect l="0" t="0" r="r" b="b"/>
              <a:pathLst>
                <a:path w="603" h="515">
                  <a:moveTo>
                    <a:pt x="0" y="56"/>
                  </a:moveTo>
                  <a:lnTo>
                    <a:pt x="33" y="56"/>
                  </a:lnTo>
                  <a:lnTo>
                    <a:pt x="33" y="74"/>
                  </a:lnTo>
                  <a:lnTo>
                    <a:pt x="49" y="74"/>
                  </a:lnTo>
                  <a:lnTo>
                    <a:pt x="49" y="56"/>
                  </a:lnTo>
                  <a:lnTo>
                    <a:pt x="65" y="56"/>
                  </a:lnTo>
                  <a:lnTo>
                    <a:pt x="82" y="56"/>
                  </a:lnTo>
                  <a:lnTo>
                    <a:pt x="82" y="37"/>
                  </a:lnTo>
                  <a:lnTo>
                    <a:pt x="98" y="37"/>
                  </a:lnTo>
                  <a:lnTo>
                    <a:pt x="115" y="37"/>
                  </a:lnTo>
                  <a:lnTo>
                    <a:pt x="131" y="37"/>
                  </a:lnTo>
                  <a:lnTo>
                    <a:pt x="161" y="37"/>
                  </a:lnTo>
                  <a:lnTo>
                    <a:pt x="194" y="19"/>
                  </a:lnTo>
                  <a:lnTo>
                    <a:pt x="210" y="0"/>
                  </a:lnTo>
                  <a:lnTo>
                    <a:pt x="226" y="19"/>
                  </a:lnTo>
                  <a:lnTo>
                    <a:pt x="243" y="19"/>
                  </a:lnTo>
                  <a:lnTo>
                    <a:pt x="259" y="19"/>
                  </a:lnTo>
                  <a:lnTo>
                    <a:pt x="276" y="19"/>
                  </a:lnTo>
                  <a:lnTo>
                    <a:pt x="292" y="19"/>
                  </a:lnTo>
                  <a:lnTo>
                    <a:pt x="308" y="19"/>
                  </a:lnTo>
                  <a:lnTo>
                    <a:pt x="324" y="19"/>
                  </a:lnTo>
                  <a:lnTo>
                    <a:pt x="341" y="19"/>
                  </a:lnTo>
                  <a:lnTo>
                    <a:pt x="357" y="19"/>
                  </a:lnTo>
                  <a:lnTo>
                    <a:pt x="374" y="19"/>
                  </a:lnTo>
                  <a:lnTo>
                    <a:pt x="390" y="19"/>
                  </a:lnTo>
                  <a:lnTo>
                    <a:pt x="406" y="37"/>
                  </a:lnTo>
                  <a:lnTo>
                    <a:pt x="423" y="37"/>
                  </a:lnTo>
                  <a:lnTo>
                    <a:pt x="439" y="37"/>
                  </a:lnTo>
                  <a:lnTo>
                    <a:pt x="455" y="56"/>
                  </a:lnTo>
                  <a:lnTo>
                    <a:pt x="472" y="56"/>
                  </a:lnTo>
                  <a:lnTo>
                    <a:pt x="472" y="74"/>
                  </a:lnTo>
                  <a:lnTo>
                    <a:pt x="472" y="93"/>
                  </a:lnTo>
                  <a:lnTo>
                    <a:pt x="488" y="93"/>
                  </a:lnTo>
                  <a:lnTo>
                    <a:pt x="488" y="111"/>
                  </a:lnTo>
                  <a:lnTo>
                    <a:pt x="488" y="130"/>
                  </a:lnTo>
                  <a:lnTo>
                    <a:pt x="472" y="130"/>
                  </a:lnTo>
                  <a:lnTo>
                    <a:pt x="472" y="148"/>
                  </a:lnTo>
                  <a:lnTo>
                    <a:pt x="488" y="148"/>
                  </a:lnTo>
                  <a:lnTo>
                    <a:pt x="488" y="167"/>
                  </a:lnTo>
                  <a:lnTo>
                    <a:pt x="504" y="167"/>
                  </a:lnTo>
                  <a:lnTo>
                    <a:pt x="521" y="167"/>
                  </a:lnTo>
                  <a:lnTo>
                    <a:pt x="537" y="167"/>
                  </a:lnTo>
                  <a:lnTo>
                    <a:pt x="553" y="167"/>
                  </a:lnTo>
                  <a:lnTo>
                    <a:pt x="570" y="167"/>
                  </a:lnTo>
                  <a:lnTo>
                    <a:pt x="570" y="185"/>
                  </a:lnTo>
                  <a:lnTo>
                    <a:pt x="570" y="167"/>
                  </a:lnTo>
                  <a:lnTo>
                    <a:pt x="570" y="185"/>
                  </a:lnTo>
                  <a:lnTo>
                    <a:pt x="586" y="185"/>
                  </a:lnTo>
                  <a:lnTo>
                    <a:pt x="586" y="204"/>
                  </a:lnTo>
                  <a:lnTo>
                    <a:pt x="603" y="204"/>
                  </a:lnTo>
                  <a:lnTo>
                    <a:pt x="586" y="204"/>
                  </a:lnTo>
                  <a:lnTo>
                    <a:pt x="570" y="204"/>
                  </a:lnTo>
                  <a:lnTo>
                    <a:pt x="570" y="222"/>
                  </a:lnTo>
                  <a:lnTo>
                    <a:pt x="553" y="222"/>
                  </a:lnTo>
                  <a:lnTo>
                    <a:pt x="537" y="222"/>
                  </a:lnTo>
                  <a:lnTo>
                    <a:pt x="537" y="241"/>
                  </a:lnTo>
                  <a:lnTo>
                    <a:pt x="521" y="241"/>
                  </a:lnTo>
                  <a:lnTo>
                    <a:pt x="504" y="241"/>
                  </a:lnTo>
                  <a:lnTo>
                    <a:pt x="504" y="259"/>
                  </a:lnTo>
                  <a:lnTo>
                    <a:pt x="488" y="259"/>
                  </a:lnTo>
                  <a:lnTo>
                    <a:pt x="488" y="277"/>
                  </a:lnTo>
                  <a:lnTo>
                    <a:pt x="472" y="277"/>
                  </a:lnTo>
                  <a:lnTo>
                    <a:pt x="488" y="296"/>
                  </a:lnTo>
                  <a:lnTo>
                    <a:pt x="472" y="296"/>
                  </a:lnTo>
                  <a:lnTo>
                    <a:pt x="472" y="314"/>
                  </a:lnTo>
                  <a:lnTo>
                    <a:pt x="472" y="333"/>
                  </a:lnTo>
                  <a:lnTo>
                    <a:pt x="472" y="352"/>
                  </a:lnTo>
                  <a:lnTo>
                    <a:pt x="488" y="352"/>
                  </a:lnTo>
                  <a:lnTo>
                    <a:pt x="488" y="370"/>
                  </a:lnTo>
                  <a:lnTo>
                    <a:pt x="488" y="388"/>
                  </a:lnTo>
                  <a:lnTo>
                    <a:pt x="455" y="422"/>
                  </a:lnTo>
                  <a:lnTo>
                    <a:pt x="439" y="441"/>
                  </a:lnTo>
                  <a:lnTo>
                    <a:pt x="423" y="459"/>
                  </a:lnTo>
                  <a:lnTo>
                    <a:pt x="439" y="459"/>
                  </a:lnTo>
                  <a:lnTo>
                    <a:pt x="439" y="478"/>
                  </a:lnTo>
                  <a:lnTo>
                    <a:pt x="439" y="496"/>
                  </a:lnTo>
                  <a:lnTo>
                    <a:pt x="423" y="496"/>
                  </a:lnTo>
                  <a:lnTo>
                    <a:pt x="406" y="496"/>
                  </a:lnTo>
                  <a:lnTo>
                    <a:pt x="390" y="496"/>
                  </a:lnTo>
                  <a:lnTo>
                    <a:pt x="374" y="496"/>
                  </a:lnTo>
                  <a:lnTo>
                    <a:pt x="374" y="515"/>
                  </a:lnTo>
                  <a:lnTo>
                    <a:pt x="308" y="515"/>
                  </a:lnTo>
                  <a:lnTo>
                    <a:pt x="292" y="515"/>
                  </a:lnTo>
                  <a:lnTo>
                    <a:pt x="194" y="515"/>
                  </a:lnTo>
                  <a:lnTo>
                    <a:pt x="177" y="515"/>
                  </a:lnTo>
                  <a:lnTo>
                    <a:pt x="131" y="515"/>
                  </a:lnTo>
                  <a:lnTo>
                    <a:pt x="147" y="515"/>
                  </a:lnTo>
                  <a:lnTo>
                    <a:pt x="147" y="496"/>
                  </a:lnTo>
                  <a:lnTo>
                    <a:pt x="147" y="478"/>
                  </a:lnTo>
                  <a:lnTo>
                    <a:pt x="161" y="478"/>
                  </a:lnTo>
                  <a:lnTo>
                    <a:pt x="161" y="459"/>
                  </a:lnTo>
                  <a:lnTo>
                    <a:pt x="161" y="441"/>
                  </a:lnTo>
                  <a:lnTo>
                    <a:pt x="177" y="441"/>
                  </a:lnTo>
                  <a:lnTo>
                    <a:pt x="177" y="422"/>
                  </a:lnTo>
                  <a:lnTo>
                    <a:pt x="194" y="422"/>
                  </a:lnTo>
                  <a:lnTo>
                    <a:pt x="194" y="404"/>
                  </a:lnTo>
                  <a:lnTo>
                    <a:pt x="210" y="404"/>
                  </a:lnTo>
                  <a:lnTo>
                    <a:pt x="210" y="388"/>
                  </a:lnTo>
                  <a:lnTo>
                    <a:pt x="210" y="370"/>
                  </a:lnTo>
                  <a:lnTo>
                    <a:pt x="210" y="352"/>
                  </a:lnTo>
                  <a:lnTo>
                    <a:pt x="194" y="352"/>
                  </a:lnTo>
                  <a:lnTo>
                    <a:pt x="194" y="333"/>
                  </a:lnTo>
                  <a:lnTo>
                    <a:pt x="194" y="314"/>
                  </a:lnTo>
                  <a:lnTo>
                    <a:pt x="194" y="296"/>
                  </a:lnTo>
                  <a:lnTo>
                    <a:pt x="194" y="277"/>
                  </a:lnTo>
                  <a:lnTo>
                    <a:pt x="177" y="277"/>
                  </a:lnTo>
                  <a:lnTo>
                    <a:pt x="177" y="259"/>
                  </a:lnTo>
                  <a:lnTo>
                    <a:pt x="161" y="259"/>
                  </a:lnTo>
                  <a:lnTo>
                    <a:pt x="161" y="241"/>
                  </a:lnTo>
                  <a:lnTo>
                    <a:pt x="177" y="222"/>
                  </a:lnTo>
                  <a:lnTo>
                    <a:pt x="177" y="204"/>
                  </a:lnTo>
                  <a:lnTo>
                    <a:pt x="194" y="204"/>
                  </a:lnTo>
                  <a:lnTo>
                    <a:pt x="194" y="185"/>
                  </a:lnTo>
                  <a:lnTo>
                    <a:pt x="177" y="185"/>
                  </a:lnTo>
                  <a:lnTo>
                    <a:pt x="161" y="167"/>
                  </a:lnTo>
                  <a:lnTo>
                    <a:pt x="161" y="148"/>
                  </a:lnTo>
                  <a:lnTo>
                    <a:pt x="147" y="148"/>
                  </a:lnTo>
                  <a:lnTo>
                    <a:pt x="161" y="148"/>
                  </a:lnTo>
                  <a:lnTo>
                    <a:pt x="161" y="130"/>
                  </a:lnTo>
                  <a:lnTo>
                    <a:pt x="147" y="130"/>
                  </a:lnTo>
                  <a:lnTo>
                    <a:pt x="147" y="111"/>
                  </a:lnTo>
                  <a:lnTo>
                    <a:pt x="147" y="93"/>
                  </a:lnTo>
                  <a:lnTo>
                    <a:pt x="131" y="93"/>
                  </a:lnTo>
                  <a:lnTo>
                    <a:pt x="115" y="93"/>
                  </a:lnTo>
                  <a:lnTo>
                    <a:pt x="115" y="111"/>
                  </a:lnTo>
                  <a:lnTo>
                    <a:pt x="98" y="111"/>
                  </a:lnTo>
                  <a:lnTo>
                    <a:pt x="82" y="111"/>
                  </a:lnTo>
                  <a:lnTo>
                    <a:pt x="82" y="130"/>
                  </a:lnTo>
                  <a:lnTo>
                    <a:pt x="65" y="130"/>
                  </a:lnTo>
                  <a:lnTo>
                    <a:pt x="49" y="130"/>
                  </a:lnTo>
                  <a:lnTo>
                    <a:pt x="33" y="130"/>
                  </a:lnTo>
                  <a:lnTo>
                    <a:pt x="33" y="111"/>
                  </a:lnTo>
                  <a:lnTo>
                    <a:pt x="17" y="111"/>
                  </a:lnTo>
                  <a:lnTo>
                    <a:pt x="0" y="111"/>
                  </a:lnTo>
                  <a:lnTo>
                    <a:pt x="0" y="93"/>
                  </a:lnTo>
                  <a:lnTo>
                    <a:pt x="0" y="74"/>
                  </a:lnTo>
                  <a:lnTo>
                    <a:pt x="0"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9" name="Freeform 327"/>
            <p:cNvSpPr>
              <a:spLocks/>
            </p:cNvSpPr>
            <p:nvPr/>
          </p:nvSpPr>
          <p:spPr bwMode="auto">
            <a:xfrm>
              <a:off x="4148" y="1921"/>
              <a:ext cx="603" cy="515"/>
            </a:xfrm>
            <a:custGeom>
              <a:avLst/>
              <a:gdLst/>
              <a:ahLst/>
              <a:cxnLst>
                <a:cxn ang="0">
                  <a:pos x="33" y="74"/>
                </a:cxn>
                <a:cxn ang="0">
                  <a:pos x="65" y="56"/>
                </a:cxn>
                <a:cxn ang="0">
                  <a:pos x="98" y="37"/>
                </a:cxn>
                <a:cxn ang="0">
                  <a:pos x="161" y="37"/>
                </a:cxn>
                <a:cxn ang="0">
                  <a:pos x="226" y="19"/>
                </a:cxn>
                <a:cxn ang="0">
                  <a:pos x="276" y="19"/>
                </a:cxn>
                <a:cxn ang="0">
                  <a:pos x="324" y="19"/>
                </a:cxn>
                <a:cxn ang="0">
                  <a:pos x="374" y="19"/>
                </a:cxn>
                <a:cxn ang="0">
                  <a:pos x="423" y="37"/>
                </a:cxn>
                <a:cxn ang="0">
                  <a:pos x="472" y="56"/>
                </a:cxn>
                <a:cxn ang="0">
                  <a:pos x="488" y="93"/>
                </a:cxn>
                <a:cxn ang="0">
                  <a:pos x="472" y="130"/>
                </a:cxn>
                <a:cxn ang="0">
                  <a:pos x="488" y="167"/>
                </a:cxn>
                <a:cxn ang="0">
                  <a:pos x="537" y="167"/>
                </a:cxn>
                <a:cxn ang="0">
                  <a:pos x="570" y="185"/>
                </a:cxn>
                <a:cxn ang="0">
                  <a:pos x="586" y="185"/>
                </a:cxn>
                <a:cxn ang="0">
                  <a:pos x="586" y="204"/>
                </a:cxn>
                <a:cxn ang="0">
                  <a:pos x="553" y="222"/>
                </a:cxn>
                <a:cxn ang="0">
                  <a:pos x="521" y="241"/>
                </a:cxn>
                <a:cxn ang="0">
                  <a:pos x="488" y="259"/>
                </a:cxn>
                <a:cxn ang="0">
                  <a:pos x="488" y="296"/>
                </a:cxn>
                <a:cxn ang="0">
                  <a:pos x="472" y="333"/>
                </a:cxn>
                <a:cxn ang="0">
                  <a:pos x="488" y="370"/>
                </a:cxn>
                <a:cxn ang="0">
                  <a:pos x="439" y="441"/>
                </a:cxn>
                <a:cxn ang="0">
                  <a:pos x="439" y="478"/>
                </a:cxn>
                <a:cxn ang="0">
                  <a:pos x="406" y="496"/>
                </a:cxn>
                <a:cxn ang="0">
                  <a:pos x="374" y="515"/>
                </a:cxn>
                <a:cxn ang="0">
                  <a:pos x="194" y="515"/>
                </a:cxn>
                <a:cxn ang="0">
                  <a:pos x="147" y="515"/>
                </a:cxn>
                <a:cxn ang="0">
                  <a:pos x="161" y="478"/>
                </a:cxn>
                <a:cxn ang="0">
                  <a:pos x="177" y="441"/>
                </a:cxn>
                <a:cxn ang="0">
                  <a:pos x="194" y="404"/>
                </a:cxn>
                <a:cxn ang="0">
                  <a:pos x="210" y="370"/>
                </a:cxn>
                <a:cxn ang="0">
                  <a:pos x="194" y="333"/>
                </a:cxn>
                <a:cxn ang="0">
                  <a:pos x="194" y="277"/>
                </a:cxn>
                <a:cxn ang="0">
                  <a:pos x="161" y="259"/>
                </a:cxn>
                <a:cxn ang="0">
                  <a:pos x="177" y="204"/>
                </a:cxn>
                <a:cxn ang="0">
                  <a:pos x="177" y="185"/>
                </a:cxn>
                <a:cxn ang="0">
                  <a:pos x="147" y="148"/>
                </a:cxn>
                <a:cxn ang="0">
                  <a:pos x="147" y="130"/>
                </a:cxn>
                <a:cxn ang="0">
                  <a:pos x="131" y="93"/>
                </a:cxn>
                <a:cxn ang="0">
                  <a:pos x="98" y="111"/>
                </a:cxn>
                <a:cxn ang="0">
                  <a:pos x="65" y="130"/>
                </a:cxn>
                <a:cxn ang="0">
                  <a:pos x="33" y="111"/>
                </a:cxn>
                <a:cxn ang="0">
                  <a:pos x="0" y="93"/>
                </a:cxn>
              </a:cxnLst>
              <a:rect l="0" t="0" r="r" b="b"/>
              <a:pathLst>
                <a:path w="603" h="515">
                  <a:moveTo>
                    <a:pt x="0" y="56"/>
                  </a:moveTo>
                  <a:lnTo>
                    <a:pt x="33" y="56"/>
                  </a:lnTo>
                  <a:lnTo>
                    <a:pt x="33" y="74"/>
                  </a:lnTo>
                  <a:lnTo>
                    <a:pt x="49" y="74"/>
                  </a:lnTo>
                  <a:lnTo>
                    <a:pt x="49" y="56"/>
                  </a:lnTo>
                  <a:lnTo>
                    <a:pt x="65" y="56"/>
                  </a:lnTo>
                  <a:lnTo>
                    <a:pt x="82" y="56"/>
                  </a:lnTo>
                  <a:lnTo>
                    <a:pt x="82" y="37"/>
                  </a:lnTo>
                  <a:lnTo>
                    <a:pt x="98" y="37"/>
                  </a:lnTo>
                  <a:lnTo>
                    <a:pt x="115" y="37"/>
                  </a:lnTo>
                  <a:lnTo>
                    <a:pt x="131" y="37"/>
                  </a:lnTo>
                  <a:lnTo>
                    <a:pt x="161" y="37"/>
                  </a:lnTo>
                  <a:lnTo>
                    <a:pt x="194" y="19"/>
                  </a:lnTo>
                  <a:lnTo>
                    <a:pt x="210" y="0"/>
                  </a:lnTo>
                  <a:lnTo>
                    <a:pt x="226" y="19"/>
                  </a:lnTo>
                  <a:lnTo>
                    <a:pt x="243" y="19"/>
                  </a:lnTo>
                  <a:lnTo>
                    <a:pt x="259" y="19"/>
                  </a:lnTo>
                  <a:lnTo>
                    <a:pt x="276" y="19"/>
                  </a:lnTo>
                  <a:lnTo>
                    <a:pt x="292" y="19"/>
                  </a:lnTo>
                  <a:lnTo>
                    <a:pt x="308" y="19"/>
                  </a:lnTo>
                  <a:lnTo>
                    <a:pt x="324" y="19"/>
                  </a:lnTo>
                  <a:lnTo>
                    <a:pt x="341" y="19"/>
                  </a:lnTo>
                  <a:lnTo>
                    <a:pt x="357" y="19"/>
                  </a:lnTo>
                  <a:lnTo>
                    <a:pt x="374" y="19"/>
                  </a:lnTo>
                  <a:lnTo>
                    <a:pt x="390" y="19"/>
                  </a:lnTo>
                  <a:lnTo>
                    <a:pt x="406" y="37"/>
                  </a:lnTo>
                  <a:lnTo>
                    <a:pt x="423" y="37"/>
                  </a:lnTo>
                  <a:lnTo>
                    <a:pt x="439" y="37"/>
                  </a:lnTo>
                  <a:lnTo>
                    <a:pt x="455" y="56"/>
                  </a:lnTo>
                  <a:lnTo>
                    <a:pt x="472" y="56"/>
                  </a:lnTo>
                  <a:lnTo>
                    <a:pt x="472" y="74"/>
                  </a:lnTo>
                  <a:lnTo>
                    <a:pt x="472" y="93"/>
                  </a:lnTo>
                  <a:lnTo>
                    <a:pt x="488" y="93"/>
                  </a:lnTo>
                  <a:lnTo>
                    <a:pt x="488" y="111"/>
                  </a:lnTo>
                  <a:lnTo>
                    <a:pt x="488" y="130"/>
                  </a:lnTo>
                  <a:lnTo>
                    <a:pt x="472" y="130"/>
                  </a:lnTo>
                  <a:lnTo>
                    <a:pt x="472" y="148"/>
                  </a:lnTo>
                  <a:lnTo>
                    <a:pt x="488" y="148"/>
                  </a:lnTo>
                  <a:lnTo>
                    <a:pt x="488" y="167"/>
                  </a:lnTo>
                  <a:lnTo>
                    <a:pt x="504" y="167"/>
                  </a:lnTo>
                  <a:lnTo>
                    <a:pt x="521" y="167"/>
                  </a:lnTo>
                  <a:lnTo>
                    <a:pt x="537" y="167"/>
                  </a:lnTo>
                  <a:lnTo>
                    <a:pt x="553" y="167"/>
                  </a:lnTo>
                  <a:lnTo>
                    <a:pt x="570" y="167"/>
                  </a:lnTo>
                  <a:lnTo>
                    <a:pt x="570" y="185"/>
                  </a:lnTo>
                  <a:lnTo>
                    <a:pt x="570" y="167"/>
                  </a:lnTo>
                  <a:lnTo>
                    <a:pt x="570" y="185"/>
                  </a:lnTo>
                  <a:lnTo>
                    <a:pt x="586" y="185"/>
                  </a:lnTo>
                  <a:lnTo>
                    <a:pt x="586" y="204"/>
                  </a:lnTo>
                  <a:lnTo>
                    <a:pt x="603" y="204"/>
                  </a:lnTo>
                  <a:lnTo>
                    <a:pt x="586" y="204"/>
                  </a:lnTo>
                  <a:lnTo>
                    <a:pt x="570" y="204"/>
                  </a:lnTo>
                  <a:lnTo>
                    <a:pt x="570" y="222"/>
                  </a:lnTo>
                  <a:lnTo>
                    <a:pt x="553" y="222"/>
                  </a:lnTo>
                  <a:lnTo>
                    <a:pt x="537" y="222"/>
                  </a:lnTo>
                  <a:lnTo>
                    <a:pt x="537" y="241"/>
                  </a:lnTo>
                  <a:lnTo>
                    <a:pt x="521" y="241"/>
                  </a:lnTo>
                  <a:lnTo>
                    <a:pt x="504" y="241"/>
                  </a:lnTo>
                  <a:lnTo>
                    <a:pt x="504" y="259"/>
                  </a:lnTo>
                  <a:lnTo>
                    <a:pt x="488" y="259"/>
                  </a:lnTo>
                  <a:lnTo>
                    <a:pt x="488" y="277"/>
                  </a:lnTo>
                  <a:lnTo>
                    <a:pt x="472" y="277"/>
                  </a:lnTo>
                  <a:lnTo>
                    <a:pt x="488" y="296"/>
                  </a:lnTo>
                  <a:lnTo>
                    <a:pt x="472" y="296"/>
                  </a:lnTo>
                  <a:lnTo>
                    <a:pt x="472" y="314"/>
                  </a:lnTo>
                  <a:lnTo>
                    <a:pt x="472" y="333"/>
                  </a:lnTo>
                  <a:lnTo>
                    <a:pt x="472" y="352"/>
                  </a:lnTo>
                  <a:lnTo>
                    <a:pt x="488" y="352"/>
                  </a:lnTo>
                  <a:lnTo>
                    <a:pt x="488" y="370"/>
                  </a:lnTo>
                  <a:lnTo>
                    <a:pt x="488" y="388"/>
                  </a:lnTo>
                  <a:lnTo>
                    <a:pt x="455" y="422"/>
                  </a:lnTo>
                  <a:lnTo>
                    <a:pt x="439" y="441"/>
                  </a:lnTo>
                  <a:lnTo>
                    <a:pt x="423" y="459"/>
                  </a:lnTo>
                  <a:lnTo>
                    <a:pt x="439" y="459"/>
                  </a:lnTo>
                  <a:lnTo>
                    <a:pt x="439" y="478"/>
                  </a:lnTo>
                  <a:lnTo>
                    <a:pt x="439" y="496"/>
                  </a:lnTo>
                  <a:lnTo>
                    <a:pt x="423" y="496"/>
                  </a:lnTo>
                  <a:lnTo>
                    <a:pt x="406" y="496"/>
                  </a:lnTo>
                  <a:lnTo>
                    <a:pt x="390" y="496"/>
                  </a:lnTo>
                  <a:lnTo>
                    <a:pt x="374" y="496"/>
                  </a:lnTo>
                  <a:lnTo>
                    <a:pt x="374" y="515"/>
                  </a:lnTo>
                  <a:lnTo>
                    <a:pt x="308" y="515"/>
                  </a:lnTo>
                  <a:lnTo>
                    <a:pt x="292" y="515"/>
                  </a:lnTo>
                  <a:lnTo>
                    <a:pt x="194" y="515"/>
                  </a:lnTo>
                  <a:lnTo>
                    <a:pt x="177" y="515"/>
                  </a:lnTo>
                  <a:lnTo>
                    <a:pt x="131" y="515"/>
                  </a:lnTo>
                  <a:lnTo>
                    <a:pt x="147" y="515"/>
                  </a:lnTo>
                  <a:lnTo>
                    <a:pt x="147" y="496"/>
                  </a:lnTo>
                  <a:lnTo>
                    <a:pt x="147" y="478"/>
                  </a:lnTo>
                  <a:lnTo>
                    <a:pt x="161" y="478"/>
                  </a:lnTo>
                  <a:lnTo>
                    <a:pt x="161" y="459"/>
                  </a:lnTo>
                  <a:lnTo>
                    <a:pt x="161" y="441"/>
                  </a:lnTo>
                  <a:lnTo>
                    <a:pt x="177" y="441"/>
                  </a:lnTo>
                  <a:lnTo>
                    <a:pt x="177" y="422"/>
                  </a:lnTo>
                  <a:lnTo>
                    <a:pt x="194" y="422"/>
                  </a:lnTo>
                  <a:lnTo>
                    <a:pt x="194" y="404"/>
                  </a:lnTo>
                  <a:lnTo>
                    <a:pt x="210" y="404"/>
                  </a:lnTo>
                  <a:lnTo>
                    <a:pt x="210" y="388"/>
                  </a:lnTo>
                  <a:lnTo>
                    <a:pt x="210" y="370"/>
                  </a:lnTo>
                  <a:lnTo>
                    <a:pt x="210" y="352"/>
                  </a:lnTo>
                  <a:lnTo>
                    <a:pt x="194" y="352"/>
                  </a:lnTo>
                  <a:lnTo>
                    <a:pt x="194" y="333"/>
                  </a:lnTo>
                  <a:lnTo>
                    <a:pt x="194" y="314"/>
                  </a:lnTo>
                  <a:lnTo>
                    <a:pt x="194" y="296"/>
                  </a:lnTo>
                  <a:lnTo>
                    <a:pt x="194" y="277"/>
                  </a:lnTo>
                  <a:lnTo>
                    <a:pt x="177" y="277"/>
                  </a:lnTo>
                  <a:lnTo>
                    <a:pt x="177" y="259"/>
                  </a:lnTo>
                  <a:lnTo>
                    <a:pt x="161" y="259"/>
                  </a:lnTo>
                  <a:lnTo>
                    <a:pt x="161" y="241"/>
                  </a:lnTo>
                  <a:lnTo>
                    <a:pt x="177" y="222"/>
                  </a:lnTo>
                  <a:lnTo>
                    <a:pt x="177" y="204"/>
                  </a:lnTo>
                  <a:lnTo>
                    <a:pt x="194" y="204"/>
                  </a:lnTo>
                  <a:lnTo>
                    <a:pt x="194" y="185"/>
                  </a:lnTo>
                  <a:lnTo>
                    <a:pt x="177" y="185"/>
                  </a:lnTo>
                  <a:lnTo>
                    <a:pt x="161" y="167"/>
                  </a:lnTo>
                  <a:lnTo>
                    <a:pt x="161" y="148"/>
                  </a:lnTo>
                  <a:lnTo>
                    <a:pt x="147" y="148"/>
                  </a:lnTo>
                  <a:lnTo>
                    <a:pt x="161" y="148"/>
                  </a:lnTo>
                  <a:lnTo>
                    <a:pt x="161" y="130"/>
                  </a:lnTo>
                  <a:lnTo>
                    <a:pt x="147" y="130"/>
                  </a:lnTo>
                  <a:lnTo>
                    <a:pt x="147" y="111"/>
                  </a:lnTo>
                  <a:lnTo>
                    <a:pt x="147" y="93"/>
                  </a:lnTo>
                  <a:lnTo>
                    <a:pt x="131" y="93"/>
                  </a:lnTo>
                  <a:lnTo>
                    <a:pt x="115" y="93"/>
                  </a:lnTo>
                  <a:lnTo>
                    <a:pt x="115" y="111"/>
                  </a:lnTo>
                  <a:lnTo>
                    <a:pt x="98" y="111"/>
                  </a:lnTo>
                  <a:lnTo>
                    <a:pt x="82" y="111"/>
                  </a:lnTo>
                  <a:lnTo>
                    <a:pt x="82" y="130"/>
                  </a:lnTo>
                  <a:lnTo>
                    <a:pt x="65" y="130"/>
                  </a:lnTo>
                  <a:lnTo>
                    <a:pt x="49" y="130"/>
                  </a:lnTo>
                  <a:lnTo>
                    <a:pt x="33" y="130"/>
                  </a:lnTo>
                  <a:lnTo>
                    <a:pt x="33" y="111"/>
                  </a:lnTo>
                  <a:lnTo>
                    <a:pt x="17" y="111"/>
                  </a:lnTo>
                  <a:lnTo>
                    <a:pt x="0" y="111"/>
                  </a:lnTo>
                  <a:lnTo>
                    <a:pt x="0" y="93"/>
                  </a:lnTo>
                  <a:lnTo>
                    <a:pt x="0" y="74"/>
                  </a:lnTo>
                  <a:lnTo>
                    <a:pt x="0"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0" name="Group 323"/>
          <p:cNvGrpSpPr>
            <a:grpSpLocks/>
          </p:cNvGrpSpPr>
          <p:nvPr/>
        </p:nvGrpSpPr>
        <p:grpSpPr bwMode="auto">
          <a:xfrm>
            <a:off x="6293674" y="3416528"/>
            <a:ext cx="353635" cy="569113"/>
            <a:chOff x="4522" y="2125"/>
            <a:chExt cx="343" cy="552"/>
          </a:xfrm>
          <a:solidFill>
            <a:schemeClr val="accent5">
              <a:lumMod val="60000"/>
              <a:lumOff val="40000"/>
            </a:schemeClr>
          </a:solidFill>
        </p:grpSpPr>
        <p:sp>
          <p:nvSpPr>
            <p:cNvPr id="281" name="Freeform 325"/>
            <p:cNvSpPr>
              <a:spLocks/>
            </p:cNvSpPr>
            <p:nvPr/>
          </p:nvSpPr>
          <p:spPr bwMode="auto">
            <a:xfrm>
              <a:off x="4522" y="2125"/>
              <a:ext cx="343" cy="552"/>
            </a:xfrm>
            <a:custGeom>
              <a:avLst/>
              <a:gdLst/>
              <a:ahLst/>
              <a:cxnLst>
                <a:cxn ang="0">
                  <a:pos x="229" y="18"/>
                </a:cxn>
                <a:cxn ang="0">
                  <a:pos x="245" y="37"/>
                </a:cxn>
                <a:cxn ang="0">
                  <a:pos x="262" y="55"/>
                </a:cxn>
                <a:cxn ang="0">
                  <a:pos x="278" y="74"/>
                </a:cxn>
                <a:cxn ang="0">
                  <a:pos x="295" y="93"/>
                </a:cxn>
                <a:cxn ang="0">
                  <a:pos x="311" y="111"/>
                </a:cxn>
                <a:cxn ang="0">
                  <a:pos x="327" y="129"/>
                </a:cxn>
                <a:cxn ang="0">
                  <a:pos x="327" y="129"/>
                </a:cxn>
                <a:cxn ang="0">
                  <a:pos x="327" y="166"/>
                </a:cxn>
                <a:cxn ang="0">
                  <a:pos x="327" y="200"/>
                </a:cxn>
                <a:cxn ang="0">
                  <a:pos x="343" y="219"/>
                </a:cxn>
                <a:cxn ang="0">
                  <a:pos x="343" y="219"/>
                </a:cxn>
                <a:cxn ang="0">
                  <a:pos x="343" y="219"/>
                </a:cxn>
                <a:cxn ang="0">
                  <a:pos x="343" y="237"/>
                </a:cxn>
                <a:cxn ang="0">
                  <a:pos x="327" y="256"/>
                </a:cxn>
                <a:cxn ang="0">
                  <a:pos x="327" y="293"/>
                </a:cxn>
                <a:cxn ang="0">
                  <a:pos x="327" y="330"/>
                </a:cxn>
                <a:cxn ang="0">
                  <a:pos x="327" y="330"/>
                </a:cxn>
                <a:cxn ang="0">
                  <a:pos x="327" y="330"/>
                </a:cxn>
                <a:cxn ang="0">
                  <a:pos x="343" y="348"/>
                </a:cxn>
                <a:cxn ang="0">
                  <a:pos x="311" y="404"/>
                </a:cxn>
                <a:cxn ang="0">
                  <a:pos x="66" y="385"/>
                </a:cxn>
                <a:cxn ang="0">
                  <a:pos x="0" y="311"/>
                </a:cxn>
                <a:cxn ang="0">
                  <a:pos x="17" y="293"/>
                </a:cxn>
                <a:cxn ang="0">
                  <a:pos x="49" y="293"/>
                </a:cxn>
                <a:cxn ang="0">
                  <a:pos x="66" y="274"/>
                </a:cxn>
                <a:cxn ang="0">
                  <a:pos x="49" y="256"/>
                </a:cxn>
                <a:cxn ang="0">
                  <a:pos x="82" y="219"/>
                </a:cxn>
                <a:cxn ang="0">
                  <a:pos x="115" y="166"/>
                </a:cxn>
                <a:cxn ang="0">
                  <a:pos x="99" y="148"/>
                </a:cxn>
                <a:cxn ang="0">
                  <a:pos x="99" y="111"/>
                </a:cxn>
                <a:cxn ang="0">
                  <a:pos x="115" y="93"/>
                </a:cxn>
                <a:cxn ang="0">
                  <a:pos x="115" y="74"/>
                </a:cxn>
                <a:cxn ang="0">
                  <a:pos x="131" y="55"/>
                </a:cxn>
                <a:cxn ang="0">
                  <a:pos x="147" y="37"/>
                </a:cxn>
                <a:cxn ang="0">
                  <a:pos x="164" y="18"/>
                </a:cxn>
                <a:cxn ang="0">
                  <a:pos x="197" y="18"/>
                </a:cxn>
                <a:cxn ang="0">
                  <a:pos x="213" y="0"/>
                </a:cxn>
              </a:cxnLst>
              <a:rect l="0" t="0" r="r" b="b"/>
              <a:pathLst>
                <a:path w="343" h="552">
                  <a:moveTo>
                    <a:pt x="229" y="0"/>
                  </a:moveTo>
                  <a:lnTo>
                    <a:pt x="229" y="18"/>
                  </a:lnTo>
                  <a:lnTo>
                    <a:pt x="245" y="18"/>
                  </a:lnTo>
                  <a:lnTo>
                    <a:pt x="245" y="37"/>
                  </a:lnTo>
                  <a:lnTo>
                    <a:pt x="262" y="37"/>
                  </a:lnTo>
                  <a:lnTo>
                    <a:pt x="262" y="55"/>
                  </a:lnTo>
                  <a:lnTo>
                    <a:pt x="278" y="55"/>
                  </a:lnTo>
                  <a:lnTo>
                    <a:pt x="278" y="74"/>
                  </a:lnTo>
                  <a:lnTo>
                    <a:pt x="295" y="74"/>
                  </a:lnTo>
                  <a:lnTo>
                    <a:pt x="295" y="93"/>
                  </a:lnTo>
                  <a:lnTo>
                    <a:pt x="311" y="93"/>
                  </a:lnTo>
                  <a:lnTo>
                    <a:pt x="311" y="111"/>
                  </a:lnTo>
                  <a:lnTo>
                    <a:pt x="311" y="129"/>
                  </a:lnTo>
                  <a:lnTo>
                    <a:pt x="327" y="129"/>
                  </a:lnTo>
                  <a:lnTo>
                    <a:pt x="327" y="148"/>
                  </a:lnTo>
                  <a:lnTo>
                    <a:pt x="327" y="129"/>
                  </a:lnTo>
                  <a:lnTo>
                    <a:pt x="327" y="148"/>
                  </a:lnTo>
                  <a:lnTo>
                    <a:pt x="327" y="166"/>
                  </a:lnTo>
                  <a:lnTo>
                    <a:pt x="327" y="185"/>
                  </a:lnTo>
                  <a:lnTo>
                    <a:pt x="327" y="200"/>
                  </a:lnTo>
                  <a:lnTo>
                    <a:pt x="327" y="219"/>
                  </a:lnTo>
                  <a:lnTo>
                    <a:pt x="343" y="219"/>
                  </a:lnTo>
                  <a:lnTo>
                    <a:pt x="327" y="219"/>
                  </a:lnTo>
                  <a:lnTo>
                    <a:pt x="343" y="219"/>
                  </a:lnTo>
                  <a:lnTo>
                    <a:pt x="327" y="219"/>
                  </a:lnTo>
                  <a:lnTo>
                    <a:pt x="343" y="219"/>
                  </a:lnTo>
                  <a:lnTo>
                    <a:pt x="327" y="237"/>
                  </a:lnTo>
                  <a:lnTo>
                    <a:pt x="343" y="237"/>
                  </a:lnTo>
                  <a:lnTo>
                    <a:pt x="343" y="256"/>
                  </a:lnTo>
                  <a:lnTo>
                    <a:pt x="327" y="256"/>
                  </a:lnTo>
                  <a:lnTo>
                    <a:pt x="327" y="274"/>
                  </a:lnTo>
                  <a:lnTo>
                    <a:pt x="327" y="293"/>
                  </a:lnTo>
                  <a:lnTo>
                    <a:pt x="327" y="311"/>
                  </a:lnTo>
                  <a:lnTo>
                    <a:pt x="327" y="330"/>
                  </a:lnTo>
                  <a:lnTo>
                    <a:pt x="343" y="330"/>
                  </a:lnTo>
                  <a:lnTo>
                    <a:pt x="327" y="330"/>
                  </a:lnTo>
                  <a:lnTo>
                    <a:pt x="343" y="330"/>
                  </a:lnTo>
                  <a:lnTo>
                    <a:pt x="327" y="330"/>
                  </a:lnTo>
                  <a:lnTo>
                    <a:pt x="343" y="330"/>
                  </a:lnTo>
                  <a:lnTo>
                    <a:pt x="343" y="348"/>
                  </a:lnTo>
                  <a:lnTo>
                    <a:pt x="343" y="367"/>
                  </a:lnTo>
                  <a:lnTo>
                    <a:pt x="311" y="404"/>
                  </a:lnTo>
                  <a:lnTo>
                    <a:pt x="213" y="552"/>
                  </a:lnTo>
                  <a:lnTo>
                    <a:pt x="66" y="385"/>
                  </a:lnTo>
                  <a:lnTo>
                    <a:pt x="17" y="311"/>
                  </a:lnTo>
                  <a:lnTo>
                    <a:pt x="0" y="311"/>
                  </a:lnTo>
                  <a:lnTo>
                    <a:pt x="0" y="293"/>
                  </a:lnTo>
                  <a:lnTo>
                    <a:pt x="17" y="293"/>
                  </a:lnTo>
                  <a:lnTo>
                    <a:pt x="33" y="293"/>
                  </a:lnTo>
                  <a:lnTo>
                    <a:pt x="49" y="293"/>
                  </a:lnTo>
                  <a:lnTo>
                    <a:pt x="66" y="293"/>
                  </a:lnTo>
                  <a:lnTo>
                    <a:pt x="66" y="274"/>
                  </a:lnTo>
                  <a:lnTo>
                    <a:pt x="66" y="256"/>
                  </a:lnTo>
                  <a:lnTo>
                    <a:pt x="49" y="256"/>
                  </a:lnTo>
                  <a:lnTo>
                    <a:pt x="66" y="237"/>
                  </a:lnTo>
                  <a:lnTo>
                    <a:pt x="82" y="219"/>
                  </a:lnTo>
                  <a:lnTo>
                    <a:pt x="115" y="185"/>
                  </a:lnTo>
                  <a:lnTo>
                    <a:pt x="115" y="166"/>
                  </a:lnTo>
                  <a:lnTo>
                    <a:pt x="115" y="148"/>
                  </a:lnTo>
                  <a:lnTo>
                    <a:pt x="99" y="148"/>
                  </a:lnTo>
                  <a:lnTo>
                    <a:pt x="99" y="129"/>
                  </a:lnTo>
                  <a:lnTo>
                    <a:pt x="99" y="111"/>
                  </a:lnTo>
                  <a:lnTo>
                    <a:pt x="99" y="93"/>
                  </a:lnTo>
                  <a:lnTo>
                    <a:pt x="115" y="93"/>
                  </a:lnTo>
                  <a:lnTo>
                    <a:pt x="99" y="74"/>
                  </a:lnTo>
                  <a:lnTo>
                    <a:pt x="115" y="74"/>
                  </a:lnTo>
                  <a:lnTo>
                    <a:pt x="115" y="55"/>
                  </a:lnTo>
                  <a:lnTo>
                    <a:pt x="131" y="55"/>
                  </a:lnTo>
                  <a:lnTo>
                    <a:pt x="131" y="37"/>
                  </a:lnTo>
                  <a:lnTo>
                    <a:pt x="147" y="37"/>
                  </a:lnTo>
                  <a:lnTo>
                    <a:pt x="164" y="37"/>
                  </a:lnTo>
                  <a:lnTo>
                    <a:pt x="164" y="18"/>
                  </a:lnTo>
                  <a:lnTo>
                    <a:pt x="180" y="18"/>
                  </a:lnTo>
                  <a:lnTo>
                    <a:pt x="197" y="18"/>
                  </a:lnTo>
                  <a:lnTo>
                    <a:pt x="197" y="0"/>
                  </a:lnTo>
                  <a:lnTo>
                    <a:pt x="213" y="0"/>
                  </a:lnTo>
                  <a:lnTo>
                    <a:pt x="22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2" name="Freeform 324"/>
            <p:cNvSpPr>
              <a:spLocks/>
            </p:cNvSpPr>
            <p:nvPr/>
          </p:nvSpPr>
          <p:spPr bwMode="auto">
            <a:xfrm>
              <a:off x="4522" y="2125"/>
              <a:ext cx="343" cy="552"/>
            </a:xfrm>
            <a:custGeom>
              <a:avLst/>
              <a:gdLst/>
              <a:ahLst/>
              <a:cxnLst>
                <a:cxn ang="0">
                  <a:pos x="229" y="18"/>
                </a:cxn>
                <a:cxn ang="0">
                  <a:pos x="245" y="37"/>
                </a:cxn>
                <a:cxn ang="0">
                  <a:pos x="262" y="55"/>
                </a:cxn>
                <a:cxn ang="0">
                  <a:pos x="278" y="74"/>
                </a:cxn>
                <a:cxn ang="0">
                  <a:pos x="295" y="93"/>
                </a:cxn>
                <a:cxn ang="0">
                  <a:pos x="311" y="111"/>
                </a:cxn>
                <a:cxn ang="0">
                  <a:pos x="327" y="129"/>
                </a:cxn>
                <a:cxn ang="0">
                  <a:pos x="327" y="129"/>
                </a:cxn>
                <a:cxn ang="0">
                  <a:pos x="327" y="166"/>
                </a:cxn>
                <a:cxn ang="0">
                  <a:pos x="327" y="200"/>
                </a:cxn>
                <a:cxn ang="0">
                  <a:pos x="343" y="219"/>
                </a:cxn>
                <a:cxn ang="0">
                  <a:pos x="343" y="219"/>
                </a:cxn>
                <a:cxn ang="0">
                  <a:pos x="343" y="219"/>
                </a:cxn>
                <a:cxn ang="0">
                  <a:pos x="343" y="237"/>
                </a:cxn>
                <a:cxn ang="0">
                  <a:pos x="327" y="256"/>
                </a:cxn>
                <a:cxn ang="0">
                  <a:pos x="327" y="293"/>
                </a:cxn>
                <a:cxn ang="0">
                  <a:pos x="327" y="330"/>
                </a:cxn>
                <a:cxn ang="0">
                  <a:pos x="327" y="330"/>
                </a:cxn>
                <a:cxn ang="0">
                  <a:pos x="327" y="330"/>
                </a:cxn>
                <a:cxn ang="0">
                  <a:pos x="343" y="348"/>
                </a:cxn>
                <a:cxn ang="0">
                  <a:pos x="311" y="404"/>
                </a:cxn>
                <a:cxn ang="0">
                  <a:pos x="66" y="385"/>
                </a:cxn>
                <a:cxn ang="0">
                  <a:pos x="0" y="311"/>
                </a:cxn>
                <a:cxn ang="0">
                  <a:pos x="17" y="293"/>
                </a:cxn>
                <a:cxn ang="0">
                  <a:pos x="49" y="293"/>
                </a:cxn>
                <a:cxn ang="0">
                  <a:pos x="66" y="274"/>
                </a:cxn>
                <a:cxn ang="0">
                  <a:pos x="49" y="256"/>
                </a:cxn>
                <a:cxn ang="0">
                  <a:pos x="82" y="219"/>
                </a:cxn>
                <a:cxn ang="0">
                  <a:pos x="115" y="166"/>
                </a:cxn>
                <a:cxn ang="0">
                  <a:pos x="99" y="148"/>
                </a:cxn>
                <a:cxn ang="0">
                  <a:pos x="99" y="111"/>
                </a:cxn>
                <a:cxn ang="0">
                  <a:pos x="115" y="93"/>
                </a:cxn>
                <a:cxn ang="0">
                  <a:pos x="115" y="74"/>
                </a:cxn>
                <a:cxn ang="0">
                  <a:pos x="131" y="55"/>
                </a:cxn>
                <a:cxn ang="0">
                  <a:pos x="147" y="37"/>
                </a:cxn>
                <a:cxn ang="0">
                  <a:pos x="164" y="18"/>
                </a:cxn>
                <a:cxn ang="0">
                  <a:pos x="197" y="18"/>
                </a:cxn>
                <a:cxn ang="0">
                  <a:pos x="213" y="0"/>
                </a:cxn>
              </a:cxnLst>
              <a:rect l="0" t="0" r="r" b="b"/>
              <a:pathLst>
                <a:path w="343" h="552">
                  <a:moveTo>
                    <a:pt x="229" y="0"/>
                  </a:moveTo>
                  <a:lnTo>
                    <a:pt x="229" y="18"/>
                  </a:lnTo>
                  <a:lnTo>
                    <a:pt x="245" y="18"/>
                  </a:lnTo>
                  <a:lnTo>
                    <a:pt x="245" y="37"/>
                  </a:lnTo>
                  <a:lnTo>
                    <a:pt x="262" y="37"/>
                  </a:lnTo>
                  <a:lnTo>
                    <a:pt x="262" y="55"/>
                  </a:lnTo>
                  <a:lnTo>
                    <a:pt x="278" y="55"/>
                  </a:lnTo>
                  <a:lnTo>
                    <a:pt x="278" y="74"/>
                  </a:lnTo>
                  <a:lnTo>
                    <a:pt x="295" y="74"/>
                  </a:lnTo>
                  <a:lnTo>
                    <a:pt x="295" y="93"/>
                  </a:lnTo>
                  <a:lnTo>
                    <a:pt x="311" y="93"/>
                  </a:lnTo>
                  <a:lnTo>
                    <a:pt x="311" y="111"/>
                  </a:lnTo>
                  <a:lnTo>
                    <a:pt x="311" y="129"/>
                  </a:lnTo>
                  <a:lnTo>
                    <a:pt x="327" y="129"/>
                  </a:lnTo>
                  <a:lnTo>
                    <a:pt x="327" y="148"/>
                  </a:lnTo>
                  <a:lnTo>
                    <a:pt x="327" y="129"/>
                  </a:lnTo>
                  <a:lnTo>
                    <a:pt x="327" y="148"/>
                  </a:lnTo>
                  <a:lnTo>
                    <a:pt x="327" y="166"/>
                  </a:lnTo>
                  <a:lnTo>
                    <a:pt x="327" y="185"/>
                  </a:lnTo>
                  <a:lnTo>
                    <a:pt x="327" y="200"/>
                  </a:lnTo>
                  <a:lnTo>
                    <a:pt x="327" y="219"/>
                  </a:lnTo>
                  <a:lnTo>
                    <a:pt x="343" y="219"/>
                  </a:lnTo>
                  <a:lnTo>
                    <a:pt x="327" y="219"/>
                  </a:lnTo>
                  <a:lnTo>
                    <a:pt x="343" y="219"/>
                  </a:lnTo>
                  <a:lnTo>
                    <a:pt x="327" y="219"/>
                  </a:lnTo>
                  <a:lnTo>
                    <a:pt x="343" y="219"/>
                  </a:lnTo>
                  <a:lnTo>
                    <a:pt x="327" y="237"/>
                  </a:lnTo>
                  <a:lnTo>
                    <a:pt x="343" y="237"/>
                  </a:lnTo>
                  <a:lnTo>
                    <a:pt x="343" y="256"/>
                  </a:lnTo>
                  <a:lnTo>
                    <a:pt x="327" y="256"/>
                  </a:lnTo>
                  <a:lnTo>
                    <a:pt x="327" y="274"/>
                  </a:lnTo>
                  <a:lnTo>
                    <a:pt x="327" y="293"/>
                  </a:lnTo>
                  <a:lnTo>
                    <a:pt x="327" y="311"/>
                  </a:lnTo>
                  <a:lnTo>
                    <a:pt x="327" y="330"/>
                  </a:lnTo>
                  <a:lnTo>
                    <a:pt x="343" y="330"/>
                  </a:lnTo>
                  <a:lnTo>
                    <a:pt x="327" y="330"/>
                  </a:lnTo>
                  <a:lnTo>
                    <a:pt x="343" y="330"/>
                  </a:lnTo>
                  <a:lnTo>
                    <a:pt x="327" y="330"/>
                  </a:lnTo>
                  <a:lnTo>
                    <a:pt x="343" y="330"/>
                  </a:lnTo>
                  <a:lnTo>
                    <a:pt x="343" y="348"/>
                  </a:lnTo>
                  <a:lnTo>
                    <a:pt x="343" y="367"/>
                  </a:lnTo>
                  <a:lnTo>
                    <a:pt x="311" y="404"/>
                  </a:lnTo>
                  <a:lnTo>
                    <a:pt x="213" y="552"/>
                  </a:lnTo>
                  <a:lnTo>
                    <a:pt x="66" y="385"/>
                  </a:lnTo>
                  <a:lnTo>
                    <a:pt x="17" y="311"/>
                  </a:lnTo>
                  <a:lnTo>
                    <a:pt x="0" y="311"/>
                  </a:lnTo>
                  <a:lnTo>
                    <a:pt x="0" y="293"/>
                  </a:lnTo>
                  <a:lnTo>
                    <a:pt x="17" y="293"/>
                  </a:lnTo>
                  <a:lnTo>
                    <a:pt x="33" y="293"/>
                  </a:lnTo>
                  <a:lnTo>
                    <a:pt x="49" y="293"/>
                  </a:lnTo>
                  <a:lnTo>
                    <a:pt x="66" y="293"/>
                  </a:lnTo>
                  <a:lnTo>
                    <a:pt x="66" y="274"/>
                  </a:lnTo>
                  <a:lnTo>
                    <a:pt x="66" y="256"/>
                  </a:lnTo>
                  <a:lnTo>
                    <a:pt x="49" y="256"/>
                  </a:lnTo>
                  <a:lnTo>
                    <a:pt x="66" y="237"/>
                  </a:lnTo>
                  <a:lnTo>
                    <a:pt x="82" y="219"/>
                  </a:lnTo>
                  <a:lnTo>
                    <a:pt x="115" y="185"/>
                  </a:lnTo>
                  <a:lnTo>
                    <a:pt x="115" y="166"/>
                  </a:lnTo>
                  <a:lnTo>
                    <a:pt x="115" y="148"/>
                  </a:lnTo>
                  <a:lnTo>
                    <a:pt x="99" y="148"/>
                  </a:lnTo>
                  <a:lnTo>
                    <a:pt x="99" y="129"/>
                  </a:lnTo>
                  <a:lnTo>
                    <a:pt x="99" y="111"/>
                  </a:lnTo>
                  <a:lnTo>
                    <a:pt x="99" y="93"/>
                  </a:lnTo>
                  <a:lnTo>
                    <a:pt x="115" y="93"/>
                  </a:lnTo>
                  <a:lnTo>
                    <a:pt x="99" y="74"/>
                  </a:lnTo>
                  <a:lnTo>
                    <a:pt x="115" y="74"/>
                  </a:lnTo>
                  <a:lnTo>
                    <a:pt x="115" y="55"/>
                  </a:lnTo>
                  <a:lnTo>
                    <a:pt x="131" y="55"/>
                  </a:lnTo>
                  <a:lnTo>
                    <a:pt x="131" y="37"/>
                  </a:lnTo>
                  <a:lnTo>
                    <a:pt x="147" y="37"/>
                  </a:lnTo>
                  <a:lnTo>
                    <a:pt x="164" y="37"/>
                  </a:lnTo>
                  <a:lnTo>
                    <a:pt x="164" y="18"/>
                  </a:lnTo>
                  <a:lnTo>
                    <a:pt x="180" y="18"/>
                  </a:lnTo>
                  <a:lnTo>
                    <a:pt x="197" y="18"/>
                  </a:lnTo>
                  <a:lnTo>
                    <a:pt x="197" y="0"/>
                  </a:lnTo>
                  <a:lnTo>
                    <a:pt x="213" y="0"/>
                  </a:lnTo>
                  <a:lnTo>
                    <a:pt x="22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3" name="Group 320"/>
          <p:cNvGrpSpPr>
            <a:grpSpLocks/>
          </p:cNvGrpSpPr>
          <p:nvPr/>
        </p:nvGrpSpPr>
        <p:grpSpPr bwMode="auto">
          <a:xfrm>
            <a:off x="8312380" y="3492823"/>
            <a:ext cx="588704" cy="740259"/>
            <a:chOff x="6480" y="2199"/>
            <a:chExt cx="571" cy="718"/>
          </a:xfrm>
          <a:solidFill>
            <a:schemeClr val="accent5">
              <a:lumMod val="60000"/>
              <a:lumOff val="40000"/>
            </a:schemeClr>
          </a:solidFill>
        </p:grpSpPr>
        <p:sp>
          <p:nvSpPr>
            <p:cNvPr id="284" name="Freeform 322"/>
            <p:cNvSpPr>
              <a:spLocks/>
            </p:cNvSpPr>
            <p:nvPr/>
          </p:nvSpPr>
          <p:spPr bwMode="auto">
            <a:xfrm>
              <a:off x="6480" y="2199"/>
              <a:ext cx="571" cy="718"/>
            </a:xfrm>
            <a:custGeom>
              <a:avLst/>
              <a:gdLst/>
              <a:ahLst/>
              <a:cxnLst>
                <a:cxn ang="0">
                  <a:pos x="49" y="0"/>
                </a:cxn>
                <a:cxn ang="0">
                  <a:pos x="96" y="0"/>
                </a:cxn>
                <a:cxn ang="0">
                  <a:pos x="129" y="0"/>
                </a:cxn>
                <a:cxn ang="0">
                  <a:pos x="178" y="0"/>
                </a:cxn>
                <a:cxn ang="0">
                  <a:pos x="309" y="74"/>
                </a:cxn>
                <a:cxn ang="0">
                  <a:pos x="325" y="55"/>
                </a:cxn>
                <a:cxn ang="0">
                  <a:pos x="358" y="55"/>
                </a:cxn>
                <a:cxn ang="0">
                  <a:pos x="391" y="55"/>
                </a:cxn>
                <a:cxn ang="0">
                  <a:pos x="407" y="74"/>
                </a:cxn>
                <a:cxn ang="0">
                  <a:pos x="424" y="93"/>
                </a:cxn>
                <a:cxn ang="0">
                  <a:pos x="440" y="111"/>
                </a:cxn>
                <a:cxn ang="0">
                  <a:pos x="456" y="126"/>
                </a:cxn>
                <a:cxn ang="0">
                  <a:pos x="456" y="163"/>
                </a:cxn>
                <a:cxn ang="0">
                  <a:pos x="473" y="182"/>
                </a:cxn>
                <a:cxn ang="0">
                  <a:pos x="473" y="182"/>
                </a:cxn>
                <a:cxn ang="0">
                  <a:pos x="490" y="200"/>
                </a:cxn>
                <a:cxn ang="0">
                  <a:pos x="473" y="219"/>
                </a:cxn>
                <a:cxn ang="0">
                  <a:pos x="490" y="238"/>
                </a:cxn>
                <a:cxn ang="0">
                  <a:pos x="490" y="238"/>
                </a:cxn>
                <a:cxn ang="0">
                  <a:pos x="506" y="256"/>
                </a:cxn>
                <a:cxn ang="0">
                  <a:pos x="506" y="256"/>
                </a:cxn>
                <a:cxn ang="0">
                  <a:pos x="522" y="274"/>
                </a:cxn>
                <a:cxn ang="0">
                  <a:pos x="539" y="293"/>
                </a:cxn>
                <a:cxn ang="0">
                  <a:pos x="555" y="311"/>
                </a:cxn>
                <a:cxn ang="0">
                  <a:pos x="571" y="330"/>
                </a:cxn>
                <a:cxn ang="0">
                  <a:pos x="571" y="367"/>
                </a:cxn>
                <a:cxn ang="0">
                  <a:pos x="555" y="385"/>
                </a:cxn>
                <a:cxn ang="0">
                  <a:pos x="571" y="404"/>
                </a:cxn>
                <a:cxn ang="0">
                  <a:pos x="571" y="441"/>
                </a:cxn>
                <a:cxn ang="0">
                  <a:pos x="539" y="441"/>
                </a:cxn>
                <a:cxn ang="0">
                  <a:pos x="522" y="459"/>
                </a:cxn>
                <a:cxn ang="0">
                  <a:pos x="506" y="478"/>
                </a:cxn>
                <a:cxn ang="0">
                  <a:pos x="473" y="478"/>
                </a:cxn>
                <a:cxn ang="0">
                  <a:pos x="456" y="496"/>
                </a:cxn>
                <a:cxn ang="0">
                  <a:pos x="424" y="515"/>
                </a:cxn>
                <a:cxn ang="0">
                  <a:pos x="407" y="533"/>
                </a:cxn>
                <a:cxn ang="0">
                  <a:pos x="391" y="570"/>
                </a:cxn>
                <a:cxn ang="0">
                  <a:pos x="358" y="589"/>
                </a:cxn>
                <a:cxn ang="0">
                  <a:pos x="342" y="608"/>
                </a:cxn>
                <a:cxn ang="0">
                  <a:pos x="309" y="626"/>
                </a:cxn>
                <a:cxn ang="0">
                  <a:pos x="276" y="644"/>
                </a:cxn>
                <a:cxn ang="0">
                  <a:pos x="260" y="663"/>
                </a:cxn>
                <a:cxn ang="0">
                  <a:pos x="227" y="681"/>
                </a:cxn>
                <a:cxn ang="0">
                  <a:pos x="194" y="700"/>
                </a:cxn>
                <a:cxn ang="0">
                  <a:pos x="178" y="718"/>
                </a:cxn>
                <a:cxn ang="0">
                  <a:pos x="162" y="700"/>
                </a:cxn>
                <a:cxn ang="0">
                  <a:pos x="145" y="681"/>
                </a:cxn>
                <a:cxn ang="0">
                  <a:pos x="112" y="681"/>
                </a:cxn>
                <a:cxn ang="0">
                  <a:pos x="96" y="644"/>
                </a:cxn>
                <a:cxn ang="0">
                  <a:pos x="0" y="348"/>
                </a:cxn>
                <a:cxn ang="0">
                  <a:pos x="0" y="274"/>
                </a:cxn>
                <a:cxn ang="0">
                  <a:pos x="17" y="182"/>
                </a:cxn>
                <a:cxn ang="0">
                  <a:pos x="33" y="74"/>
                </a:cxn>
                <a:cxn ang="0">
                  <a:pos x="0" y="0"/>
                </a:cxn>
              </a:cxnLst>
              <a:rect l="0" t="0" r="r" b="b"/>
              <a:pathLst>
                <a:path w="571" h="718">
                  <a:moveTo>
                    <a:pt x="0" y="0"/>
                  </a:moveTo>
                  <a:lnTo>
                    <a:pt x="49" y="0"/>
                  </a:lnTo>
                  <a:lnTo>
                    <a:pt x="66" y="0"/>
                  </a:lnTo>
                  <a:lnTo>
                    <a:pt x="96" y="0"/>
                  </a:lnTo>
                  <a:lnTo>
                    <a:pt x="112" y="0"/>
                  </a:lnTo>
                  <a:lnTo>
                    <a:pt x="129" y="0"/>
                  </a:lnTo>
                  <a:lnTo>
                    <a:pt x="162" y="0"/>
                  </a:lnTo>
                  <a:lnTo>
                    <a:pt x="178" y="0"/>
                  </a:lnTo>
                  <a:lnTo>
                    <a:pt x="309" y="93"/>
                  </a:lnTo>
                  <a:lnTo>
                    <a:pt x="309" y="74"/>
                  </a:lnTo>
                  <a:lnTo>
                    <a:pt x="309" y="55"/>
                  </a:lnTo>
                  <a:lnTo>
                    <a:pt x="325" y="55"/>
                  </a:lnTo>
                  <a:lnTo>
                    <a:pt x="342" y="55"/>
                  </a:lnTo>
                  <a:lnTo>
                    <a:pt x="358" y="55"/>
                  </a:lnTo>
                  <a:lnTo>
                    <a:pt x="374" y="55"/>
                  </a:lnTo>
                  <a:lnTo>
                    <a:pt x="391" y="55"/>
                  </a:lnTo>
                  <a:lnTo>
                    <a:pt x="407" y="55"/>
                  </a:lnTo>
                  <a:lnTo>
                    <a:pt x="407" y="74"/>
                  </a:lnTo>
                  <a:lnTo>
                    <a:pt x="407" y="93"/>
                  </a:lnTo>
                  <a:lnTo>
                    <a:pt x="424" y="93"/>
                  </a:lnTo>
                  <a:lnTo>
                    <a:pt x="440" y="93"/>
                  </a:lnTo>
                  <a:lnTo>
                    <a:pt x="440" y="111"/>
                  </a:lnTo>
                  <a:lnTo>
                    <a:pt x="456" y="111"/>
                  </a:lnTo>
                  <a:lnTo>
                    <a:pt x="456" y="126"/>
                  </a:lnTo>
                  <a:lnTo>
                    <a:pt x="456" y="145"/>
                  </a:lnTo>
                  <a:lnTo>
                    <a:pt x="456" y="163"/>
                  </a:lnTo>
                  <a:lnTo>
                    <a:pt x="473" y="163"/>
                  </a:lnTo>
                  <a:lnTo>
                    <a:pt x="473" y="182"/>
                  </a:lnTo>
                  <a:lnTo>
                    <a:pt x="490" y="182"/>
                  </a:lnTo>
                  <a:lnTo>
                    <a:pt x="473" y="182"/>
                  </a:lnTo>
                  <a:lnTo>
                    <a:pt x="490" y="182"/>
                  </a:lnTo>
                  <a:lnTo>
                    <a:pt x="490" y="200"/>
                  </a:lnTo>
                  <a:lnTo>
                    <a:pt x="473" y="200"/>
                  </a:lnTo>
                  <a:lnTo>
                    <a:pt x="473" y="219"/>
                  </a:lnTo>
                  <a:lnTo>
                    <a:pt x="490" y="219"/>
                  </a:lnTo>
                  <a:lnTo>
                    <a:pt x="490" y="238"/>
                  </a:lnTo>
                  <a:lnTo>
                    <a:pt x="506" y="238"/>
                  </a:lnTo>
                  <a:lnTo>
                    <a:pt x="490" y="238"/>
                  </a:lnTo>
                  <a:lnTo>
                    <a:pt x="506" y="238"/>
                  </a:lnTo>
                  <a:lnTo>
                    <a:pt x="506" y="256"/>
                  </a:lnTo>
                  <a:lnTo>
                    <a:pt x="522" y="256"/>
                  </a:lnTo>
                  <a:lnTo>
                    <a:pt x="506" y="256"/>
                  </a:lnTo>
                  <a:lnTo>
                    <a:pt x="522" y="256"/>
                  </a:lnTo>
                  <a:lnTo>
                    <a:pt x="522" y="274"/>
                  </a:lnTo>
                  <a:lnTo>
                    <a:pt x="539" y="274"/>
                  </a:lnTo>
                  <a:lnTo>
                    <a:pt x="539" y="293"/>
                  </a:lnTo>
                  <a:lnTo>
                    <a:pt x="555" y="293"/>
                  </a:lnTo>
                  <a:lnTo>
                    <a:pt x="555" y="311"/>
                  </a:lnTo>
                  <a:lnTo>
                    <a:pt x="555" y="330"/>
                  </a:lnTo>
                  <a:lnTo>
                    <a:pt x="571" y="330"/>
                  </a:lnTo>
                  <a:lnTo>
                    <a:pt x="571" y="348"/>
                  </a:lnTo>
                  <a:lnTo>
                    <a:pt x="571" y="367"/>
                  </a:lnTo>
                  <a:lnTo>
                    <a:pt x="571" y="385"/>
                  </a:lnTo>
                  <a:lnTo>
                    <a:pt x="555" y="385"/>
                  </a:lnTo>
                  <a:lnTo>
                    <a:pt x="555" y="404"/>
                  </a:lnTo>
                  <a:lnTo>
                    <a:pt x="571" y="404"/>
                  </a:lnTo>
                  <a:lnTo>
                    <a:pt x="571" y="423"/>
                  </a:lnTo>
                  <a:lnTo>
                    <a:pt x="571" y="441"/>
                  </a:lnTo>
                  <a:lnTo>
                    <a:pt x="555" y="441"/>
                  </a:lnTo>
                  <a:lnTo>
                    <a:pt x="539" y="441"/>
                  </a:lnTo>
                  <a:lnTo>
                    <a:pt x="539" y="459"/>
                  </a:lnTo>
                  <a:lnTo>
                    <a:pt x="522" y="459"/>
                  </a:lnTo>
                  <a:lnTo>
                    <a:pt x="506" y="459"/>
                  </a:lnTo>
                  <a:lnTo>
                    <a:pt x="506" y="478"/>
                  </a:lnTo>
                  <a:lnTo>
                    <a:pt x="490" y="478"/>
                  </a:lnTo>
                  <a:lnTo>
                    <a:pt x="473" y="478"/>
                  </a:lnTo>
                  <a:lnTo>
                    <a:pt x="473" y="496"/>
                  </a:lnTo>
                  <a:lnTo>
                    <a:pt x="456" y="496"/>
                  </a:lnTo>
                  <a:lnTo>
                    <a:pt x="440" y="515"/>
                  </a:lnTo>
                  <a:lnTo>
                    <a:pt x="424" y="515"/>
                  </a:lnTo>
                  <a:lnTo>
                    <a:pt x="424" y="533"/>
                  </a:lnTo>
                  <a:lnTo>
                    <a:pt x="407" y="533"/>
                  </a:lnTo>
                  <a:lnTo>
                    <a:pt x="391" y="552"/>
                  </a:lnTo>
                  <a:lnTo>
                    <a:pt x="391" y="570"/>
                  </a:lnTo>
                  <a:lnTo>
                    <a:pt x="374" y="570"/>
                  </a:lnTo>
                  <a:lnTo>
                    <a:pt x="358" y="589"/>
                  </a:lnTo>
                  <a:lnTo>
                    <a:pt x="342" y="589"/>
                  </a:lnTo>
                  <a:lnTo>
                    <a:pt x="342" y="608"/>
                  </a:lnTo>
                  <a:lnTo>
                    <a:pt x="325" y="608"/>
                  </a:lnTo>
                  <a:lnTo>
                    <a:pt x="309" y="626"/>
                  </a:lnTo>
                  <a:lnTo>
                    <a:pt x="293" y="626"/>
                  </a:lnTo>
                  <a:lnTo>
                    <a:pt x="276" y="644"/>
                  </a:lnTo>
                  <a:lnTo>
                    <a:pt x="260" y="644"/>
                  </a:lnTo>
                  <a:lnTo>
                    <a:pt x="260" y="663"/>
                  </a:lnTo>
                  <a:lnTo>
                    <a:pt x="243" y="663"/>
                  </a:lnTo>
                  <a:lnTo>
                    <a:pt x="227" y="681"/>
                  </a:lnTo>
                  <a:lnTo>
                    <a:pt x="194" y="681"/>
                  </a:lnTo>
                  <a:lnTo>
                    <a:pt x="194" y="700"/>
                  </a:lnTo>
                  <a:lnTo>
                    <a:pt x="178" y="700"/>
                  </a:lnTo>
                  <a:lnTo>
                    <a:pt x="178" y="718"/>
                  </a:lnTo>
                  <a:lnTo>
                    <a:pt x="162" y="718"/>
                  </a:lnTo>
                  <a:lnTo>
                    <a:pt x="162" y="700"/>
                  </a:lnTo>
                  <a:lnTo>
                    <a:pt x="145" y="700"/>
                  </a:lnTo>
                  <a:lnTo>
                    <a:pt x="145" y="681"/>
                  </a:lnTo>
                  <a:lnTo>
                    <a:pt x="129" y="681"/>
                  </a:lnTo>
                  <a:lnTo>
                    <a:pt x="112" y="681"/>
                  </a:lnTo>
                  <a:lnTo>
                    <a:pt x="112" y="663"/>
                  </a:lnTo>
                  <a:lnTo>
                    <a:pt x="96" y="644"/>
                  </a:lnTo>
                  <a:lnTo>
                    <a:pt x="66" y="515"/>
                  </a:lnTo>
                  <a:lnTo>
                    <a:pt x="0" y="348"/>
                  </a:lnTo>
                  <a:lnTo>
                    <a:pt x="0" y="330"/>
                  </a:lnTo>
                  <a:lnTo>
                    <a:pt x="0" y="274"/>
                  </a:lnTo>
                  <a:lnTo>
                    <a:pt x="17" y="238"/>
                  </a:lnTo>
                  <a:lnTo>
                    <a:pt x="17" y="182"/>
                  </a:lnTo>
                  <a:lnTo>
                    <a:pt x="17" y="126"/>
                  </a:lnTo>
                  <a:lnTo>
                    <a:pt x="33" y="74"/>
                  </a:lnTo>
                  <a:lnTo>
                    <a:pt x="17" y="3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5" name="Freeform 321"/>
            <p:cNvSpPr>
              <a:spLocks/>
            </p:cNvSpPr>
            <p:nvPr/>
          </p:nvSpPr>
          <p:spPr bwMode="auto">
            <a:xfrm>
              <a:off x="6480" y="2199"/>
              <a:ext cx="571" cy="718"/>
            </a:xfrm>
            <a:custGeom>
              <a:avLst/>
              <a:gdLst/>
              <a:ahLst/>
              <a:cxnLst>
                <a:cxn ang="0">
                  <a:pos x="49" y="0"/>
                </a:cxn>
                <a:cxn ang="0">
                  <a:pos x="96" y="0"/>
                </a:cxn>
                <a:cxn ang="0">
                  <a:pos x="129" y="0"/>
                </a:cxn>
                <a:cxn ang="0">
                  <a:pos x="178" y="0"/>
                </a:cxn>
                <a:cxn ang="0">
                  <a:pos x="309" y="74"/>
                </a:cxn>
                <a:cxn ang="0">
                  <a:pos x="325" y="55"/>
                </a:cxn>
                <a:cxn ang="0">
                  <a:pos x="358" y="55"/>
                </a:cxn>
                <a:cxn ang="0">
                  <a:pos x="391" y="55"/>
                </a:cxn>
                <a:cxn ang="0">
                  <a:pos x="407" y="74"/>
                </a:cxn>
                <a:cxn ang="0">
                  <a:pos x="424" y="93"/>
                </a:cxn>
                <a:cxn ang="0">
                  <a:pos x="440" y="111"/>
                </a:cxn>
                <a:cxn ang="0">
                  <a:pos x="456" y="126"/>
                </a:cxn>
                <a:cxn ang="0">
                  <a:pos x="456" y="163"/>
                </a:cxn>
                <a:cxn ang="0">
                  <a:pos x="473" y="182"/>
                </a:cxn>
                <a:cxn ang="0">
                  <a:pos x="473" y="182"/>
                </a:cxn>
                <a:cxn ang="0">
                  <a:pos x="490" y="200"/>
                </a:cxn>
                <a:cxn ang="0">
                  <a:pos x="473" y="219"/>
                </a:cxn>
                <a:cxn ang="0">
                  <a:pos x="490" y="238"/>
                </a:cxn>
                <a:cxn ang="0">
                  <a:pos x="490" y="238"/>
                </a:cxn>
                <a:cxn ang="0">
                  <a:pos x="506" y="256"/>
                </a:cxn>
                <a:cxn ang="0">
                  <a:pos x="506" y="256"/>
                </a:cxn>
                <a:cxn ang="0">
                  <a:pos x="522" y="274"/>
                </a:cxn>
                <a:cxn ang="0">
                  <a:pos x="539" y="293"/>
                </a:cxn>
                <a:cxn ang="0">
                  <a:pos x="555" y="311"/>
                </a:cxn>
                <a:cxn ang="0">
                  <a:pos x="571" y="330"/>
                </a:cxn>
                <a:cxn ang="0">
                  <a:pos x="571" y="367"/>
                </a:cxn>
                <a:cxn ang="0">
                  <a:pos x="555" y="385"/>
                </a:cxn>
                <a:cxn ang="0">
                  <a:pos x="571" y="404"/>
                </a:cxn>
                <a:cxn ang="0">
                  <a:pos x="571" y="441"/>
                </a:cxn>
                <a:cxn ang="0">
                  <a:pos x="539" y="441"/>
                </a:cxn>
                <a:cxn ang="0">
                  <a:pos x="522" y="459"/>
                </a:cxn>
                <a:cxn ang="0">
                  <a:pos x="506" y="478"/>
                </a:cxn>
                <a:cxn ang="0">
                  <a:pos x="473" y="478"/>
                </a:cxn>
                <a:cxn ang="0">
                  <a:pos x="456" y="496"/>
                </a:cxn>
                <a:cxn ang="0">
                  <a:pos x="424" y="515"/>
                </a:cxn>
                <a:cxn ang="0">
                  <a:pos x="407" y="533"/>
                </a:cxn>
                <a:cxn ang="0">
                  <a:pos x="391" y="570"/>
                </a:cxn>
                <a:cxn ang="0">
                  <a:pos x="358" y="589"/>
                </a:cxn>
                <a:cxn ang="0">
                  <a:pos x="342" y="608"/>
                </a:cxn>
                <a:cxn ang="0">
                  <a:pos x="309" y="626"/>
                </a:cxn>
                <a:cxn ang="0">
                  <a:pos x="276" y="644"/>
                </a:cxn>
                <a:cxn ang="0">
                  <a:pos x="260" y="663"/>
                </a:cxn>
                <a:cxn ang="0">
                  <a:pos x="227" y="681"/>
                </a:cxn>
                <a:cxn ang="0">
                  <a:pos x="194" y="700"/>
                </a:cxn>
                <a:cxn ang="0">
                  <a:pos x="178" y="718"/>
                </a:cxn>
                <a:cxn ang="0">
                  <a:pos x="162" y="700"/>
                </a:cxn>
                <a:cxn ang="0">
                  <a:pos x="145" y="681"/>
                </a:cxn>
                <a:cxn ang="0">
                  <a:pos x="112" y="681"/>
                </a:cxn>
                <a:cxn ang="0">
                  <a:pos x="96" y="644"/>
                </a:cxn>
                <a:cxn ang="0">
                  <a:pos x="0" y="348"/>
                </a:cxn>
                <a:cxn ang="0">
                  <a:pos x="0" y="274"/>
                </a:cxn>
                <a:cxn ang="0">
                  <a:pos x="17" y="182"/>
                </a:cxn>
                <a:cxn ang="0">
                  <a:pos x="33" y="74"/>
                </a:cxn>
                <a:cxn ang="0">
                  <a:pos x="0" y="0"/>
                </a:cxn>
              </a:cxnLst>
              <a:rect l="0" t="0" r="r" b="b"/>
              <a:pathLst>
                <a:path w="571" h="718">
                  <a:moveTo>
                    <a:pt x="0" y="0"/>
                  </a:moveTo>
                  <a:lnTo>
                    <a:pt x="49" y="0"/>
                  </a:lnTo>
                  <a:lnTo>
                    <a:pt x="66" y="0"/>
                  </a:lnTo>
                  <a:lnTo>
                    <a:pt x="96" y="0"/>
                  </a:lnTo>
                  <a:lnTo>
                    <a:pt x="112" y="0"/>
                  </a:lnTo>
                  <a:lnTo>
                    <a:pt x="129" y="0"/>
                  </a:lnTo>
                  <a:lnTo>
                    <a:pt x="162" y="0"/>
                  </a:lnTo>
                  <a:lnTo>
                    <a:pt x="178" y="0"/>
                  </a:lnTo>
                  <a:lnTo>
                    <a:pt x="309" y="93"/>
                  </a:lnTo>
                  <a:lnTo>
                    <a:pt x="309" y="74"/>
                  </a:lnTo>
                  <a:lnTo>
                    <a:pt x="309" y="55"/>
                  </a:lnTo>
                  <a:lnTo>
                    <a:pt x="325" y="55"/>
                  </a:lnTo>
                  <a:lnTo>
                    <a:pt x="342" y="55"/>
                  </a:lnTo>
                  <a:lnTo>
                    <a:pt x="358" y="55"/>
                  </a:lnTo>
                  <a:lnTo>
                    <a:pt x="374" y="55"/>
                  </a:lnTo>
                  <a:lnTo>
                    <a:pt x="391" y="55"/>
                  </a:lnTo>
                  <a:lnTo>
                    <a:pt x="407" y="55"/>
                  </a:lnTo>
                  <a:lnTo>
                    <a:pt x="407" y="74"/>
                  </a:lnTo>
                  <a:lnTo>
                    <a:pt x="407" y="93"/>
                  </a:lnTo>
                  <a:lnTo>
                    <a:pt x="424" y="93"/>
                  </a:lnTo>
                  <a:lnTo>
                    <a:pt x="440" y="93"/>
                  </a:lnTo>
                  <a:lnTo>
                    <a:pt x="440" y="111"/>
                  </a:lnTo>
                  <a:lnTo>
                    <a:pt x="456" y="111"/>
                  </a:lnTo>
                  <a:lnTo>
                    <a:pt x="456" y="126"/>
                  </a:lnTo>
                  <a:lnTo>
                    <a:pt x="456" y="145"/>
                  </a:lnTo>
                  <a:lnTo>
                    <a:pt x="456" y="163"/>
                  </a:lnTo>
                  <a:lnTo>
                    <a:pt x="473" y="163"/>
                  </a:lnTo>
                  <a:lnTo>
                    <a:pt x="473" y="182"/>
                  </a:lnTo>
                  <a:lnTo>
                    <a:pt x="490" y="182"/>
                  </a:lnTo>
                  <a:lnTo>
                    <a:pt x="473" y="182"/>
                  </a:lnTo>
                  <a:lnTo>
                    <a:pt x="490" y="182"/>
                  </a:lnTo>
                  <a:lnTo>
                    <a:pt x="490" y="200"/>
                  </a:lnTo>
                  <a:lnTo>
                    <a:pt x="473" y="200"/>
                  </a:lnTo>
                  <a:lnTo>
                    <a:pt x="473" y="219"/>
                  </a:lnTo>
                  <a:lnTo>
                    <a:pt x="490" y="219"/>
                  </a:lnTo>
                  <a:lnTo>
                    <a:pt x="490" y="238"/>
                  </a:lnTo>
                  <a:lnTo>
                    <a:pt x="506" y="238"/>
                  </a:lnTo>
                  <a:lnTo>
                    <a:pt x="490" y="238"/>
                  </a:lnTo>
                  <a:lnTo>
                    <a:pt x="506" y="238"/>
                  </a:lnTo>
                  <a:lnTo>
                    <a:pt x="506" y="256"/>
                  </a:lnTo>
                  <a:lnTo>
                    <a:pt x="522" y="256"/>
                  </a:lnTo>
                  <a:lnTo>
                    <a:pt x="506" y="256"/>
                  </a:lnTo>
                  <a:lnTo>
                    <a:pt x="522" y="256"/>
                  </a:lnTo>
                  <a:lnTo>
                    <a:pt x="522" y="274"/>
                  </a:lnTo>
                  <a:lnTo>
                    <a:pt x="539" y="274"/>
                  </a:lnTo>
                  <a:lnTo>
                    <a:pt x="539" y="293"/>
                  </a:lnTo>
                  <a:lnTo>
                    <a:pt x="555" y="293"/>
                  </a:lnTo>
                  <a:lnTo>
                    <a:pt x="555" y="311"/>
                  </a:lnTo>
                  <a:lnTo>
                    <a:pt x="555" y="330"/>
                  </a:lnTo>
                  <a:lnTo>
                    <a:pt x="571" y="330"/>
                  </a:lnTo>
                  <a:lnTo>
                    <a:pt x="571" y="348"/>
                  </a:lnTo>
                  <a:lnTo>
                    <a:pt x="571" y="367"/>
                  </a:lnTo>
                  <a:lnTo>
                    <a:pt x="571" y="385"/>
                  </a:lnTo>
                  <a:lnTo>
                    <a:pt x="555" y="385"/>
                  </a:lnTo>
                  <a:lnTo>
                    <a:pt x="555" y="404"/>
                  </a:lnTo>
                  <a:lnTo>
                    <a:pt x="571" y="404"/>
                  </a:lnTo>
                  <a:lnTo>
                    <a:pt x="571" y="423"/>
                  </a:lnTo>
                  <a:lnTo>
                    <a:pt x="571" y="441"/>
                  </a:lnTo>
                  <a:lnTo>
                    <a:pt x="555" y="441"/>
                  </a:lnTo>
                  <a:lnTo>
                    <a:pt x="539" y="441"/>
                  </a:lnTo>
                  <a:lnTo>
                    <a:pt x="539" y="459"/>
                  </a:lnTo>
                  <a:lnTo>
                    <a:pt x="522" y="459"/>
                  </a:lnTo>
                  <a:lnTo>
                    <a:pt x="506" y="459"/>
                  </a:lnTo>
                  <a:lnTo>
                    <a:pt x="506" y="478"/>
                  </a:lnTo>
                  <a:lnTo>
                    <a:pt x="490" y="478"/>
                  </a:lnTo>
                  <a:lnTo>
                    <a:pt x="473" y="478"/>
                  </a:lnTo>
                  <a:lnTo>
                    <a:pt x="473" y="496"/>
                  </a:lnTo>
                  <a:lnTo>
                    <a:pt x="456" y="496"/>
                  </a:lnTo>
                  <a:lnTo>
                    <a:pt x="440" y="515"/>
                  </a:lnTo>
                  <a:lnTo>
                    <a:pt x="424" y="515"/>
                  </a:lnTo>
                  <a:lnTo>
                    <a:pt x="424" y="533"/>
                  </a:lnTo>
                  <a:lnTo>
                    <a:pt x="407" y="533"/>
                  </a:lnTo>
                  <a:lnTo>
                    <a:pt x="391" y="552"/>
                  </a:lnTo>
                  <a:lnTo>
                    <a:pt x="391" y="570"/>
                  </a:lnTo>
                  <a:lnTo>
                    <a:pt x="374" y="570"/>
                  </a:lnTo>
                  <a:lnTo>
                    <a:pt x="358" y="589"/>
                  </a:lnTo>
                  <a:lnTo>
                    <a:pt x="342" y="589"/>
                  </a:lnTo>
                  <a:lnTo>
                    <a:pt x="342" y="608"/>
                  </a:lnTo>
                  <a:lnTo>
                    <a:pt x="325" y="608"/>
                  </a:lnTo>
                  <a:lnTo>
                    <a:pt x="309" y="626"/>
                  </a:lnTo>
                  <a:lnTo>
                    <a:pt x="293" y="626"/>
                  </a:lnTo>
                  <a:lnTo>
                    <a:pt x="276" y="644"/>
                  </a:lnTo>
                  <a:lnTo>
                    <a:pt x="260" y="644"/>
                  </a:lnTo>
                  <a:lnTo>
                    <a:pt x="260" y="663"/>
                  </a:lnTo>
                  <a:lnTo>
                    <a:pt x="243" y="663"/>
                  </a:lnTo>
                  <a:lnTo>
                    <a:pt x="227" y="681"/>
                  </a:lnTo>
                  <a:lnTo>
                    <a:pt x="194" y="681"/>
                  </a:lnTo>
                  <a:lnTo>
                    <a:pt x="194" y="700"/>
                  </a:lnTo>
                  <a:lnTo>
                    <a:pt x="178" y="700"/>
                  </a:lnTo>
                  <a:lnTo>
                    <a:pt x="178" y="718"/>
                  </a:lnTo>
                  <a:lnTo>
                    <a:pt x="162" y="718"/>
                  </a:lnTo>
                  <a:lnTo>
                    <a:pt x="162" y="700"/>
                  </a:lnTo>
                  <a:lnTo>
                    <a:pt x="145" y="700"/>
                  </a:lnTo>
                  <a:lnTo>
                    <a:pt x="145" y="681"/>
                  </a:lnTo>
                  <a:lnTo>
                    <a:pt x="129" y="681"/>
                  </a:lnTo>
                  <a:lnTo>
                    <a:pt x="112" y="681"/>
                  </a:lnTo>
                  <a:lnTo>
                    <a:pt x="112" y="663"/>
                  </a:lnTo>
                  <a:lnTo>
                    <a:pt x="96" y="644"/>
                  </a:lnTo>
                  <a:lnTo>
                    <a:pt x="66" y="515"/>
                  </a:lnTo>
                  <a:lnTo>
                    <a:pt x="0" y="348"/>
                  </a:lnTo>
                  <a:lnTo>
                    <a:pt x="0" y="330"/>
                  </a:lnTo>
                  <a:lnTo>
                    <a:pt x="0" y="274"/>
                  </a:lnTo>
                  <a:lnTo>
                    <a:pt x="17" y="238"/>
                  </a:lnTo>
                  <a:lnTo>
                    <a:pt x="17" y="182"/>
                  </a:lnTo>
                  <a:lnTo>
                    <a:pt x="17" y="126"/>
                  </a:lnTo>
                  <a:lnTo>
                    <a:pt x="33" y="74"/>
                  </a:lnTo>
                  <a:lnTo>
                    <a:pt x="17" y="37"/>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6" name="Group 317"/>
          <p:cNvGrpSpPr>
            <a:grpSpLocks/>
          </p:cNvGrpSpPr>
          <p:nvPr/>
        </p:nvGrpSpPr>
        <p:grpSpPr bwMode="auto">
          <a:xfrm>
            <a:off x="6513277" y="3530969"/>
            <a:ext cx="671184" cy="910374"/>
            <a:chOff x="4735" y="2236"/>
            <a:chExt cx="651" cy="883"/>
          </a:xfrm>
          <a:solidFill>
            <a:schemeClr val="accent5">
              <a:lumMod val="60000"/>
              <a:lumOff val="40000"/>
            </a:schemeClr>
          </a:solidFill>
        </p:grpSpPr>
        <p:sp>
          <p:nvSpPr>
            <p:cNvPr id="287" name="Freeform 319"/>
            <p:cNvSpPr>
              <a:spLocks/>
            </p:cNvSpPr>
            <p:nvPr/>
          </p:nvSpPr>
          <p:spPr bwMode="auto">
            <a:xfrm>
              <a:off x="4735" y="2236"/>
              <a:ext cx="651" cy="883"/>
            </a:xfrm>
            <a:custGeom>
              <a:avLst/>
              <a:gdLst/>
              <a:ahLst/>
              <a:cxnLst>
                <a:cxn ang="0">
                  <a:pos x="455" y="37"/>
                </a:cxn>
                <a:cxn ang="0">
                  <a:pos x="488" y="55"/>
                </a:cxn>
                <a:cxn ang="0">
                  <a:pos x="504" y="74"/>
                </a:cxn>
                <a:cxn ang="0">
                  <a:pos x="520" y="89"/>
                </a:cxn>
                <a:cxn ang="0">
                  <a:pos x="537" y="108"/>
                </a:cxn>
                <a:cxn ang="0">
                  <a:pos x="520" y="126"/>
                </a:cxn>
                <a:cxn ang="0">
                  <a:pos x="537" y="144"/>
                </a:cxn>
                <a:cxn ang="0">
                  <a:pos x="553" y="163"/>
                </a:cxn>
                <a:cxn ang="0">
                  <a:pos x="569" y="200"/>
                </a:cxn>
                <a:cxn ang="0">
                  <a:pos x="569" y="200"/>
                </a:cxn>
                <a:cxn ang="0">
                  <a:pos x="586" y="218"/>
                </a:cxn>
                <a:cxn ang="0">
                  <a:pos x="586" y="255"/>
                </a:cxn>
                <a:cxn ang="0">
                  <a:pos x="602" y="274"/>
                </a:cxn>
                <a:cxn ang="0">
                  <a:pos x="602" y="311"/>
                </a:cxn>
                <a:cxn ang="0">
                  <a:pos x="619" y="329"/>
                </a:cxn>
                <a:cxn ang="0">
                  <a:pos x="619" y="329"/>
                </a:cxn>
                <a:cxn ang="0">
                  <a:pos x="635" y="348"/>
                </a:cxn>
                <a:cxn ang="0">
                  <a:pos x="651" y="366"/>
                </a:cxn>
                <a:cxn ang="0">
                  <a:pos x="635" y="385"/>
                </a:cxn>
                <a:cxn ang="0">
                  <a:pos x="635" y="385"/>
                </a:cxn>
                <a:cxn ang="0">
                  <a:pos x="635" y="421"/>
                </a:cxn>
                <a:cxn ang="0">
                  <a:pos x="619" y="440"/>
                </a:cxn>
                <a:cxn ang="0">
                  <a:pos x="619" y="477"/>
                </a:cxn>
                <a:cxn ang="0">
                  <a:pos x="602" y="495"/>
                </a:cxn>
                <a:cxn ang="0">
                  <a:pos x="602" y="495"/>
                </a:cxn>
                <a:cxn ang="0">
                  <a:pos x="602" y="495"/>
                </a:cxn>
                <a:cxn ang="0">
                  <a:pos x="602" y="532"/>
                </a:cxn>
                <a:cxn ang="0">
                  <a:pos x="602" y="569"/>
                </a:cxn>
                <a:cxn ang="0">
                  <a:pos x="602" y="606"/>
                </a:cxn>
                <a:cxn ang="0">
                  <a:pos x="586" y="625"/>
                </a:cxn>
                <a:cxn ang="0">
                  <a:pos x="569" y="643"/>
                </a:cxn>
                <a:cxn ang="0">
                  <a:pos x="553" y="662"/>
                </a:cxn>
                <a:cxn ang="0">
                  <a:pos x="537" y="662"/>
                </a:cxn>
                <a:cxn ang="0">
                  <a:pos x="520" y="680"/>
                </a:cxn>
                <a:cxn ang="0">
                  <a:pos x="488" y="680"/>
                </a:cxn>
                <a:cxn ang="0">
                  <a:pos x="488" y="717"/>
                </a:cxn>
                <a:cxn ang="0">
                  <a:pos x="488" y="754"/>
                </a:cxn>
                <a:cxn ang="0">
                  <a:pos x="488" y="754"/>
                </a:cxn>
                <a:cxn ang="0">
                  <a:pos x="455" y="754"/>
                </a:cxn>
                <a:cxn ang="0">
                  <a:pos x="439" y="772"/>
                </a:cxn>
                <a:cxn ang="0">
                  <a:pos x="455" y="791"/>
                </a:cxn>
                <a:cxn ang="0">
                  <a:pos x="439" y="809"/>
                </a:cxn>
                <a:cxn ang="0">
                  <a:pos x="439" y="809"/>
                </a:cxn>
                <a:cxn ang="0">
                  <a:pos x="439" y="809"/>
                </a:cxn>
                <a:cxn ang="0">
                  <a:pos x="422" y="828"/>
                </a:cxn>
                <a:cxn ang="0">
                  <a:pos x="422" y="865"/>
                </a:cxn>
                <a:cxn ang="0">
                  <a:pos x="389" y="865"/>
                </a:cxn>
                <a:cxn ang="0">
                  <a:pos x="262" y="736"/>
                </a:cxn>
                <a:cxn ang="0">
                  <a:pos x="163" y="606"/>
                </a:cxn>
                <a:cxn ang="0">
                  <a:pos x="49" y="495"/>
                </a:cxn>
                <a:cxn ang="0">
                  <a:pos x="33" y="458"/>
                </a:cxn>
                <a:cxn ang="0">
                  <a:pos x="0" y="440"/>
                </a:cxn>
                <a:cxn ang="0">
                  <a:pos x="131" y="255"/>
                </a:cxn>
                <a:cxn ang="0">
                  <a:pos x="131" y="218"/>
                </a:cxn>
                <a:cxn ang="0">
                  <a:pos x="131" y="218"/>
                </a:cxn>
                <a:cxn ang="0">
                  <a:pos x="131" y="218"/>
                </a:cxn>
                <a:cxn ang="0">
                  <a:pos x="114" y="200"/>
                </a:cxn>
                <a:cxn ang="0">
                  <a:pos x="114" y="163"/>
                </a:cxn>
                <a:cxn ang="0">
                  <a:pos x="422" y="0"/>
                </a:cxn>
              </a:cxnLst>
              <a:rect l="0" t="0" r="r" b="b"/>
              <a:pathLst>
                <a:path w="651" h="883">
                  <a:moveTo>
                    <a:pt x="422" y="0"/>
                  </a:moveTo>
                  <a:lnTo>
                    <a:pt x="455" y="37"/>
                  </a:lnTo>
                  <a:lnTo>
                    <a:pt x="471" y="37"/>
                  </a:lnTo>
                  <a:lnTo>
                    <a:pt x="488" y="55"/>
                  </a:lnTo>
                  <a:lnTo>
                    <a:pt x="504" y="55"/>
                  </a:lnTo>
                  <a:lnTo>
                    <a:pt x="504" y="74"/>
                  </a:lnTo>
                  <a:lnTo>
                    <a:pt x="520" y="74"/>
                  </a:lnTo>
                  <a:lnTo>
                    <a:pt x="520" y="89"/>
                  </a:lnTo>
                  <a:lnTo>
                    <a:pt x="537" y="89"/>
                  </a:lnTo>
                  <a:lnTo>
                    <a:pt x="537" y="108"/>
                  </a:lnTo>
                  <a:lnTo>
                    <a:pt x="537" y="126"/>
                  </a:lnTo>
                  <a:lnTo>
                    <a:pt x="520" y="126"/>
                  </a:lnTo>
                  <a:lnTo>
                    <a:pt x="537" y="126"/>
                  </a:lnTo>
                  <a:lnTo>
                    <a:pt x="537" y="144"/>
                  </a:lnTo>
                  <a:lnTo>
                    <a:pt x="537" y="163"/>
                  </a:lnTo>
                  <a:lnTo>
                    <a:pt x="553" y="163"/>
                  </a:lnTo>
                  <a:lnTo>
                    <a:pt x="553" y="181"/>
                  </a:lnTo>
                  <a:lnTo>
                    <a:pt x="569" y="200"/>
                  </a:lnTo>
                  <a:lnTo>
                    <a:pt x="569" y="181"/>
                  </a:lnTo>
                  <a:lnTo>
                    <a:pt x="569" y="200"/>
                  </a:lnTo>
                  <a:lnTo>
                    <a:pt x="569" y="218"/>
                  </a:lnTo>
                  <a:lnTo>
                    <a:pt x="586" y="218"/>
                  </a:lnTo>
                  <a:lnTo>
                    <a:pt x="586" y="237"/>
                  </a:lnTo>
                  <a:lnTo>
                    <a:pt x="586" y="255"/>
                  </a:lnTo>
                  <a:lnTo>
                    <a:pt x="586" y="274"/>
                  </a:lnTo>
                  <a:lnTo>
                    <a:pt x="602" y="274"/>
                  </a:lnTo>
                  <a:lnTo>
                    <a:pt x="602" y="292"/>
                  </a:lnTo>
                  <a:lnTo>
                    <a:pt x="602" y="311"/>
                  </a:lnTo>
                  <a:lnTo>
                    <a:pt x="619" y="311"/>
                  </a:lnTo>
                  <a:lnTo>
                    <a:pt x="619" y="329"/>
                  </a:lnTo>
                  <a:lnTo>
                    <a:pt x="619" y="311"/>
                  </a:lnTo>
                  <a:lnTo>
                    <a:pt x="619" y="329"/>
                  </a:lnTo>
                  <a:lnTo>
                    <a:pt x="635" y="329"/>
                  </a:lnTo>
                  <a:lnTo>
                    <a:pt x="635" y="348"/>
                  </a:lnTo>
                  <a:lnTo>
                    <a:pt x="651" y="348"/>
                  </a:lnTo>
                  <a:lnTo>
                    <a:pt x="651" y="366"/>
                  </a:lnTo>
                  <a:lnTo>
                    <a:pt x="651" y="385"/>
                  </a:lnTo>
                  <a:lnTo>
                    <a:pt x="635" y="385"/>
                  </a:lnTo>
                  <a:lnTo>
                    <a:pt x="651" y="385"/>
                  </a:lnTo>
                  <a:lnTo>
                    <a:pt x="635" y="385"/>
                  </a:lnTo>
                  <a:lnTo>
                    <a:pt x="635" y="403"/>
                  </a:lnTo>
                  <a:lnTo>
                    <a:pt x="635" y="421"/>
                  </a:lnTo>
                  <a:lnTo>
                    <a:pt x="619" y="421"/>
                  </a:lnTo>
                  <a:lnTo>
                    <a:pt x="619" y="440"/>
                  </a:lnTo>
                  <a:lnTo>
                    <a:pt x="619" y="458"/>
                  </a:lnTo>
                  <a:lnTo>
                    <a:pt x="619" y="477"/>
                  </a:lnTo>
                  <a:lnTo>
                    <a:pt x="619" y="495"/>
                  </a:lnTo>
                  <a:lnTo>
                    <a:pt x="602" y="495"/>
                  </a:lnTo>
                  <a:lnTo>
                    <a:pt x="619" y="495"/>
                  </a:lnTo>
                  <a:lnTo>
                    <a:pt x="602" y="495"/>
                  </a:lnTo>
                  <a:lnTo>
                    <a:pt x="619" y="495"/>
                  </a:lnTo>
                  <a:lnTo>
                    <a:pt x="602" y="495"/>
                  </a:lnTo>
                  <a:lnTo>
                    <a:pt x="602" y="514"/>
                  </a:lnTo>
                  <a:lnTo>
                    <a:pt x="602" y="532"/>
                  </a:lnTo>
                  <a:lnTo>
                    <a:pt x="602" y="551"/>
                  </a:lnTo>
                  <a:lnTo>
                    <a:pt x="602" y="569"/>
                  </a:lnTo>
                  <a:lnTo>
                    <a:pt x="602" y="588"/>
                  </a:lnTo>
                  <a:lnTo>
                    <a:pt x="602" y="606"/>
                  </a:lnTo>
                  <a:lnTo>
                    <a:pt x="586" y="606"/>
                  </a:lnTo>
                  <a:lnTo>
                    <a:pt x="586" y="625"/>
                  </a:lnTo>
                  <a:lnTo>
                    <a:pt x="586" y="643"/>
                  </a:lnTo>
                  <a:lnTo>
                    <a:pt x="569" y="643"/>
                  </a:lnTo>
                  <a:lnTo>
                    <a:pt x="569" y="662"/>
                  </a:lnTo>
                  <a:lnTo>
                    <a:pt x="553" y="662"/>
                  </a:lnTo>
                  <a:lnTo>
                    <a:pt x="553" y="680"/>
                  </a:lnTo>
                  <a:lnTo>
                    <a:pt x="537" y="662"/>
                  </a:lnTo>
                  <a:lnTo>
                    <a:pt x="537" y="680"/>
                  </a:lnTo>
                  <a:lnTo>
                    <a:pt x="520" y="680"/>
                  </a:lnTo>
                  <a:lnTo>
                    <a:pt x="504" y="680"/>
                  </a:lnTo>
                  <a:lnTo>
                    <a:pt x="488" y="680"/>
                  </a:lnTo>
                  <a:lnTo>
                    <a:pt x="488" y="698"/>
                  </a:lnTo>
                  <a:lnTo>
                    <a:pt x="488" y="717"/>
                  </a:lnTo>
                  <a:lnTo>
                    <a:pt x="488" y="736"/>
                  </a:lnTo>
                  <a:lnTo>
                    <a:pt x="488" y="754"/>
                  </a:lnTo>
                  <a:lnTo>
                    <a:pt x="471" y="754"/>
                  </a:lnTo>
                  <a:lnTo>
                    <a:pt x="488" y="754"/>
                  </a:lnTo>
                  <a:lnTo>
                    <a:pt x="471" y="754"/>
                  </a:lnTo>
                  <a:lnTo>
                    <a:pt x="455" y="754"/>
                  </a:lnTo>
                  <a:lnTo>
                    <a:pt x="455" y="772"/>
                  </a:lnTo>
                  <a:lnTo>
                    <a:pt x="439" y="772"/>
                  </a:lnTo>
                  <a:lnTo>
                    <a:pt x="455" y="772"/>
                  </a:lnTo>
                  <a:lnTo>
                    <a:pt x="455" y="791"/>
                  </a:lnTo>
                  <a:lnTo>
                    <a:pt x="455" y="809"/>
                  </a:lnTo>
                  <a:lnTo>
                    <a:pt x="439" y="809"/>
                  </a:lnTo>
                  <a:lnTo>
                    <a:pt x="422" y="809"/>
                  </a:lnTo>
                  <a:lnTo>
                    <a:pt x="439" y="809"/>
                  </a:lnTo>
                  <a:lnTo>
                    <a:pt x="422" y="809"/>
                  </a:lnTo>
                  <a:lnTo>
                    <a:pt x="439" y="809"/>
                  </a:lnTo>
                  <a:lnTo>
                    <a:pt x="422" y="809"/>
                  </a:lnTo>
                  <a:lnTo>
                    <a:pt x="422" y="828"/>
                  </a:lnTo>
                  <a:lnTo>
                    <a:pt x="422" y="846"/>
                  </a:lnTo>
                  <a:lnTo>
                    <a:pt x="422" y="865"/>
                  </a:lnTo>
                  <a:lnTo>
                    <a:pt x="406" y="865"/>
                  </a:lnTo>
                  <a:lnTo>
                    <a:pt x="389" y="865"/>
                  </a:lnTo>
                  <a:lnTo>
                    <a:pt x="389" y="883"/>
                  </a:lnTo>
                  <a:lnTo>
                    <a:pt x="262" y="736"/>
                  </a:lnTo>
                  <a:lnTo>
                    <a:pt x="213" y="680"/>
                  </a:lnTo>
                  <a:lnTo>
                    <a:pt x="163" y="606"/>
                  </a:lnTo>
                  <a:lnTo>
                    <a:pt x="114" y="551"/>
                  </a:lnTo>
                  <a:lnTo>
                    <a:pt x="49" y="495"/>
                  </a:lnTo>
                  <a:lnTo>
                    <a:pt x="33" y="477"/>
                  </a:lnTo>
                  <a:lnTo>
                    <a:pt x="33" y="458"/>
                  </a:lnTo>
                  <a:lnTo>
                    <a:pt x="16" y="440"/>
                  </a:lnTo>
                  <a:lnTo>
                    <a:pt x="0" y="440"/>
                  </a:lnTo>
                  <a:lnTo>
                    <a:pt x="98" y="292"/>
                  </a:lnTo>
                  <a:lnTo>
                    <a:pt x="131" y="255"/>
                  </a:lnTo>
                  <a:lnTo>
                    <a:pt x="131" y="237"/>
                  </a:lnTo>
                  <a:lnTo>
                    <a:pt x="131" y="218"/>
                  </a:lnTo>
                  <a:lnTo>
                    <a:pt x="114" y="218"/>
                  </a:lnTo>
                  <a:lnTo>
                    <a:pt x="131" y="218"/>
                  </a:lnTo>
                  <a:lnTo>
                    <a:pt x="114" y="218"/>
                  </a:lnTo>
                  <a:lnTo>
                    <a:pt x="131" y="218"/>
                  </a:lnTo>
                  <a:lnTo>
                    <a:pt x="114" y="218"/>
                  </a:lnTo>
                  <a:lnTo>
                    <a:pt x="114" y="200"/>
                  </a:lnTo>
                  <a:lnTo>
                    <a:pt x="114" y="181"/>
                  </a:lnTo>
                  <a:lnTo>
                    <a:pt x="114" y="163"/>
                  </a:lnTo>
                  <a:lnTo>
                    <a:pt x="278" y="163"/>
                  </a:lnTo>
                  <a:lnTo>
                    <a:pt x="42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 name="Freeform 318"/>
            <p:cNvSpPr>
              <a:spLocks/>
            </p:cNvSpPr>
            <p:nvPr/>
          </p:nvSpPr>
          <p:spPr bwMode="auto">
            <a:xfrm>
              <a:off x="4735" y="2236"/>
              <a:ext cx="651" cy="883"/>
            </a:xfrm>
            <a:custGeom>
              <a:avLst/>
              <a:gdLst/>
              <a:ahLst/>
              <a:cxnLst>
                <a:cxn ang="0">
                  <a:pos x="455" y="37"/>
                </a:cxn>
                <a:cxn ang="0">
                  <a:pos x="488" y="55"/>
                </a:cxn>
                <a:cxn ang="0">
                  <a:pos x="504" y="74"/>
                </a:cxn>
                <a:cxn ang="0">
                  <a:pos x="520" y="89"/>
                </a:cxn>
                <a:cxn ang="0">
                  <a:pos x="537" y="108"/>
                </a:cxn>
                <a:cxn ang="0">
                  <a:pos x="520" y="126"/>
                </a:cxn>
                <a:cxn ang="0">
                  <a:pos x="537" y="144"/>
                </a:cxn>
                <a:cxn ang="0">
                  <a:pos x="553" y="163"/>
                </a:cxn>
                <a:cxn ang="0">
                  <a:pos x="569" y="200"/>
                </a:cxn>
                <a:cxn ang="0">
                  <a:pos x="569" y="200"/>
                </a:cxn>
                <a:cxn ang="0">
                  <a:pos x="586" y="218"/>
                </a:cxn>
                <a:cxn ang="0">
                  <a:pos x="586" y="255"/>
                </a:cxn>
                <a:cxn ang="0">
                  <a:pos x="602" y="274"/>
                </a:cxn>
                <a:cxn ang="0">
                  <a:pos x="602" y="311"/>
                </a:cxn>
                <a:cxn ang="0">
                  <a:pos x="619" y="329"/>
                </a:cxn>
                <a:cxn ang="0">
                  <a:pos x="619" y="329"/>
                </a:cxn>
                <a:cxn ang="0">
                  <a:pos x="635" y="348"/>
                </a:cxn>
                <a:cxn ang="0">
                  <a:pos x="651" y="366"/>
                </a:cxn>
                <a:cxn ang="0">
                  <a:pos x="635" y="385"/>
                </a:cxn>
                <a:cxn ang="0">
                  <a:pos x="635" y="385"/>
                </a:cxn>
                <a:cxn ang="0">
                  <a:pos x="635" y="421"/>
                </a:cxn>
                <a:cxn ang="0">
                  <a:pos x="619" y="440"/>
                </a:cxn>
                <a:cxn ang="0">
                  <a:pos x="619" y="477"/>
                </a:cxn>
                <a:cxn ang="0">
                  <a:pos x="602" y="495"/>
                </a:cxn>
                <a:cxn ang="0">
                  <a:pos x="602" y="495"/>
                </a:cxn>
                <a:cxn ang="0">
                  <a:pos x="602" y="495"/>
                </a:cxn>
                <a:cxn ang="0">
                  <a:pos x="602" y="532"/>
                </a:cxn>
                <a:cxn ang="0">
                  <a:pos x="602" y="569"/>
                </a:cxn>
                <a:cxn ang="0">
                  <a:pos x="602" y="606"/>
                </a:cxn>
                <a:cxn ang="0">
                  <a:pos x="586" y="625"/>
                </a:cxn>
                <a:cxn ang="0">
                  <a:pos x="569" y="643"/>
                </a:cxn>
                <a:cxn ang="0">
                  <a:pos x="553" y="662"/>
                </a:cxn>
                <a:cxn ang="0">
                  <a:pos x="537" y="662"/>
                </a:cxn>
                <a:cxn ang="0">
                  <a:pos x="520" y="680"/>
                </a:cxn>
                <a:cxn ang="0">
                  <a:pos x="488" y="680"/>
                </a:cxn>
                <a:cxn ang="0">
                  <a:pos x="488" y="717"/>
                </a:cxn>
                <a:cxn ang="0">
                  <a:pos x="488" y="754"/>
                </a:cxn>
                <a:cxn ang="0">
                  <a:pos x="488" y="754"/>
                </a:cxn>
                <a:cxn ang="0">
                  <a:pos x="455" y="754"/>
                </a:cxn>
                <a:cxn ang="0">
                  <a:pos x="439" y="772"/>
                </a:cxn>
                <a:cxn ang="0">
                  <a:pos x="455" y="791"/>
                </a:cxn>
                <a:cxn ang="0">
                  <a:pos x="439" y="809"/>
                </a:cxn>
                <a:cxn ang="0">
                  <a:pos x="439" y="809"/>
                </a:cxn>
                <a:cxn ang="0">
                  <a:pos x="439" y="809"/>
                </a:cxn>
                <a:cxn ang="0">
                  <a:pos x="422" y="828"/>
                </a:cxn>
                <a:cxn ang="0">
                  <a:pos x="422" y="865"/>
                </a:cxn>
                <a:cxn ang="0">
                  <a:pos x="389" y="865"/>
                </a:cxn>
                <a:cxn ang="0">
                  <a:pos x="262" y="736"/>
                </a:cxn>
                <a:cxn ang="0">
                  <a:pos x="163" y="606"/>
                </a:cxn>
                <a:cxn ang="0">
                  <a:pos x="49" y="495"/>
                </a:cxn>
                <a:cxn ang="0">
                  <a:pos x="33" y="458"/>
                </a:cxn>
                <a:cxn ang="0">
                  <a:pos x="0" y="440"/>
                </a:cxn>
                <a:cxn ang="0">
                  <a:pos x="131" y="255"/>
                </a:cxn>
                <a:cxn ang="0">
                  <a:pos x="131" y="218"/>
                </a:cxn>
                <a:cxn ang="0">
                  <a:pos x="131" y="218"/>
                </a:cxn>
                <a:cxn ang="0">
                  <a:pos x="131" y="218"/>
                </a:cxn>
                <a:cxn ang="0">
                  <a:pos x="114" y="200"/>
                </a:cxn>
                <a:cxn ang="0">
                  <a:pos x="114" y="163"/>
                </a:cxn>
                <a:cxn ang="0">
                  <a:pos x="422" y="0"/>
                </a:cxn>
              </a:cxnLst>
              <a:rect l="0" t="0" r="r" b="b"/>
              <a:pathLst>
                <a:path w="651" h="883">
                  <a:moveTo>
                    <a:pt x="422" y="0"/>
                  </a:moveTo>
                  <a:lnTo>
                    <a:pt x="455" y="37"/>
                  </a:lnTo>
                  <a:lnTo>
                    <a:pt x="471" y="37"/>
                  </a:lnTo>
                  <a:lnTo>
                    <a:pt x="488" y="55"/>
                  </a:lnTo>
                  <a:lnTo>
                    <a:pt x="504" y="55"/>
                  </a:lnTo>
                  <a:lnTo>
                    <a:pt x="504" y="74"/>
                  </a:lnTo>
                  <a:lnTo>
                    <a:pt x="520" y="74"/>
                  </a:lnTo>
                  <a:lnTo>
                    <a:pt x="520" y="89"/>
                  </a:lnTo>
                  <a:lnTo>
                    <a:pt x="537" y="89"/>
                  </a:lnTo>
                  <a:lnTo>
                    <a:pt x="537" y="108"/>
                  </a:lnTo>
                  <a:lnTo>
                    <a:pt x="537" y="126"/>
                  </a:lnTo>
                  <a:lnTo>
                    <a:pt x="520" y="126"/>
                  </a:lnTo>
                  <a:lnTo>
                    <a:pt x="537" y="126"/>
                  </a:lnTo>
                  <a:lnTo>
                    <a:pt x="537" y="144"/>
                  </a:lnTo>
                  <a:lnTo>
                    <a:pt x="537" y="163"/>
                  </a:lnTo>
                  <a:lnTo>
                    <a:pt x="553" y="163"/>
                  </a:lnTo>
                  <a:lnTo>
                    <a:pt x="553" y="181"/>
                  </a:lnTo>
                  <a:lnTo>
                    <a:pt x="569" y="200"/>
                  </a:lnTo>
                  <a:lnTo>
                    <a:pt x="569" y="181"/>
                  </a:lnTo>
                  <a:lnTo>
                    <a:pt x="569" y="200"/>
                  </a:lnTo>
                  <a:lnTo>
                    <a:pt x="569" y="218"/>
                  </a:lnTo>
                  <a:lnTo>
                    <a:pt x="586" y="218"/>
                  </a:lnTo>
                  <a:lnTo>
                    <a:pt x="586" y="237"/>
                  </a:lnTo>
                  <a:lnTo>
                    <a:pt x="586" y="255"/>
                  </a:lnTo>
                  <a:lnTo>
                    <a:pt x="586" y="274"/>
                  </a:lnTo>
                  <a:lnTo>
                    <a:pt x="602" y="274"/>
                  </a:lnTo>
                  <a:lnTo>
                    <a:pt x="602" y="292"/>
                  </a:lnTo>
                  <a:lnTo>
                    <a:pt x="602" y="311"/>
                  </a:lnTo>
                  <a:lnTo>
                    <a:pt x="619" y="311"/>
                  </a:lnTo>
                  <a:lnTo>
                    <a:pt x="619" y="329"/>
                  </a:lnTo>
                  <a:lnTo>
                    <a:pt x="619" y="311"/>
                  </a:lnTo>
                  <a:lnTo>
                    <a:pt x="619" y="329"/>
                  </a:lnTo>
                  <a:lnTo>
                    <a:pt x="635" y="329"/>
                  </a:lnTo>
                  <a:lnTo>
                    <a:pt x="635" y="348"/>
                  </a:lnTo>
                  <a:lnTo>
                    <a:pt x="651" y="348"/>
                  </a:lnTo>
                  <a:lnTo>
                    <a:pt x="651" y="366"/>
                  </a:lnTo>
                  <a:lnTo>
                    <a:pt x="651" y="385"/>
                  </a:lnTo>
                  <a:lnTo>
                    <a:pt x="635" y="385"/>
                  </a:lnTo>
                  <a:lnTo>
                    <a:pt x="651" y="385"/>
                  </a:lnTo>
                  <a:lnTo>
                    <a:pt x="635" y="385"/>
                  </a:lnTo>
                  <a:lnTo>
                    <a:pt x="635" y="403"/>
                  </a:lnTo>
                  <a:lnTo>
                    <a:pt x="635" y="421"/>
                  </a:lnTo>
                  <a:lnTo>
                    <a:pt x="619" y="421"/>
                  </a:lnTo>
                  <a:lnTo>
                    <a:pt x="619" y="440"/>
                  </a:lnTo>
                  <a:lnTo>
                    <a:pt x="619" y="458"/>
                  </a:lnTo>
                  <a:lnTo>
                    <a:pt x="619" y="477"/>
                  </a:lnTo>
                  <a:lnTo>
                    <a:pt x="619" y="495"/>
                  </a:lnTo>
                  <a:lnTo>
                    <a:pt x="602" y="495"/>
                  </a:lnTo>
                  <a:lnTo>
                    <a:pt x="619" y="495"/>
                  </a:lnTo>
                  <a:lnTo>
                    <a:pt x="602" y="495"/>
                  </a:lnTo>
                  <a:lnTo>
                    <a:pt x="619" y="495"/>
                  </a:lnTo>
                  <a:lnTo>
                    <a:pt x="602" y="495"/>
                  </a:lnTo>
                  <a:lnTo>
                    <a:pt x="602" y="514"/>
                  </a:lnTo>
                  <a:lnTo>
                    <a:pt x="602" y="532"/>
                  </a:lnTo>
                  <a:lnTo>
                    <a:pt x="602" y="551"/>
                  </a:lnTo>
                  <a:lnTo>
                    <a:pt x="602" y="569"/>
                  </a:lnTo>
                  <a:lnTo>
                    <a:pt x="602" y="588"/>
                  </a:lnTo>
                  <a:lnTo>
                    <a:pt x="602" y="606"/>
                  </a:lnTo>
                  <a:lnTo>
                    <a:pt x="586" y="606"/>
                  </a:lnTo>
                  <a:lnTo>
                    <a:pt x="586" y="625"/>
                  </a:lnTo>
                  <a:lnTo>
                    <a:pt x="586" y="643"/>
                  </a:lnTo>
                  <a:lnTo>
                    <a:pt x="569" y="643"/>
                  </a:lnTo>
                  <a:lnTo>
                    <a:pt x="569" y="662"/>
                  </a:lnTo>
                  <a:lnTo>
                    <a:pt x="553" y="662"/>
                  </a:lnTo>
                  <a:lnTo>
                    <a:pt x="553" y="680"/>
                  </a:lnTo>
                  <a:lnTo>
                    <a:pt x="537" y="662"/>
                  </a:lnTo>
                  <a:lnTo>
                    <a:pt x="537" y="680"/>
                  </a:lnTo>
                  <a:lnTo>
                    <a:pt x="520" y="680"/>
                  </a:lnTo>
                  <a:lnTo>
                    <a:pt x="504" y="680"/>
                  </a:lnTo>
                  <a:lnTo>
                    <a:pt x="488" y="680"/>
                  </a:lnTo>
                  <a:lnTo>
                    <a:pt x="488" y="698"/>
                  </a:lnTo>
                  <a:lnTo>
                    <a:pt x="488" y="717"/>
                  </a:lnTo>
                  <a:lnTo>
                    <a:pt x="488" y="736"/>
                  </a:lnTo>
                  <a:lnTo>
                    <a:pt x="488" y="754"/>
                  </a:lnTo>
                  <a:lnTo>
                    <a:pt x="471" y="754"/>
                  </a:lnTo>
                  <a:lnTo>
                    <a:pt x="488" y="754"/>
                  </a:lnTo>
                  <a:lnTo>
                    <a:pt x="471" y="754"/>
                  </a:lnTo>
                  <a:lnTo>
                    <a:pt x="455" y="754"/>
                  </a:lnTo>
                  <a:lnTo>
                    <a:pt x="455" y="772"/>
                  </a:lnTo>
                  <a:lnTo>
                    <a:pt x="439" y="772"/>
                  </a:lnTo>
                  <a:lnTo>
                    <a:pt x="455" y="772"/>
                  </a:lnTo>
                  <a:lnTo>
                    <a:pt x="455" y="791"/>
                  </a:lnTo>
                  <a:lnTo>
                    <a:pt x="455" y="809"/>
                  </a:lnTo>
                  <a:lnTo>
                    <a:pt x="439" y="809"/>
                  </a:lnTo>
                  <a:lnTo>
                    <a:pt x="422" y="809"/>
                  </a:lnTo>
                  <a:lnTo>
                    <a:pt x="439" y="809"/>
                  </a:lnTo>
                  <a:lnTo>
                    <a:pt x="422" y="809"/>
                  </a:lnTo>
                  <a:lnTo>
                    <a:pt x="439" y="809"/>
                  </a:lnTo>
                  <a:lnTo>
                    <a:pt x="422" y="809"/>
                  </a:lnTo>
                  <a:lnTo>
                    <a:pt x="422" y="828"/>
                  </a:lnTo>
                  <a:lnTo>
                    <a:pt x="422" y="846"/>
                  </a:lnTo>
                  <a:lnTo>
                    <a:pt x="422" y="865"/>
                  </a:lnTo>
                  <a:lnTo>
                    <a:pt x="406" y="865"/>
                  </a:lnTo>
                  <a:lnTo>
                    <a:pt x="389" y="865"/>
                  </a:lnTo>
                  <a:lnTo>
                    <a:pt x="389" y="883"/>
                  </a:lnTo>
                  <a:lnTo>
                    <a:pt x="262" y="736"/>
                  </a:lnTo>
                  <a:lnTo>
                    <a:pt x="213" y="680"/>
                  </a:lnTo>
                  <a:lnTo>
                    <a:pt x="163" y="606"/>
                  </a:lnTo>
                  <a:lnTo>
                    <a:pt x="114" y="551"/>
                  </a:lnTo>
                  <a:lnTo>
                    <a:pt x="49" y="495"/>
                  </a:lnTo>
                  <a:lnTo>
                    <a:pt x="33" y="477"/>
                  </a:lnTo>
                  <a:lnTo>
                    <a:pt x="33" y="458"/>
                  </a:lnTo>
                  <a:lnTo>
                    <a:pt x="16" y="440"/>
                  </a:lnTo>
                  <a:lnTo>
                    <a:pt x="0" y="440"/>
                  </a:lnTo>
                  <a:lnTo>
                    <a:pt x="98" y="292"/>
                  </a:lnTo>
                  <a:lnTo>
                    <a:pt x="131" y="255"/>
                  </a:lnTo>
                  <a:lnTo>
                    <a:pt x="131" y="237"/>
                  </a:lnTo>
                  <a:lnTo>
                    <a:pt x="131" y="218"/>
                  </a:lnTo>
                  <a:lnTo>
                    <a:pt x="114" y="218"/>
                  </a:lnTo>
                  <a:lnTo>
                    <a:pt x="131" y="218"/>
                  </a:lnTo>
                  <a:lnTo>
                    <a:pt x="114" y="218"/>
                  </a:lnTo>
                  <a:lnTo>
                    <a:pt x="131" y="218"/>
                  </a:lnTo>
                  <a:lnTo>
                    <a:pt x="114" y="218"/>
                  </a:lnTo>
                  <a:lnTo>
                    <a:pt x="114" y="200"/>
                  </a:lnTo>
                  <a:lnTo>
                    <a:pt x="114" y="181"/>
                  </a:lnTo>
                  <a:lnTo>
                    <a:pt x="114" y="163"/>
                  </a:lnTo>
                  <a:lnTo>
                    <a:pt x="278" y="163"/>
                  </a:lnTo>
                  <a:lnTo>
                    <a:pt x="42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9" name="Group 314"/>
          <p:cNvGrpSpPr>
            <a:grpSpLocks/>
          </p:cNvGrpSpPr>
          <p:nvPr/>
        </p:nvGrpSpPr>
        <p:grpSpPr bwMode="auto">
          <a:xfrm>
            <a:off x="7084454" y="3660876"/>
            <a:ext cx="739230" cy="686647"/>
            <a:chOff x="5289" y="2362"/>
            <a:chExt cx="717" cy="666"/>
          </a:xfrm>
          <a:solidFill>
            <a:schemeClr val="accent5">
              <a:lumMod val="60000"/>
              <a:lumOff val="40000"/>
            </a:schemeClr>
          </a:solidFill>
        </p:grpSpPr>
        <p:sp>
          <p:nvSpPr>
            <p:cNvPr id="290" name="Freeform 316"/>
            <p:cNvSpPr>
              <a:spLocks/>
            </p:cNvSpPr>
            <p:nvPr/>
          </p:nvSpPr>
          <p:spPr bwMode="auto">
            <a:xfrm>
              <a:off x="5289" y="2362"/>
              <a:ext cx="717" cy="666"/>
            </a:xfrm>
            <a:custGeom>
              <a:avLst/>
              <a:gdLst/>
              <a:ahLst/>
              <a:cxnLst>
                <a:cxn ang="0">
                  <a:pos x="33" y="19"/>
                </a:cxn>
                <a:cxn ang="0">
                  <a:pos x="82" y="19"/>
                </a:cxn>
                <a:cxn ang="0">
                  <a:pos x="196" y="19"/>
                </a:cxn>
                <a:cxn ang="0">
                  <a:pos x="360" y="19"/>
                </a:cxn>
                <a:cxn ang="0">
                  <a:pos x="393" y="0"/>
                </a:cxn>
                <a:cxn ang="0">
                  <a:pos x="393" y="19"/>
                </a:cxn>
                <a:cxn ang="0">
                  <a:pos x="426" y="37"/>
                </a:cxn>
                <a:cxn ang="0">
                  <a:pos x="426" y="55"/>
                </a:cxn>
                <a:cxn ang="0">
                  <a:pos x="442" y="55"/>
                </a:cxn>
                <a:cxn ang="0">
                  <a:pos x="442" y="74"/>
                </a:cxn>
                <a:cxn ang="0">
                  <a:pos x="458" y="111"/>
                </a:cxn>
                <a:cxn ang="0">
                  <a:pos x="491" y="130"/>
                </a:cxn>
                <a:cxn ang="0">
                  <a:pos x="491" y="148"/>
                </a:cxn>
                <a:cxn ang="0">
                  <a:pos x="507" y="166"/>
                </a:cxn>
                <a:cxn ang="0">
                  <a:pos x="507" y="185"/>
                </a:cxn>
                <a:cxn ang="0">
                  <a:pos x="507" y="204"/>
                </a:cxn>
                <a:cxn ang="0">
                  <a:pos x="537" y="222"/>
                </a:cxn>
                <a:cxn ang="0">
                  <a:pos x="554" y="259"/>
                </a:cxn>
                <a:cxn ang="0">
                  <a:pos x="570" y="259"/>
                </a:cxn>
                <a:cxn ang="0">
                  <a:pos x="570" y="315"/>
                </a:cxn>
                <a:cxn ang="0">
                  <a:pos x="587" y="351"/>
                </a:cxn>
                <a:cxn ang="0">
                  <a:pos x="603" y="351"/>
                </a:cxn>
                <a:cxn ang="0">
                  <a:pos x="619" y="389"/>
                </a:cxn>
                <a:cxn ang="0">
                  <a:pos x="636" y="389"/>
                </a:cxn>
                <a:cxn ang="0">
                  <a:pos x="619" y="425"/>
                </a:cxn>
                <a:cxn ang="0">
                  <a:pos x="636" y="463"/>
                </a:cxn>
                <a:cxn ang="0">
                  <a:pos x="652" y="500"/>
                </a:cxn>
                <a:cxn ang="0">
                  <a:pos x="685" y="518"/>
                </a:cxn>
                <a:cxn ang="0">
                  <a:pos x="717" y="536"/>
                </a:cxn>
                <a:cxn ang="0">
                  <a:pos x="521" y="648"/>
                </a:cxn>
                <a:cxn ang="0">
                  <a:pos x="491" y="648"/>
                </a:cxn>
                <a:cxn ang="0">
                  <a:pos x="327" y="592"/>
                </a:cxn>
                <a:cxn ang="0">
                  <a:pos x="295" y="555"/>
                </a:cxn>
                <a:cxn ang="0">
                  <a:pos x="262" y="536"/>
                </a:cxn>
                <a:cxn ang="0">
                  <a:pos x="229" y="555"/>
                </a:cxn>
                <a:cxn ang="0">
                  <a:pos x="164" y="536"/>
                </a:cxn>
                <a:cxn ang="0">
                  <a:pos x="49" y="536"/>
                </a:cxn>
                <a:cxn ang="0">
                  <a:pos x="33" y="500"/>
                </a:cxn>
                <a:cxn ang="0">
                  <a:pos x="49" y="463"/>
                </a:cxn>
                <a:cxn ang="0">
                  <a:pos x="49" y="407"/>
                </a:cxn>
                <a:cxn ang="0">
                  <a:pos x="65" y="370"/>
                </a:cxn>
                <a:cxn ang="0">
                  <a:pos x="49" y="370"/>
                </a:cxn>
                <a:cxn ang="0">
                  <a:pos x="65" y="333"/>
                </a:cxn>
                <a:cxn ang="0">
                  <a:pos x="82" y="296"/>
                </a:cxn>
                <a:cxn ang="0">
                  <a:pos x="98" y="259"/>
                </a:cxn>
                <a:cxn ang="0">
                  <a:pos x="98" y="240"/>
                </a:cxn>
                <a:cxn ang="0">
                  <a:pos x="82" y="204"/>
                </a:cxn>
                <a:cxn ang="0">
                  <a:pos x="65" y="204"/>
                </a:cxn>
                <a:cxn ang="0">
                  <a:pos x="49" y="166"/>
                </a:cxn>
                <a:cxn ang="0">
                  <a:pos x="33" y="130"/>
                </a:cxn>
                <a:cxn ang="0">
                  <a:pos x="16" y="93"/>
                </a:cxn>
                <a:cxn ang="0">
                  <a:pos x="16" y="74"/>
                </a:cxn>
              </a:cxnLst>
              <a:rect l="0" t="0" r="r" b="b"/>
              <a:pathLst>
                <a:path w="717" h="666">
                  <a:moveTo>
                    <a:pt x="0" y="37"/>
                  </a:moveTo>
                  <a:lnTo>
                    <a:pt x="16" y="37"/>
                  </a:lnTo>
                  <a:lnTo>
                    <a:pt x="33" y="19"/>
                  </a:lnTo>
                  <a:lnTo>
                    <a:pt x="49" y="19"/>
                  </a:lnTo>
                  <a:lnTo>
                    <a:pt x="65" y="19"/>
                  </a:lnTo>
                  <a:lnTo>
                    <a:pt x="82" y="19"/>
                  </a:lnTo>
                  <a:lnTo>
                    <a:pt x="98" y="19"/>
                  </a:lnTo>
                  <a:lnTo>
                    <a:pt x="131" y="19"/>
                  </a:lnTo>
                  <a:lnTo>
                    <a:pt x="196" y="19"/>
                  </a:lnTo>
                  <a:lnTo>
                    <a:pt x="278" y="19"/>
                  </a:lnTo>
                  <a:lnTo>
                    <a:pt x="344" y="19"/>
                  </a:lnTo>
                  <a:lnTo>
                    <a:pt x="360" y="19"/>
                  </a:lnTo>
                  <a:lnTo>
                    <a:pt x="376" y="19"/>
                  </a:lnTo>
                  <a:lnTo>
                    <a:pt x="393" y="19"/>
                  </a:lnTo>
                  <a:lnTo>
                    <a:pt x="393" y="0"/>
                  </a:lnTo>
                  <a:lnTo>
                    <a:pt x="393" y="19"/>
                  </a:lnTo>
                  <a:lnTo>
                    <a:pt x="409" y="19"/>
                  </a:lnTo>
                  <a:lnTo>
                    <a:pt x="393" y="19"/>
                  </a:lnTo>
                  <a:lnTo>
                    <a:pt x="409" y="19"/>
                  </a:lnTo>
                  <a:lnTo>
                    <a:pt x="409" y="37"/>
                  </a:lnTo>
                  <a:lnTo>
                    <a:pt x="426" y="37"/>
                  </a:lnTo>
                  <a:lnTo>
                    <a:pt x="426" y="55"/>
                  </a:lnTo>
                  <a:lnTo>
                    <a:pt x="442" y="55"/>
                  </a:lnTo>
                  <a:lnTo>
                    <a:pt x="426" y="55"/>
                  </a:lnTo>
                  <a:lnTo>
                    <a:pt x="442" y="55"/>
                  </a:lnTo>
                  <a:lnTo>
                    <a:pt x="426" y="55"/>
                  </a:lnTo>
                  <a:lnTo>
                    <a:pt x="442" y="55"/>
                  </a:lnTo>
                  <a:lnTo>
                    <a:pt x="442" y="74"/>
                  </a:lnTo>
                  <a:lnTo>
                    <a:pt x="458" y="74"/>
                  </a:lnTo>
                  <a:lnTo>
                    <a:pt x="442" y="74"/>
                  </a:lnTo>
                  <a:lnTo>
                    <a:pt x="442" y="93"/>
                  </a:lnTo>
                  <a:lnTo>
                    <a:pt x="458" y="93"/>
                  </a:lnTo>
                  <a:lnTo>
                    <a:pt x="458" y="111"/>
                  </a:lnTo>
                  <a:lnTo>
                    <a:pt x="475" y="111"/>
                  </a:lnTo>
                  <a:lnTo>
                    <a:pt x="475" y="130"/>
                  </a:lnTo>
                  <a:lnTo>
                    <a:pt x="491" y="130"/>
                  </a:lnTo>
                  <a:lnTo>
                    <a:pt x="491" y="148"/>
                  </a:lnTo>
                  <a:lnTo>
                    <a:pt x="491" y="130"/>
                  </a:lnTo>
                  <a:lnTo>
                    <a:pt x="491" y="148"/>
                  </a:lnTo>
                  <a:lnTo>
                    <a:pt x="507" y="148"/>
                  </a:lnTo>
                  <a:lnTo>
                    <a:pt x="491" y="148"/>
                  </a:lnTo>
                  <a:lnTo>
                    <a:pt x="507" y="166"/>
                  </a:lnTo>
                  <a:lnTo>
                    <a:pt x="491" y="166"/>
                  </a:lnTo>
                  <a:lnTo>
                    <a:pt x="507" y="166"/>
                  </a:lnTo>
                  <a:lnTo>
                    <a:pt x="507" y="185"/>
                  </a:lnTo>
                  <a:lnTo>
                    <a:pt x="507" y="204"/>
                  </a:lnTo>
                  <a:lnTo>
                    <a:pt x="521" y="204"/>
                  </a:lnTo>
                  <a:lnTo>
                    <a:pt x="507" y="204"/>
                  </a:lnTo>
                  <a:lnTo>
                    <a:pt x="521" y="204"/>
                  </a:lnTo>
                  <a:lnTo>
                    <a:pt x="521" y="222"/>
                  </a:lnTo>
                  <a:lnTo>
                    <a:pt x="537" y="222"/>
                  </a:lnTo>
                  <a:lnTo>
                    <a:pt x="537" y="240"/>
                  </a:lnTo>
                  <a:lnTo>
                    <a:pt x="554" y="240"/>
                  </a:lnTo>
                  <a:lnTo>
                    <a:pt x="554" y="259"/>
                  </a:lnTo>
                  <a:lnTo>
                    <a:pt x="570" y="259"/>
                  </a:lnTo>
                  <a:lnTo>
                    <a:pt x="554" y="259"/>
                  </a:lnTo>
                  <a:lnTo>
                    <a:pt x="570" y="259"/>
                  </a:lnTo>
                  <a:lnTo>
                    <a:pt x="570" y="278"/>
                  </a:lnTo>
                  <a:lnTo>
                    <a:pt x="570" y="296"/>
                  </a:lnTo>
                  <a:lnTo>
                    <a:pt x="570" y="315"/>
                  </a:lnTo>
                  <a:lnTo>
                    <a:pt x="570" y="333"/>
                  </a:lnTo>
                  <a:lnTo>
                    <a:pt x="587" y="333"/>
                  </a:lnTo>
                  <a:lnTo>
                    <a:pt x="587" y="351"/>
                  </a:lnTo>
                  <a:lnTo>
                    <a:pt x="603" y="351"/>
                  </a:lnTo>
                  <a:lnTo>
                    <a:pt x="603" y="370"/>
                  </a:lnTo>
                  <a:lnTo>
                    <a:pt x="603" y="351"/>
                  </a:lnTo>
                  <a:lnTo>
                    <a:pt x="603" y="370"/>
                  </a:lnTo>
                  <a:lnTo>
                    <a:pt x="619" y="370"/>
                  </a:lnTo>
                  <a:lnTo>
                    <a:pt x="619" y="389"/>
                  </a:lnTo>
                  <a:lnTo>
                    <a:pt x="636" y="389"/>
                  </a:lnTo>
                  <a:lnTo>
                    <a:pt x="619" y="389"/>
                  </a:lnTo>
                  <a:lnTo>
                    <a:pt x="636" y="389"/>
                  </a:lnTo>
                  <a:lnTo>
                    <a:pt x="636" y="407"/>
                  </a:lnTo>
                  <a:lnTo>
                    <a:pt x="636" y="425"/>
                  </a:lnTo>
                  <a:lnTo>
                    <a:pt x="619" y="425"/>
                  </a:lnTo>
                  <a:lnTo>
                    <a:pt x="619" y="444"/>
                  </a:lnTo>
                  <a:lnTo>
                    <a:pt x="619" y="463"/>
                  </a:lnTo>
                  <a:lnTo>
                    <a:pt x="636" y="463"/>
                  </a:lnTo>
                  <a:lnTo>
                    <a:pt x="636" y="481"/>
                  </a:lnTo>
                  <a:lnTo>
                    <a:pt x="652" y="481"/>
                  </a:lnTo>
                  <a:lnTo>
                    <a:pt x="652" y="500"/>
                  </a:lnTo>
                  <a:lnTo>
                    <a:pt x="668" y="500"/>
                  </a:lnTo>
                  <a:lnTo>
                    <a:pt x="685" y="500"/>
                  </a:lnTo>
                  <a:lnTo>
                    <a:pt x="685" y="518"/>
                  </a:lnTo>
                  <a:lnTo>
                    <a:pt x="701" y="518"/>
                  </a:lnTo>
                  <a:lnTo>
                    <a:pt x="701" y="536"/>
                  </a:lnTo>
                  <a:lnTo>
                    <a:pt x="717" y="536"/>
                  </a:lnTo>
                  <a:lnTo>
                    <a:pt x="636" y="610"/>
                  </a:lnTo>
                  <a:lnTo>
                    <a:pt x="554" y="666"/>
                  </a:lnTo>
                  <a:lnTo>
                    <a:pt x="521" y="648"/>
                  </a:lnTo>
                  <a:lnTo>
                    <a:pt x="507" y="666"/>
                  </a:lnTo>
                  <a:lnTo>
                    <a:pt x="491" y="666"/>
                  </a:lnTo>
                  <a:lnTo>
                    <a:pt x="491" y="648"/>
                  </a:lnTo>
                  <a:lnTo>
                    <a:pt x="442" y="648"/>
                  </a:lnTo>
                  <a:lnTo>
                    <a:pt x="393" y="629"/>
                  </a:lnTo>
                  <a:lnTo>
                    <a:pt x="327" y="592"/>
                  </a:lnTo>
                  <a:lnTo>
                    <a:pt x="311" y="574"/>
                  </a:lnTo>
                  <a:lnTo>
                    <a:pt x="295" y="574"/>
                  </a:lnTo>
                  <a:lnTo>
                    <a:pt x="295" y="555"/>
                  </a:lnTo>
                  <a:lnTo>
                    <a:pt x="278" y="555"/>
                  </a:lnTo>
                  <a:lnTo>
                    <a:pt x="262" y="555"/>
                  </a:lnTo>
                  <a:lnTo>
                    <a:pt x="262" y="536"/>
                  </a:lnTo>
                  <a:lnTo>
                    <a:pt x="245" y="536"/>
                  </a:lnTo>
                  <a:lnTo>
                    <a:pt x="245" y="555"/>
                  </a:lnTo>
                  <a:lnTo>
                    <a:pt x="229" y="555"/>
                  </a:lnTo>
                  <a:lnTo>
                    <a:pt x="229" y="536"/>
                  </a:lnTo>
                  <a:lnTo>
                    <a:pt x="229" y="518"/>
                  </a:lnTo>
                  <a:lnTo>
                    <a:pt x="164" y="536"/>
                  </a:lnTo>
                  <a:lnTo>
                    <a:pt x="82" y="536"/>
                  </a:lnTo>
                  <a:lnTo>
                    <a:pt x="65" y="536"/>
                  </a:lnTo>
                  <a:lnTo>
                    <a:pt x="49" y="536"/>
                  </a:lnTo>
                  <a:lnTo>
                    <a:pt x="49" y="518"/>
                  </a:lnTo>
                  <a:lnTo>
                    <a:pt x="33" y="518"/>
                  </a:lnTo>
                  <a:lnTo>
                    <a:pt x="33" y="500"/>
                  </a:lnTo>
                  <a:lnTo>
                    <a:pt x="33" y="481"/>
                  </a:lnTo>
                  <a:lnTo>
                    <a:pt x="49" y="481"/>
                  </a:lnTo>
                  <a:lnTo>
                    <a:pt x="49" y="463"/>
                  </a:lnTo>
                  <a:lnTo>
                    <a:pt x="49" y="444"/>
                  </a:lnTo>
                  <a:lnTo>
                    <a:pt x="49" y="425"/>
                  </a:lnTo>
                  <a:lnTo>
                    <a:pt x="49" y="407"/>
                  </a:lnTo>
                  <a:lnTo>
                    <a:pt x="49" y="389"/>
                  </a:lnTo>
                  <a:lnTo>
                    <a:pt x="49" y="370"/>
                  </a:lnTo>
                  <a:lnTo>
                    <a:pt x="65" y="370"/>
                  </a:lnTo>
                  <a:lnTo>
                    <a:pt x="49" y="370"/>
                  </a:lnTo>
                  <a:lnTo>
                    <a:pt x="65" y="370"/>
                  </a:lnTo>
                  <a:lnTo>
                    <a:pt x="49" y="370"/>
                  </a:lnTo>
                  <a:lnTo>
                    <a:pt x="65" y="370"/>
                  </a:lnTo>
                  <a:lnTo>
                    <a:pt x="65" y="351"/>
                  </a:lnTo>
                  <a:lnTo>
                    <a:pt x="65" y="333"/>
                  </a:lnTo>
                  <a:lnTo>
                    <a:pt x="65" y="315"/>
                  </a:lnTo>
                  <a:lnTo>
                    <a:pt x="65" y="296"/>
                  </a:lnTo>
                  <a:lnTo>
                    <a:pt x="82" y="296"/>
                  </a:lnTo>
                  <a:lnTo>
                    <a:pt x="82" y="278"/>
                  </a:lnTo>
                  <a:lnTo>
                    <a:pt x="82" y="259"/>
                  </a:lnTo>
                  <a:lnTo>
                    <a:pt x="98" y="259"/>
                  </a:lnTo>
                  <a:lnTo>
                    <a:pt x="82" y="259"/>
                  </a:lnTo>
                  <a:lnTo>
                    <a:pt x="98" y="259"/>
                  </a:lnTo>
                  <a:lnTo>
                    <a:pt x="98" y="240"/>
                  </a:lnTo>
                  <a:lnTo>
                    <a:pt x="98" y="222"/>
                  </a:lnTo>
                  <a:lnTo>
                    <a:pt x="82" y="222"/>
                  </a:lnTo>
                  <a:lnTo>
                    <a:pt x="82" y="204"/>
                  </a:lnTo>
                  <a:lnTo>
                    <a:pt x="65" y="204"/>
                  </a:lnTo>
                  <a:lnTo>
                    <a:pt x="65" y="185"/>
                  </a:lnTo>
                  <a:lnTo>
                    <a:pt x="65" y="204"/>
                  </a:lnTo>
                  <a:lnTo>
                    <a:pt x="65" y="185"/>
                  </a:lnTo>
                  <a:lnTo>
                    <a:pt x="49" y="185"/>
                  </a:lnTo>
                  <a:lnTo>
                    <a:pt x="49" y="166"/>
                  </a:lnTo>
                  <a:lnTo>
                    <a:pt x="49" y="148"/>
                  </a:lnTo>
                  <a:lnTo>
                    <a:pt x="33" y="148"/>
                  </a:lnTo>
                  <a:lnTo>
                    <a:pt x="33" y="130"/>
                  </a:lnTo>
                  <a:lnTo>
                    <a:pt x="33" y="111"/>
                  </a:lnTo>
                  <a:lnTo>
                    <a:pt x="33" y="93"/>
                  </a:lnTo>
                  <a:lnTo>
                    <a:pt x="16" y="93"/>
                  </a:lnTo>
                  <a:lnTo>
                    <a:pt x="16" y="74"/>
                  </a:lnTo>
                  <a:lnTo>
                    <a:pt x="16" y="55"/>
                  </a:lnTo>
                  <a:lnTo>
                    <a:pt x="16" y="74"/>
                  </a:lnTo>
                  <a:lnTo>
                    <a:pt x="0" y="55"/>
                  </a:lnTo>
                  <a:lnTo>
                    <a:pt x="0"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 name="Freeform 315"/>
            <p:cNvSpPr>
              <a:spLocks/>
            </p:cNvSpPr>
            <p:nvPr/>
          </p:nvSpPr>
          <p:spPr bwMode="auto">
            <a:xfrm>
              <a:off x="5289" y="2362"/>
              <a:ext cx="717" cy="666"/>
            </a:xfrm>
            <a:custGeom>
              <a:avLst/>
              <a:gdLst/>
              <a:ahLst/>
              <a:cxnLst>
                <a:cxn ang="0">
                  <a:pos x="33" y="19"/>
                </a:cxn>
                <a:cxn ang="0">
                  <a:pos x="82" y="19"/>
                </a:cxn>
                <a:cxn ang="0">
                  <a:pos x="196" y="19"/>
                </a:cxn>
                <a:cxn ang="0">
                  <a:pos x="360" y="19"/>
                </a:cxn>
                <a:cxn ang="0">
                  <a:pos x="393" y="0"/>
                </a:cxn>
                <a:cxn ang="0">
                  <a:pos x="393" y="19"/>
                </a:cxn>
                <a:cxn ang="0">
                  <a:pos x="426" y="37"/>
                </a:cxn>
                <a:cxn ang="0">
                  <a:pos x="426" y="55"/>
                </a:cxn>
                <a:cxn ang="0">
                  <a:pos x="442" y="55"/>
                </a:cxn>
                <a:cxn ang="0">
                  <a:pos x="442" y="74"/>
                </a:cxn>
                <a:cxn ang="0">
                  <a:pos x="458" y="111"/>
                </a:cxn>
                <a:cxn ang="0">
                  <a:pos x="491" y="130"/>
                </a:cxn>
                <a:cxn ang="0">
                  <a:pos x="491" y="148"/>
                </a:cxn>
                <a:cxn ang="0">
                  <a:pos x="507" y="166"/>
                </a:cxn>
                <a:cxn ang="0">
                  <a:pos x="507" y="185"/>
                </a:cxn>
                <a:cxn ang="0">
                  <a:pos x="507" y="204"/>
                </a:cxn>
                <a:cxn ang="0">
                  <a:pos x="537" y="222"/>
                </a:cxn>
                <a:cxn ang="0">
                  <a:pos x="554" y="259"/>
                </a:cxn>
                <a:cxn ang="0">
                  <a:pos x="570" y="259"/>
                </a:cxn>
                <a:cxn ang="0">
                  <a:pos x="570" y="315"/>
                </a:cxn>
                <a:cxn ang="0">
                  <a:pos x="587" y="351"/>
                </a:cxn>
                <a:cxn ang="0">
                  <a:pos x="603" y="351"/>
                </a:cxn>
                <a:cxn ang="0">
                  <a:pos x="619" y="389"/>
                </a:cxn>
                <a:cxn ang="0">
                  <a:pos x="636" y="389"/>
                </a:cxn>
                <a:cxn ang="0">
                  <a:pos x="619" y="425"/>
                </a:cxn>
                <a:cxn ang="0">
                  <a:pos x="636" y="463"/>
                </a:cxn>
                <a:cxn ang="0">
                  <a:pos x="652" y="500"/>
                </a:cxn>
                <a:cxn ang="0">
                  <a:pos x="685" y="518"/>
                </a:cxn>
                <a:cxn ang="0">
                  <a:pos x="717" y="536"/>
                </a:cxn>
                <a:cxn ang="0">
                  <a:pos x="521" y="648"/>
                </a:cxn>
                <a:cxn ang="0">
                  <a:pos x="491" y="648"/>
                </a:cxn>
                <a:cxn ang="0">
                  <a:pos x="327" y="592"/>
                </a:cxn>
                <a:cxn ang="0">
                  <a:pos x="295" y="555"/>
                </a:cxn>
                <a:cxn ang="0">
                  <a:pos x="262" y="536"/>
                </a:cxn>
                <a:cxn ang="0">
                  <a:pos x="229" y="555"/>
                </a:cxn>
                <a:cxn ang="0">
                  <a:pos x="164" y="536"/>
                </a:cxn>
                <a:cxn ang="0">
                  <a:pos x="49" y="536"/>
                </a:cxn>
                <a:cxn ang="0">
                  <a:pos x="33" y="500"/>
                </a:cxn>
                <a:cxn ang="0">
                  <a:pos x="49" y="463"/>
                </a:cxn>
                <a:cxn ang="0">
                  <a:pos x="49" y="407"/>
                </a:cxn>
                <a:cxn ang="0">
                  <a:pos x="65" y="370"/>
                </a:cxn>
                <a:cxn ang="0">
                  <a:pos x="49" y="370"/>
                </a:cxn>
                <a:cxn ang="0">
                  <a:pos x="65" y="333"/>
                </a:cxn>
                <a:cxn ang="0">
                  <a:pos x="82" y="296"/>
                </a:cxn>
                <a:cxn ang="0">
                  <a:pos x="98" y="259"/>
                </a:cxn>
                <a:cxn ang="0">
                  <a:pos x="98" y="240"/>
                </a:cxn>
                <a:cxn ang="0">
                  <a:pos x="82" y="204"/>
                </a:cxn>
                <a:cxn ang="0">
                  <a:pos x="65" y="204"/>
                </a:cxn>
                <a:cxn ang="0">
                  <a:pos x="49" y="166"/>
                </a:cxn>
                <a:cxn ang="0">
                  <a:pos x="33" y="130"/>
                </a:cxn>
                <a:cxn ang="0">
                  <a:pos x="16" y="93"/>
                </a:cxn>
                <a:cxn ang="0">
                  <a:pos x="16" y="74"/>
                </a:cxn>
              </a:cxnLst>
              <a:rect l="0" t="0" r="r" b="b"/>
              <a:pathLst>
                <a:path w="717" h="666">
                  <a:moveTo>
                    <a:pt x="0" y="37"/>
                  </a:moveTo>
                  <a:lnTo>
                    <a:pt x="16" y="37"/>
                  </a:lnTo>
                  <a:lnTo>
                    <a:pt x="33" y="19"/>
                  </a:lnTo>
                  <a:lnTo>
                    <a:pt x="49" y="19"/>
                  </a:lnTo>
                  <a:lnTo>
                    <a:pt x="65" y="19"/>
                  </a:lnTo>
                  <a:lnTo>
                    <a:pt x="82" y="19"/>
                  </a:lnTo>
                  <a:lnTo>
                    <a:pt x="98" y="19"/>
                  </a:lnTo>
                  <a:lnTo>
                    <a:pt x="131" y="19"/>
                  </a:lnTo>
                  <a:lnTo>
                    <a:pt x="196" y="19"/>
                  </a:lnTo>
                  <a:lnTo>
                    <a:pt x="278" y="19"/>
                  </a:lnTo>
                  <a:lnTo>
                    <a:pt x="344" y="19"/>
                  </a:lnTo>
                  <a:lnTo>
                    <a:pt x="360" y="19"/>
                  </a:lnTo>
                  <a:lnTo>
                    <a:pt x="376" y="19"/>
                  </a:lnTo>
                  <a:lnTo>
                    <a:pt x="393" y="19"/>
                  </a:lnTo>
                  <a:lnTo>
                    <a:pt x="393" y="0"/>
                  </a:lnTo>
                  <a:lnTo>
                    <a:pt x="393" y="19"/>
                  </a:lnTo>
                  <a:lnTo>
                    <a:pt x="409" y="19"/>
                  </a:lnTo>
                  <a:lnTo>
                    <a:pt x="393" y="19"/>
                  </a:lnTo>
                  <a:lnTo>
                    <a:pt x="409" y="19"/>
                  </a:lnTo>
                  <a:lnTo>
                    <a:pt x="409" y="37"/>
                  </a:lnTo>
                  <a:lnTo>
                    <a:pt x="426" y="37"/>
                  </a:lnTo>
                  <a:lnTo>
                    <a:pt x="426" y="55"/>
                  </a:lnTo>
                  <a:lnTo>
                    <a:pt x="442" y="55"/>
                  </a:lnTo>
                  <a:lnTo>
                    <a:pt x="426" y="55"/>
                  </a:lnTo>
                  <a:lnTo>
                    <a:pt x="442" y="55"/>
                  </a:lnTo>
                  <a:lnTo>
                    <a:pt x="426" y="55"/>
                  </a:lnTo>
                  <a:lnTo>
                    <a:pt x="442" y="55"/>
                  </a:lnTo>
                  <a:lnTo>
                    <a:pt x="442" y="74"/>
                  </a:lnTo>
                  <a:lnTo>
                    <a:pt x="458" y="74"/>
                  </a:lnTo>
                  <a:lnTo>
                    <a:pt x="442" y="74"/>
                  </a:lnTo>
                  <a:lnTo>
                    <a:pt x="442" y="93"/>
                  </a:lnTo>
                  <a:lnTo>
                    <a:pt x="458" y="93"/>
                  </a:lnTo>
                  <a:lnTo>
                    <a:pt x="458" y="111"/>
                  </a:lnTo>
                  <a:lnTo>
                    <a:pt x="475" y="111"/>
                  </a:lnTo>
                  <a:lnTo>
                    <a:pt x="475" y="130"/>
                  </a:lnTo>
                  <a:lnTo>
                    <a:pt x="491" y="130"/>
                  </a:lnTo>
                  <a:lnTo>
                    <a:pt x="491" y="148"/>
                  </a:lnTo>
                  <a:lnTo>
                    <a:pt x="491" y="130"/>
                  </a:lnTo>
                  <a:lnTo>
                    <a:pt x="491" y="148"/>
                  </a:lnTo>
                  <a:lnTo>
                    <a:pt x="507" y="148"/>
                  </a:lnTo>
                  <a:lnTo>
                    <a:pt x="491" y="148"/>
                  </a:lnTo>
                  <a:lnTo>
                    <a:pt x="507" y="166"/>
                  </a:lnTo>
                  <a:lnTo>
                    <a:pt x="491" y="166"/>
                  </a:lnTo>
                  <a:lnTo>
                    <a:pt x="507" y="166"/>
                  </a:lnTo>
                  <a:lnTo>
                    <a:pt x="507" y="185"/>
                  </a:lnTo>
                  <a:lnTo>
                    <a:pt x="507" y="204"/>
                  </a:lnTo>
                  <a:lnTo>
                    <a:pt x="521" y="204"/>
                  </a:lnTo>
                  <a:lnTo>
                    <a:pt x="507" y="204"/>
                  </a:lnTo>
                  <a:lnTo>
                    <a:pt x="521" y="204"/>
                  </a:lnTo>
                  <a:lnTo>
                    <a:pt x="521" y="222"/>
                  </a:lnTo>
                  <a:lnTo>
                    <a:pt x="537" y="222"/>
                  </a:lnTo>
                  <a:lnTo>
                    <a:pt x="537" y="240"/>
                  </a:lnTo>
                  <a:lnTo>
                    <a:pt x="554" y="240"/>
                  </a:lnTo>
                  <a:lnTo>
                    <a:pt x="554" y="259"/>
                  </a:lnTo>
                  <a:lnTo>
                    <a:pt x="570" y="259"/>
                  </a:lnTo>
                  <a:lnTo>
                    <a:pt x="554" y="259"/>
                  </a:lnTo>
                  <a:lnTo>
                    <a:pt x="570" y="259"/>
                  </a:lnTo>
                  <a:lnTo>
                    <a:pt x="570" y="278"/>
                  </a:lnTo>
                  <a:lnTo>
                    <a:pt x="570" y="296"/>
                  </a:lnTo>
                  <a:lnTo>
                    <a:pt x="570" y="315"/>
                  </a:lnTo>
                  <a:lnTo>
                    <a:pt x="570" y="333"/>
                  </a:lnTo>
                  <a:lnTo>
                    <a:pt x="587" y="333"/>
                  </a:lnTo>
                  <a:lnTo>
                    <a:pt x="587" y="351"/>
                  </a:lnTo>
                  <a:lnTo>
                    <a:pt x="603" y="351"/>
                  </a:lnTo>
                  <a:lnTo>
                    <a:pt x="603" y="370"/>
                  </a:lnTo>
                  <a:lnTo>
                    <a:pt x="603" y="351"/>
                  </a:lnTo>
                  <a:lnTo>
                    <a:pt x="603" y="370"/>
                  </a:lnTo>
                  <a:lnTo>
                    <a:pt x="619" y="370"/>
                  </a:lnTo>
                  <a:lnTo>
                    <a:pt x="619" y="389"/>
                  </a:lnTo>
                  <a:lnTo>
                    <a:pt x="636" y="389"/>
                  </a:lnTo>
                  <a:lnTo>
                    <a:pt x="619" y="389"/>
                  </a:lnTo>
                  <a:lnTo>
                    <a:pt x="636" y="389"/>
                  </a:lnTo>
                  <a:lnTo>
                    <a:pt x="636" y="407"/>
                  </a:lnTo>
                  <a:lnTo>
                    <a:pt x="636" y="425"/>
                  </a:lnTo>
                  <a:lnTo>
                    <a:pt x="619" y="425"/>
                  </a:lnTo>
                  <a:lnTo>
                    <a:pt x="619" y="444"/>
                  </a:lnTo>
                  <a:lnTo>
                    <a:pt x="619" y="463"/>
                  </a:lnTo>
                  <a:lnTo>
                    <a:pt x="636" y="463"/>
                  </a:lnTo>
                  <a:lnTo>
                    <a:pt x="636" y="481"/>
                  </a:lnTo>
                  <a:lnTo>
                    <a:pt x="652" y="481"/>
                  </a:lnTo>
                  <a:lnTo>
                    <a:pt x="652" y="500"/>
                  </a:lnTo>
                  <a:lnTo>
                    <a:pt x="668" y="500"/>
                  </a:lnTo>
                  <a:lnTo>
                    <a:pt x="685" y="500"/>
                  </a:lnTo>
                  <a:lnTo>
                    <a:pt x="685" y="518"/>
                  </a:lnTo>
                  <a:lnTo>
                    <a:pt x="701" y="518"/>
                  </a:lnTo>
                  <a:lnTo>
                    <a:pt x="701" y="536"/>
                  </a:lnTo>
                  <a:lnTo>
                    <a:pt x="717" y="536"/>
                  </a:lnTo>
                  <a:lnTo>
                    <a:pt x="636" y="610"/>
                  </a:lnTo>
                  <a:lnTo>
                    <a:pt x="554" y="666"/>
                  </a:lnTo>
                  <a:lnTo>
                    <a:pt x="521" y="648"/>
                  </a:lnTo>
                  <a:lnTo>
                    <a:pt x="507" y="666"/>
                  </a:lnTo>
                  <a:lnTo>
                    <a:pt x="491" y="666"/>
                  </a:lnTo>
                  <a:lnTo>
                    <a:pt x="491" y="648"/>
                  </a:lnTo>
                  <a:lnTo>
                    <a:pt x="442" y="648"/>
                  </a:lnTo>
                  <a:lnTo>
                    <a:pt x="393" y="629"/>
                  </a:lnTo>
                  <a:lnTo>
                    <a:pt x="327" y="592"/>
                  </a:lnTo>
                  <a:lnTo>
                    <a:pt x="311" y="574"/>
                  </a:lnTo>
                  <a:lnTo>
                    <a:pt x="295" y="574"/>
                  </a:lnTo>
                  <a:lnTo>
                    <a:pt x="295" y="555"/>
                  </a:lnTo>
                  <a:lnTo>
                    <a:pt x="278" y="555"/>
                  </a:lnTo>
                  <a:lnTo>
                    <a:pt x="262" y="555"/>
                  </a:lnTo>
                  <a:lnTo>
                    <a:pt x="262" y="536"/>
                  </a:lnTo>
                  <a:lnTo>
                    <a:pt x="245" y="536"/>
                  </a:lnTo>
                  <a:lnTo>
                    <a:pt x="245" y="555"/>
                  </a:lnTo>
                  <a:lnTo>
                    <a:pt x="229" y="555"/>
                  </a:lnTo>
                  <a:lnTo>
                    <a:pt x="229" y="536"/>
                  </a:lnTo>
                  <a:lnTo>
                    <a:pt x="229" y="518"/>
                  </a:lnTo>
                  <a:lnTo>
                    <a:pt x="164" y="536"/>
                  </a:lnTo>
                  <a:lnTo>
                    <a:pt x="82" y="536"/>
                  </a:lnTo>
                  <a:lnTo>
                    <a:pt x="65" y="536"/>
                  </a:lnTo>
                  <a:lnTo>
                    <a:pt x="49" y="536"/>
                  </a:lnTo>
                  <a:lnTo>
                    <a:pt x="49" y="518"/>
                  </a:lnTo>
                  <a:lnTo>
                    <a:pt x="33" y="518"/>
                  </a:lnTo>
                  <a:lnTo>
                    <a:pt x="33" y="500"/>
                  </a:lnTo>
                  <a:lnTo>
                    <a:pt x="33" y="481"/>
                  </a:lnTo>
                  <a:lnTo>
                    <a:pt x="49" y="481"/>
                  </a:lnTo>
                  <a:lnTo>
                    <a:pt x="49" y="463"/>
                  </a:lnTo>
                  <a:lnTo>
                    <a:pt x="49" y="444"/>
                  </a:lnTo>
                  <a:lnTo>
                    <a:pt x="49" y="425"/>
                  </a:lnTo>
                  <a:lnTo>
                    <a:pt x="49" y="407"/>
                  </a:lnTo>
                  <a:lnTo>
                    <a:pt x="49" y="389"/>
                  </a:lnTo>
                  <a:lnTo>
                    <a:pt x="49" y="370"/>
                  </a:lnTo>
                  <a:lnTo>
                    <a:pt x="65" y="370"/>
                  </a:lnTo>
                  <a:lnTo>
                    <a:pt x="49" y="370"/>
                  </a:lnTo>
                  <a:lnTo>
                    <a:pt x="65" y="370"/>
                  </a:lnTo>
                  <a:lnTo>
                    <a:pt x="49" y="370"/>
                  </a:lnTo>
                  <a:lnTo>
                    <a:pt x="65" y="370"/>
                  </a:lnTo>
                  <a:lnTo>
                    <a:pt x="65" y="351"/>
                  </a:lnTo>
                  <a:lnTo>
                    <a:pt x="65" y="333"/>
                  </a:lnTo>
                  <a:lnTo>
                    <a:pt x="65" y="315"/>
                  </a:lnTo>
                  <a:lnTo>
                    <a:pt x="65" y="296"/>
                  </a:lnTo>
                  <a:lnTo>
                    <a:pt x="82" y="296"/>
                  </a:lnTo>
                  <a:lnTo>
                    <a:pt x="82" y="278"/>
                  </a:lnTo>
                  <a:lnTo>
                    <a:pt x="82" y="259"/>
                  </a:lnTo>
                  <a:lnTo>
                    <a:pt x="98" y="259"/>
                  </a:lnTo>
                  <a:lnTo>
                    <a:pt x="82" y="259"/>
                  </a:lnTo>
                  <a:lnTo>
                    <a:pt x="98" y="259"/>
                  </a:lnTo>
                  <a:lnTo>
                    <a:pt x="98" y="240"/>
                  </a:lnTo>
                  <a:lnTo>
                    <a:pt x="98" y="222"/>
                  </a:lnTo>
                  <a:lnTo>
                    <a:pt x="82" y="222"/>
                  </a:lnTo>
                  <a:lnTo>
                    <a:pt x="82" y="204"/>
                  </a:lnTo>
                  <a:lnTo>
                    <a:pt x="65" y="204"/>
                  </a:lnTo>
                  <a:lnTo>
                    <a:pt x="65" y="185"/>
                  </a:lnTo>
                  <a:lnTo>
                    <a:pt x="65" y="204"/>
                  </a:lnTo>
                  <a:lnTo>
                    <a:pt x="65" y="185"/>
                  </a:lnTo>
                  <a:lnTo>
                    <a:pt x="49" y="185"/>
                  </a:lnTo>
                  <a:lnTo>
                    <a:pt x="49" y="166"/>
                  </a:lnTo>
                  <a:lnTo>
                    <a:pt x="49" y="148"/>
                  </a:lnTo>
                  <a:lnTo>
                    <a:pt x="33" y="148"/>
                  </a:lnTo>
                  <a:lnTo>
                    <a:pt x="33" y="130"/>
                  </a:lnTo>
                  <a:lnTo>
                    <a:pt x="33" y="111"/>
                  </a:lnTo>
                  <a:lnTo>
                    <a:pt x="33" y="93"/>
                  </a:lnTo>
                  <a:lnTo>
                    <a:pt x="16" y="93"/>
                  </a:lnTo>
                  <a:lnTo>
                    <a:pt x="16" y="74"/>
                  </a:lnTo>
                  <a:lnTo>
                    <a:pt x="16" y="55"/>
                  </a:lnTo>
                  <a:lnTo>
                    <a:pt x="16" y="74"/>
                  </a:lnTo>
                  <a:lnTo>
                    <a:pt x="0" y="55"/>
                  </a:lnTo>
                  <a:lnTo>
                    <a:pt x="0"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92" name="Group 311"/>
          <p:cNvGrpSpPr>
            <a:grpSpLocks/>
          </p:cNvGrpSpPr>
          <p:nvPr/>
        </p:nvGrpSpPr>
        <p:grpSpPr bwMode="auto">
          <a:xfrm>
            <a:off x="7723677" y="3833053"/>
            <a:ext cx="755726" cy="608291"/>
            <a:chOff x="5909" y="2529"/>
            <a:chExt cx="733" cy="590"/>
          </a:xfrm>
          <a:solidFill>
            <a:schemeClr val="accent5">
              <a:lumMod val="60000"/>
              <a:lumOff val="40000"/>
            </a:schemeClr>
          </a:solidFill>
        </p:grpSpPr>
        <p:sp>
          <p:nvSpPr>
            <p:cNvPr id="293" name="Freeform 313"/>
            <p:cNvSpPr>
              <a:spLocks/>
            </p:cNvSpPr>
            <p:nvPr/>
          </p:nvSpPr>
          <p:spPr bwMode="auto">
            <a:xfrm>
              <a:off x="5909" y="2529"/>
              <a:ext cx="733" cy="590"/>
            </a:xfrm>
            <a:custGeom>
              <a:avLst/>
              <a:gdLst/>
              <a:ahLst/>
              <a:cxnLst>
                <a:cxn ang="0">
                  <a:pos x="180" y="18"/>
                </a:cxn>
                <a:cxn ang="0">
                  <a:pos x="212" y="18"/>
                </a:cxn>
                <a:cxn ang="0">
                  <a:pos x="229" y="18"/>
                </a:cxn>
                <a:cxn ang="0">
                  <a:pos x="229" y="0"/>
                </a:cxn>
                <a:cxn ang="0">
                  <a:pos x="245" y="0"/>
                </a:cxn>
                <a:cxn ang="0">
                  <a:pos x="278" y="18"/>
                </a:cxn>
                <a:cxn ang="0">
                  <a:pos x="327" y="18"/>
                </a:cxn>
                <a:cxn ang="0">
                  <a:pos x="638" y="184"/>
                </a:cxn>
                <a:cxn ang="0">
                  <a:pos x="684" y="351"/>
                </a:cxn>
                <a:cxn ang="0">
                  <a:pos x="717" y="369"/>
                </a:cxn>
                <a:cxn ang="0">
                  <a:pos x="733" y="406"/>
                </a:cxn>
                <a:cxn ang="0">
                  <a:pos x="684" y="424"/>
                </a:cxn>
                <a:cxn ang="0">
                  <a:pos x="668" y="461"/>
                </a:cxn>
                <a:cxn ang="0">
                  <a:pos x="638" y="480"/>
                </a:cxn>
                <a:cxn ang="0">
                  <a:pos x="621" y="517"/>
                </a:cxn>
                <a:cxn ang="0">
                  <a:pos x="588" y="535"/>
                </a:cxn>
                <a:cxn ang="0">
                  <a:pos x="572" y="572"/>
                </a:cxn>
                <a:cxn ang="0">
                  <a:pos x="539" y="590"/>
                </a:cxn>
                <a:cxn ang="0">
                  <a:pos x="507" y="572"/>
                </a:cxn>
                <a:cxn ang="0">
                  <a:pos x="474" y="517"/>
                </a:cxn>
                <a:cxn ang="0">
                  <a:pos x="442" y="498"/>
                </a:cxn>
                <a:cxn ang="0">
                  <a:pos x="458" y="461"/>
                </a:cxn>
                <a:cxn ang="0">
                  <a:pos x="425" y="480"/>
                </a:cxn>
                <a:cxn ang="0">
                  <a:pos x="392" y="498"/>
                </a:cxn>
                <a:cxn ang="0">
                  <a:pos x="360" y="480"/>
                </a:cxn>
                <a:cxn ang="0">
                  <a:pos x="327" y="498"/>
                </a:cxn>
                <a:cxn ang="0">
                  <a:pos x="327" y="480"/>
                </a:cxn>
                <a:cxn ang="0">
                  <a:pos x="310" y="480"/>
                </a:cxn>
                <a:cxn ang="0">
                  <a:pos x="294" y="480"/>
                </a:cxn>
                <a:cxn ang="0">
                  <a:pos x="294" y="498"/>
                </a:cxn>
                <a:cxn ang="0">
                  <a:pos x="278" y="535"/>
                </a:cxn>
                <a:cxn ang="0">
                  <a:pos x="229" y="535"/>
                </a:cxn>
                <a:cxn ang="0">
                  <a:pos x="212" y="535"/>
                </a:cxn>
                <a:cxn ang="0">
                  <a:pos x="180" y="517"/>
                </a:cxn>
                <a:cxn ang="0">
                  <a:pos x="147" y="498"/>
                </a:cxn>
                <a:cxn ang="0">
                  <a:pos x="131" y="498"/>
                </a:cxn>
                <a:cxn ang="0">
                  <a:pos x="98" y="517"/>
                </a:cxn>
                <a:cxn ang="0">
                  <a:pos x="65" y="498"/>
                </a:cxn>
                <a:cxn ang="0">
                  <a:pos x="33" y="480"/>
                </a:cxn>
                <a:cxn ang="0">
                  <a:pos x="16" y="443"/>
                </a:cxn>
                <a:cxn ang="0">
                  <a:pos x="82" y="351"/>
                </a:cxn>
                <a:cxn ang="0">
                  <a:pos x="49" y="332"/>
                </a:cxn>
                <a:cxn ang="0">
                  <a:pos x="16" y="313"/>
                </a:cxn>
                <a:cxn ang="0">
                  <a:pos x="0" y="277"/>
                </a:cxn>
                <a:cxn ang="0">
                  <a:pos x="16" y="240"/>
                </a:cxn>
                <a:cxn ang="0">
                  <a:pos x="147" y="18"/>
                </a:cxn>
              </a:cxnLst>
              <a:rect l="0" t="0" r="r" b="b"/>
              <a:pathLst>
                <a:path w="733" h="590">
                  <a:moveTo>
                    <a:pt x="147" y="18"/>
                  </a:moveTo>
                  <a:lnTo>
                    <a:pt x="164" y="18"/>
                  </a:lnTo>
                  <a:lnTo>
                    <a:pt x="180" y="18"/>
                  </a:lnTo>
                  <a:lnTo>
                    <a:pt x="196" y="18"/>
                  </a:lnTo>
                  <a:lnTo>
                    <a:pt x="196" y="0"/>
                  </a:lnTo>
                  <a:lnTo>
                    <a:pt x="212" y="18"/>
                  </a:lnTo>
                  <a:lnTo>
                    <a:pt x="229" y="18"/>
                  </a:lnTo>
                  <a:lnTo>
                    <a:pt x="229" y="0"/>
                  </a:lnTo>
                  <a:lnTo>
                    <a:pt x="229" y="18"/>
                  </a:lnTo>
                  <a:lnTo>
                    <a:pt x="229" y="0"/>
                  </a:lnTo>
                  <a:lnTo>
                    <a:pt x="229" y="18"/>
                  </a:lnTo>
                  <a:lnTo>
                    <a:pt x="229" y="0"/>
                  </a:lnTo>
                  <a:lnTo>
                    <a:pt x="229" y="18"/>
                  </a:lnTo>
                  <a:lnTo>
                    <a:pt x="229" y="0"/>
                  </a:lnTo>
                  <a:lnTo>
                    <a:pt x="245" y="0"/>
                  </a:lnTo>
                  <a:lnTo>
                    <a:pt x="261" y="0"/>
                  </a:lnTo>
                  <a:lnTo>
                    <a:pt x="261" y="18"/>
                  </a:lnTo>
                  <a:lnTo>
                    <a:pt x="278" y="18"/>
                  </a:lnTo>
                  <a:lnTo>
                    <a:pt x="294" y="18"/>
                  </a:lnTo>
                  <a:lnTo>
                    <a:pt x="310" y="18"/>
                  </a:lnTo>
                  <a:lnTo>
                    <a:pt x="327" y="18"/>
                  </a:lnTo>
                  <a:lnTo>
                    <a:pt x="343" y="18"/>
                  </a:lnTo>
                  <a:lnTo>
                    <a:pt x="572" y="18"/>
                  </a:lnTo>
                  <a:lnTo>
                    <a:pt x="638" y="184"/>
                  </a:lnTo>
                  <a:lnTo>
                    <a:pt x="668" y="313"/>
                  </a:lnTo>
                  <a:lnTo>
                    <a:pt x="684" y="332"/>
                  </a:lnTo>
                  <a:lnTo>
                    <a:pt x="684" y="351"/>
                  </a:lnTo>
                  <a:lnTo>
                    <a:pt x="700" y="351"/>
                  </a:lnTo>
                  <a:lnTo>
                    <a:pt x="717" y="351"/>
                  </a:lnTo>
                  <a:lnTo>
                    <a:pt x="717" y="369"/>
                  </a:lnTo>
                  <a:lnTo>
                    <a:pt x="733" y="369"/>
                  </a:lnTo>
                  <a:lnTo>
                    <a:pt x="733" y="388"/>
                  </a:lnTo>
                  <a:lnTo>
                    <a:pt x="733" y="406"/>
                  </a:lnTo>
                  <a:lnTo>
                    <a:pt x="717" y="406"/>
                  </a:lnTo>
                  <a:lnTo>
                    <a:pt x="700" y="424"/>
                  </a:lnTo>
                  <a:lnTo>
                    <a:pt x="684" y="424"/>
                  </a:lnTo>
                  <a:lnTo>
                    <a:pt x="684" y="443"/>
                  </a:lnTo>
                  <a:lnTo>
                    <a:pt x="668" y="443"/>
                  </a:lnTo>
                  <a:lnTo>
                    <a:pt x="668" y="461"/>
                  </a:lnTo>
                  <a:lnTo>
                    <a:pt x="651" y="461"/>
                  </a:lnTo>
                  <a:lnTo>
                    <a:pt x="651" y="480"/>
                  </a:lnTo>
                  <a:lnTo>
                    <a:pt x="638" y="480"/>
                  </a:lnTo>
                  <a:lnTo>
                    <a:pt x="638" y="498"/>
                  </a:lnTo>
                  <a:lnTo>
                    <a:pt x="621" y="498"/>
                  </a:lnTo>
                  <a:lnTo>
                    <a:pt x="621" y="517"/>
                  </a:lnTo>
                  <a:lnTo>
                    <a:pt x="605" y="517"/>
                  </a:lnTo>
                  <a:lnTo>
                    <a:pt x="605" y="535"/>
                  </a:lnTo>
                  <a:lnTo>
                    <a:pt x="588" y="535"/>
                  </a:lnTo>
                  <a:lnTo>
                    <a:pt x="588" y="553"/>
                  </a:lnTo>
                  <a:lnTo>
                    <a:pt x="572" y="553"/>
                  </a:lnTo>
                  <a:lnTo>
                    <a:pt x="572" y="572"/>
                  </a:lnTo>
                  <a:lnTo>
                    <a:pt x="556" y="572"/>
                  </a:lnTo>
                  <a:lnTo>
                    <a:pt x="556" y="590"/>
                  </a:lnTo>
                  <a:lnTo>
                    <a:pt x="539" y="590"/>
                  </a:lnTo>
                  <a:lnTo>
                    <a:pt x="523" y="590"/>
                  </a:lnTo>
                  <a:lnTo>
                    <a:pt x="523" y="572"/>
                  </a:lnTo>
                  <a:lnTo>
                    <a:pt x="507" y="572"/>
                  </a:lnTo>
                  <a:lnTo>
                    <a:pt x="490" y="553"/>
                  </a:lnTo>
                  <a:lnTo>
                    <a:pt x="474" y="535"/>
                  </a:lnTo>
                  <a:lnTo>
                    <a:pt x="474" y="517"/>
                  </a:lnTo>
                  <a:lnTo>
                    <a:pt x="458" y="517"/>
                  </a:lnTo>
                  <a:lnTo>
                    <a:pt x="458" y="498"/>
                  </a:lnTo>
                  <a:lnTo>
                    <a:pt x="442" y="498"/>
                  </a:lnTo>
                  <a:lnTo>
                    <a:pt x="458" y="498"/>
                  </a:lnTo>
                  <a:lnTo>
                    <a:pt x="458" y="480"/>
                  </a:lnTo>
                  <a:lnTo>
                    <a:pt x="458" y="461"/>
                  </a:lnTo>
                  <a:lnTo>
                    <a:pt x="442" y="461"/>
                  </a:lnTo>
                  <a:lnTo>
                    <a:pt x="425" y="461"/>
                  </a:lnTo>
                  <a:lnTo>
                    <a:pt x="425" y="480"/>
                  </a:lnTo>
                  <a:lnTo>
                    <a:pt x="409" y="480"/>
                  </a:lnTo>
                  <a:lnTo>
                    <a:pt x="392" y="480"/>
                  </a:lnTo>
                  <a:lnTo>
                    <a:pt x="392" y="498"/>
                  </a:lnTo>
                  <a:lnTo>
                    <a:pt x="376" y="498"/>
                  </a:lnTo>
                  <a:lnTo>
                    <a:pt x="360" y="498"/>
                  </a:lnTo>
                  <a:lnTo>
                    <a:pt x="360" y="480"/>
                  </a:lnTo>
                  <a:lnTo>
                    <a:pt x="343" y="480"/>
                  </a:lnTo>
                  <a:lnTo>
                    <a:pt x="343" y="498"/>
                  </a:lnTo>
                  <a:lnTo>
                    <a:pt x="327" y="498"/>
                  </a:lnTo>
                  <a:lnTo>
                    <a:pt x="343" y="498"/>
                  </a:lnTo>
                  <a:lnTo>
                    <a:pt x="327" y="498"/>
                  </a:lnTo>
                  <a:lnTo>
                    <a:pt x="327" y="480"/>
                  </a:lnTo>
                  <a:lnTo>
                    <a:pt x="310" y="480"/>
                  </a:lnTo>
                  <a:lnTo>
                    <a:pt x="310" y="498"/>
                  </a:lnTo>
                  <a:lnTo>
                    <a:pt x="310" y="480"/>
                  </a:lnTo>
                  <a:lnTo>
                    <a:pt x="310" y="461"/>
                  </a:lnTo>
                  <a:lnTo>
                    <a:pt x="310" y="480"/>
                  </a:lnTo>
                  <a:lnTo>
                    <a:pt x="294" y="480"/>
                  </a:lnTo>
                  <a:lnTo>
                    <a:pt x="278" y="480"/>
                  </a:lnTo>
                  <a:lnTo>
                    <a:pt x="278" y="498"/>
                  </a:lnTo>
                  <a:lnTo>
                    <a:pt x="294" y="498"/>
                  </a:lnTo>
                  <a:lnTo>
                    <a:pt x="294" y="517"/>
                  </a:lnTo>
                  <a:lnTo>
                    <a:pt x="278" y="517"/>
                  </a:lnTo>
                  <a:lnTo>
                    <a:pt x="278" y="535"/>
                  </a:lnTo>
                  <a:lnTo>
                    <a:pt x="261" y="535"/>
                  </a:lnTo>
                  <a:lnTo>
                    <a:pt x="245" y="535"/>
                  </a:lnTo>
                  <a:lnTo>
                    <a:pt x="229" y="535"/>
                  </a:lnTo>
                  <a:lnTo>
                    <a:pt x="212" y="535"/>
                  </a:lnTo>
                  <a:lnTo>
                    <a:pt x="212" y="517"/>
                  </a:lnTo>
                  <a:lnTo>
                    <a:pt x="212" y="535"/>
                  </a:lnTo>
                  <a:lnTo>
                    <a:pt x="196" y="535"/>
                  </a:lnTo>
                  <a:lnTo>
                    <a:pt x="196" y="517"/>
                  </a:lnTo>
                  <a:lnTo>
                    <a:pt x="180" y="517"/>
                  </a:lnTo>
                  <a:lnTo>
                    <a:pt x="164" y="517"/>
                  </a:lnTo>
                  <a:lnTo>
                    <a:pt x="164" y="498"/>
                  </a:lnTo>
                  <a:lnTo>
                    <a:pt x="147" y="498"/>
                  </a:lnTo>
                  <a:lnTo>
                    <a:pt x="131" y="498"/>
                  </a:lnTo>
                  <a:lnTo>
                    <a:pt x="131" y="480"/>
                  </a:lnTo>
                  <a:lnTo>
                    <a:pt x="131" y="498"/>
                  </a:lnTo>
                  <a:lnTo>
                    <a:pt x="114" y="498"/>
                  </a:lnTo>
                  <a:lnTo>
                    <a:pt x="98" y="498"/>
                  </a:lnTo>
                  <a:lnTo>
                    <a:pt x="98" y="517"/>
                  </a:lnTo>
                  <a:lnTo>
                    <a:pt x="82" y="517"/>
                  </a:lnTo>
                  <a:lnTo>
                    <a:pt x="65" y="517"/>
                  </a:lnTo>
                  <a:lnTo>
                    <a:pt x="65" y="498"/>
                  </a:lnTo>
                  <a:lnTo>
                    <a:pt x="49" y="498"/>
                  </a:lnTo>
                  <a:lnTo>
                    <a:pt x="49" y="480"/>
                  </a:lnTo>
                  <a:lnTo>
                    <a:pt x="33" y="480"/>
                  </a:lnTo>
                  <a:lnTo>
                    <a:pt x="33" y="461"/>
                  </a:lnTo>
                  <a:lnTo>
                    <a:pt x="16" y="461"/>
                  </a:lnTo>
                  <a:lnTo>
                    <a:pt x="16" y="443"/>
                  </a:lnTo>
                  <a:lnTo>
                    <a:pt x="98" y="369"/>
                  </a:lnTo>
                  <a:lnTo>
                    <a:pt x="82" y="369"/>
                  </a:lnTo>
                  <a:lnTo>
                    <a:pt x="82" y="351"/>
                  </a:lnTo>
                  <a:lnTo>
                    <a:pt x="65" y="351"/>
                  </a:lnTo>
                  <a:lnTo>
                    <a:pt x="65" y="332"/>
                  </a:lnTo>
                  <a:lnTo>
                    <a:pt x="49" y="332"/>
                  </a:lnTo>
                  <a:lnTo>
                    <a:pt x="33" y="332"/>
                  </a:lnTo>
                  <a:lnTo>
                    <a:pt x="33" y="313"/>
                  </a:lnTo>
                  <a:lnTo>
                    <a:pt x="16" y="313"/>
                  </a:lnTo>
                  <a:lnTo>
                    <a:pt x="16" y="295"/>
                  </a:lnTo>
                  <a:lnTo>
                    <a:pt x="0" y="295"/>
                  </a:lnTo>
                  <a:lnTo>
                    <a:pt x="0" y="277"/>
                  </a:lnTo>
                  <a:lnTo>
                    <a:pt x="0" y="258"/>
                  </a:lnTo>
                  <a:lnTo>
                    <a:pt x="16" y="258"/>
                  </a:lnTo>
                  <a:lnTo>
                    <a:pt x="16" y="240"/>
                  </a:lnTo>
                  <a:lnTo>
                    <a:pt x="114" y="74"/>
                  </a:lnTo>
                  <a:lnTo>
                    <a:pt x="147" y="37"/>
                  </a:lnTo>
                  <a:lnTo>
                    <a:pt x="147"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4" name="Freeform 312"/>
            <p:cNvSpPr>
              <a:spLocks/>
            </p:cNvSpPr>
            <p:nvPr/>
          </p:nvSpPr>
          <p:spPr bwMode="auto">
            <a:xfrm>
              <a:off x="5909" y="2529"/>
              <a:ext cx="733" cy="590"/>
            </a:xfrm>
            <a:custGeom>
              <a:avLst/>
              <a:gdLst/>
              <a:ahLst/>
              <a:cxnLst>
                <a:cxn ang="0">
                  <a:pos x="180" y="18"/>
                </a:cxn>
                <a:cxn ang="0">
                  <a:pos x="212" y="18"/>
                </a:cxn>
                <a:cxn ang="0">
                  <a:pos x="229" y="18"/>
                </a:cxn>
                <a:cxn ang="0">
                  <a:pos x="229" y="0"/>
                </a:cxn>
                <a:cxn ang="0">
                  <a:pos x="245" y="0"/>
                </a:cxn>
                <a:cxn ang="0">
                  <a:pos x="278" y="18"/>
                </a:cxn>
                <a:cxn ang="0">
                  <a:pos x="327" y="18"/>
                </a:cxn>
                <a:cxn ang="0">
                  <a:pos x="638" y="184"/>
                </a:cxn>
                <a:cxn ang="0">
                  <a:pos x="684" y="351"/>
                </a:cxn>
                <a:cxn ang="0">
                  <a:pos x="717" y="369"/>
                </a:cxn>
                <a:cxn ang="0">
                  <a:pos x="733" y="406"/>
                </a:cxn>
                <a:cxn ang="0">
                  <a:pos x="684" y="424"/>
                </a:cxn>
                <a:cxn ang="0">
                  <a:pos x="668" y="461"/>
                </a:cxn>
                <a:cxn ang="0">
                  <a:pos x="638" y="480"/>
                </a:cxn>
                <a:cxn ang="0">
                  <a:pos x="621" y="517"/>
                </a:cxn>
                <a:cxn ang="0">
                  <a:pos x="588" y="535"/>
                </a:cxn>
                <a:cxn ang="0">
                  <a:pos x="572" y="572"/>
                </a:cxn>
                <a:cxn ang="0">
                  <a:pos x="539" y="590"/>
                </a:cxn>
                <a:cxn ang="0">
                  <a:pos x="507" y="572"/>
                </a:cxn>
                <a:cxn ang="0">
                  <a:pos x="474" y="517"/>
                </a:cxn>
                <a:cxn ang="0">
                  <a:pos x="442" y="498"/>
                </a:cxn>
                <a:cxn ang="0">
                  <a:pos x="458" y="461"/>
                </a:cxn>
                <a:cxn ang="0">
                  <a:pos x="425" y="480"/>
                </a:cxn>
                <a:cxn ang="0">
                  <a:pos x="392" y="498"/>
                </a:cxn>
                <a:cxn ang="0">
                  <a:pos x="360" y="480"/>
                </a:cxn>
                <a:cxn ang="0">
                  <a:pos x="327" y="498"/>
                </a:cxn>
                <a:cxn ang="0">
                  <a:pos x="327" y="480"/>
                </a:cxn>
                <a:cxn ang="0">
                  <a:pos x="310" y="480"/>
                </a:cxn>
                <a:cxn ang="0">
                  <a:pos x="294" y="480"/>
                </a:cxn>
                <a:cxn ang="0">
                  <a:pos x="294" y="498"/>
                </a:cxn>
                <a:cxn ang="0">
                  <a:pos x="278" y="535"/>
                </a:cxn>
                <a:cxn ang="0">
                  <a:pos x="229" y="535"/>
                </a:cxn>
                <a:cxn ang="0">
                  <a:pos x="212" y="535"/>
                </a:cxn>
                <a:cxn ang="0">
                  <a:pos x="180" y="517"/>
                </a:cxn>
                <a:cxn ang="0">
                  <a:pos x="147" y="498"/>
                </a:cxn>
                <a:cxn ang="0">
                  <a:pos x="131" y="498"/>
                </a:cxn>
                <a:cxn ang="0">
                  <a:pos x="98" y="517"/>
                </a:cxn>
                <a:cxn ang="0">
                  <a:pos x="65" y="498"/>
                </a:cxn>
                <a:cxn ang="0">
                  <a:pos x="33" y="480"/>
                </a:cxn>
                <a:cxn ang="0">
                  <a:pos x="16" y="443"/>
                </a:cxn>
                <a:cxn ang="0">
                  <a:pos x="82" y="351"/>
                </a:cxn>
                <a:cxn ang="0">
                  <a:pos x="49" y="332"/>
                </a:cxn>
                <a:cxn ang="0">
                  <a:pos x="16" y="313"/>
                </a:cxn>
                <a:cxn ang="0">
                  <a:pos x="0" y="277"/>
                </a:cxn>
                <a:cxn ang="0">
                  <a:pos x="16" y="240"/>
                </a:cxn>
                <a:cxn ang="0">
                  <a:pos x="147" y="18"/>
                </a:cxn>
              </a:cxnLst>
              <a:rect l="0" t="0" r="r" b="b"/>
              <a:pathLst>
                <a:path w="733" h="590">
                  <a:moveTo>
                    <a:pt x="147" y="18"/>
                  </a:moveTo>
                  <a:lnTo>
                    <a:pt x="164" y="18"/>
                  </a:lnTo>
                  <a:lnTo>
                    <a:pt x="180" y="18"/>
                  </a:lnTo>
                  <a:lnTo>
                    <a:pt x="196" y="18"/>
                  </a:lnTo>
                  <a:lnTo>
                    <a:pt x="196" y="0"/>
                  </a:lnTo>
                  <a:lnTo>
                    <a:pt x="212" y="18"/>
                  </a:lnTo>
                  <a:lnTo>
                    <a:pt x="229" y="18"/>
                  </a:lnTo>
                  <a:lnTo>
                    <a:pt x="229" y="0"/>
                  </a:lnTo>
                  <a:lnTo>
                    <a:pt x="229" y="18"/>
                  </a:lnTo>
                  <a:lnTo>
                    <a:pt x="229" y="0"/>
                  </a:lnTo>
                  <a:lnTo>
                    <a:pt x="229" y="18"/>
                  </a:lnTo>
                  <a:lnTo>
                    <a:pt x="229" y="0"/>
                  </a:lnTo>
                  <a:lnTo>
                    <a:pt x="229" y="18"/>
                  </a:lnTo>
                  <a:lnTo>
                    <a:pt x="229" y="0"/>
                  </a:lnTo>
                  <a:lnTo>
                    <a:pt x="245" y="0"/>
                  </a:lnTo>
                  <a:lnTo>
                    <a:pt x="261" y="0"/>
                  </a:lnTo>
                  <a:lnTo>
                    <a:pt x="261" y="18"/>
                  </a:lnTo>
                  <a:lnTo>
                    <a:pt x="278" y="18"/>
                  </a:lnTo>
                  <a:lnTo>
                    <a:pt x="294" y="18"/>
                  </a:lnTo>
                  <a:lnTo>
                    <a:pt x="310" y="18"/>
                  </a:lnTo>
                  <a:lnTo>
                    <a:pt x="327" y="18"/>
                  </a:lnTo>
                  <a:lnTo>
                    <a:pt x="343" y="18"/>
                  </a:lnTo>
                  <a:lnTo>
                    <a:pt x="572" y="18"/>
                  </a:lnTo>
                  <a:lnTo>
                    <a:pt x="638" y="184"/>
                  </a:lnTo>
                  <a:lnTo>
                    <a:pt x="668" y="313"/>
                  </a:lnTo>
                  <a:lnTo>
                    <a:pt x="684" y="332"/>
                  </a:lnTo>
                  <a:lnTo>
                    <a:pt x="684" y="351"/>
                  </a:lnTo>
                  <a:lnTo>
                    <a:pt x="700" y="351"/>
                  </a:lnTo>
                  <a:lnTo>
                    <a:pt x="717" y="351"/>
                  </a:lnTo>
                  <a:lnTo>
                    <a:pt x="717" y="369"/>
                  </a:lnTo>
                  <a:lnTo>
                    <a:pt x="733" y="369"/>
                  </a:lnTo>
                  <a:lnTo>
                    <a:pt x="733" y="388"/>
                  </a:lnTo>
                  <a:lnTo>
                    <a:pt x="733" y="406"/>
                  </a:lnTo>
                  <a:lnTo>
                    <a:pt x="717" y="406"/>
                  </a:lnTo>
                  <a:lnTo>
                    <a:pt x="700" y="424"/>
                  </a:lnTo>
                  <a:lnTo>
                    <a:pt x="684" y="424"/>
                  </a:lnTo>
                  <a:lnTo>
                    <a:pt x="684" y="443"/>
                  </a:lnTo>
                  <a:lnTo>
                    <a:pt x="668" y="443"/>
                  </a:lnTo>
                  <a:lnTo>
                    <a:pt x="668" y="461"/>
                  </a:lnTo>
                  <a:lnTo>
                    <a:pt x="651" y="461"/>
                  </a:lnTo>
                  <a:lnTo>
                    <a:pt x="651" y="480"/>
                  </a:lnTo>
                  <a:lnTo>
                    <a:pt x="638" y="480"/>
                  </a:lnTo>
                  <a:lnTo>
                    <a:pt x="638" y="498"/>
                  </a:lnTo>
                  <a:lnTo>
                    <a:pt x="621" y="498"/>
                  </a:lnTo>
                  <a:lnTo>
                    <a:pt x="621" y="517"/>
                  </a:lnTo>
                  <a:lnTo>
                    <a:pt x="605" y="517"/>
                  </a:lnTo>
                  <a:lnTo>
                    <a:pt x="605" y="535"/>
                  </a:lnTo>
                  <a:lnTo>
                    <a:pt x="588" y="535"/>
                  </a:lnTo>
                  <a:lnTo>
                    <a:pt x="588" y="553"/>
                  </a:lnTo>
                  <a:lnTo>
                    <a:pt x="572" y="553"/>
                  </a:lnTo>
                  <a:lnTo>
                    <a:pt x="572" y="572"/>
                  </a:lnTo>
                  <a:lnTo>
                    <a:pt x="556" y="572"/>
                  </a:lnTo>
                  <a:lnTo>
                    <a:pt x="556" y="590"/>
                  </a:lnTo>
                  <a:lnTo>
                    <a:pt x="539" y="590"/>
                  </a:lnTo>
                  <a:lnTo>
                    <a:pt x="523" y="590"/>
                  </a:lnTo>
                  <a:lnTo>
                    <a:pt x="523" y="572"/>
                  </a:lnTo>
                  <a:lnTo>
                    <a:pt x="507" y="572"/>
                  </a:lnTo>
                  <a:lnTo>
                    <a:pt x="490" y="553"/>
                  </a:lnTo>
                  <a:lnTo>
                    <a:pt x="474" y="535"/>
                  </a:lnTo>
                  <a:lnTo>
                    <a:pt x="474" y="517"/>
                  </a:lnTo>
                  <a:lnTo>
                    <a:pt x="458" y="517"/>
                  </a:lnTo>
                  <a:lnTo>
                    <a:pt x="458" y="498"/>
                  </a:lnTo>
                  <a:lnTo>
                    <a:pt x="442" y="498"/>
                  </a:lnTo>
                  <a:lnTo>
                    <a:pt x="458" y="498"/>
                  </a:lnTo>
                  <a:lnTo>
                    <a:pt x="458" y="480"/>
                  </a:lnTo>
                  <a:lnTo>
                    <a:pt x="458" y="461"/>
                  </a:lnTo>
                  <a:lnTo>
                    <a:pt x="442" y="461"/>
                  </a:lnTo>
                  <a:lnTo>
                    <a:pt x="425" y="461"/>
                  </a:lnTo>
                  <a:lnTo>
                    <a:pt x="425" y="480"/>
                  </a:lnTo>
                  <a:lnTo>
                    <a:pt x="409" y="480"/>
                  </a:lnTo>
                  <a:lnTo>
                    <a:pt x="392" y="480"/>
                  </a:lnTo>
                  <a:lnTo>
                    <a:pt x="392" y="498"/>
                  </a:lnTo>
                  <a:lnTo>
                    <a:pt x="376" y="498"/>
                  </a:lnTo>
                  <a:lnTo>
                    <a:pt x="360" y="498"/>
                  </a:lnTo>
                  <a:lnTo>
                    <a:pt x="360" y="480"/>
                  </a:lnTo>
                  <a:lnTo>
                    <a:pt x="343" y="480"/>
                  </a:lnTo>
                  <a:lnTo>
                    <a:pt x="343" y="498"/>
                  </a:lnTo>
                  <a:lnTo>
                    <a:pt x="327" y="498"/>
                  </a:lnTo>
                  <a:lnTo>
                    <a:pt x="343" y="498"/>
                  </a:lnTo>
                  <a:lnTo>
                    <a:pt x="327" y="498"/>
                  </a:lnTo>
                  <a:lnTo>
                    <a:pt x="327" y="480"/>
                  </a:lnTo>
                  <a:lnTo>
                    <a:pt x="310" y="480"/>
                  </a:lnTo>
                  <a:lnTo>
                    <a:pt x="310" y="498"/>
                  </a:lnTo>
                  <a:lnTo>
                    <a:pt x="310" y="480"/>
                  </a:lnTo>
                  <a:lnTo>
                    <a:pt x="310" y="461"/>
                  </a:lnTo>
                  <a:lnTo>
                    <a:pt x="310" y="480"/>
                  </a:lnTo>
                  <a:lnTo>
                    <a:pt x="294" y="480"/>
                  </a:lnTo>
                  <a:lnTo>
                    <a:pt x="278" y="480"/>
                  </a:lnTo>
                  <a:lnTo>
                    <a:pt x="278" y="498"/>
                  </a:lnTo>
                  <a:lnTo>
                    <a:pt x="294" y="498"/>
                  </a:lnTo>
                  <a:lnTo>
                    <a:pt x="294" y="517"/>
                  </a:lnTo>
                  <a:lnTo>
                    <a:pt x="278" y="517"/>
                  </a:lnTo>
                  <a:lnTo>
                    <a:pt x="278" y="535"/>
                  </a:lnTo>
                  <a:lnTo>
                    <a:pt x="261" y="535"/>
                  </a:lnTo>
                  <a:lnTo>
                    <a:pt x="245" y="535"/>
                  </a:lnTo>
                  <a:lnTo>
                    <a:pt x="229" y="535"/>
                  </a:lnTo>
                  <a:lnTo>
                    <a:pt x="212" y="535"/>
                  </a:lnTo>
                  <a:lnTo>
                    <a:pt x="212" y="517"/>
                  </a:lnTo>
                  <a:lnTo>
                    <a:pt x="212" y="535"/>
                  </a:lnTo>
                  <a:lnTo>
                    <a:pt x="196" y="535"/>
                  </a:lnTo>
                  <a:lnTo>
                    <a:pt x="196" y="517"/>
                  </a:lnTo>
                  <a:lnTo>
                    <a:pt x="180" y="517"/>
                  </a:lnTo>
                  <a:lnTo>
                    <a:pt x="164" y="517"/>
                  </a:lnTo>
                  <a:lnTo>
                    <a:pt x="164" y="498"/>
                  </a:lnTo>
                  <a:lnTo>
                    <a:pt x="147" y="498"/>
                  </a:lnTo>
                  <a:lnTo>
                    <a:pt x="131" y="498"/>
                  </a:lnTo>
                  <a:lnTo>
                    <a:pt x="131" y="480"/>
                  </a:lnTo>
                  <a:lnTo>
                    <a:pt x="131" y="498"/>
                  </a:lnTo>
                  <a:lnTo>
                    <a:pt x="114" y="498"/>
                  </a:lnTo>
                  <a:lnTo>
                    <a:pt x="98" y="498"/>
                  </a:lnTo>
                  <a:lnTo>
                    <a:pt x="98" y="517"/>
                  </a:lnTo>
                  <a:lnTo>
                    <a:pt x="82" y="517"/>
                  </a:lnTo>
                  <a:lnTo>
                    <a:pt x="65" y="517"/>
                  </a:lnTo>
                  <a:lnTo>
                    <a:pt x="65" y="498"/>
                  </a:lnTo>
                  <a:lnTo>
                    <a:pt x="49" y="498"/>
                  </a:lnTo>
                  <a:lnTo>
                    <a:pt x="49" y="480"/>
                  </a:lnTo>
                  <a:lnTo>
                    <a:pt x="33" y="480"/>
                  </a:lnTo>
                  <a:lnTo>
                    <a:pt x="33" y="461"/>
                  </a:lnTo>
                  <a:lnTo>
                    <a:pt x="16" y="461"/>
                  </a:lnTo>
                  <a:lnTo>
                    <a:pt x="16" y="443"/>
                  </a:lnTo>
                  <a:lnTo>
                    <a:pt x="98" y="369"/>
                  </a:lnTo>
                  <a:lnTo>
                    <a:pt x="82" y="369"/>
                  </a:lnTo>
                  <a:lnTo>
                    <a:pt x="82" y="351"/>
                  </a:lnTo>
                  <a:lnTo>
                    <a:pt x="65" y="351"/>
                  </a:lnTo>
                  <a:lnTo>
                    <a:pt x="65" y="332"/>
                  </a:lnTo>
                  <a:lnTo>
                    <a:pt x="49" y="332"/>
                  </a:lnTo>
                  <a:lnTo>
                    <a:pt x="33" y="332"/>
                  </a:lnTo>
                  <a:lnTo>
                    <a:pt x="33" y="313"/>
                  </a:lnTo>
                  <a:lnTo>
                    <a:pt x="16" y="313"/>
                  </a:lnTo>
                  <a:lnTo>
                    <a:pt x="16" y="295"/>
                  </a:lnTo>
                  <a:lnTo>
                    <a:pt x="0" y="295"/>
                  </a:lnTo>
                  <a:lnTo>
                    <a:pt x="0" y="277"/>
                  </a:lnTo>
                  <a:lnTo>
                    <a:pt x="0" y="258"/>
                  </a:lnTo>
                  <a:lnTo>
                    <a:pt x="16" y="258"/>
                  </a:lnTo>
                  <a:lnTo>
                    <a:pt x="16" y="240"/>
                  </a:lnTo>
                  <a:lnTo>
                    <a:pt x="114" y="74"/>
                  </a:lnTo>
                  <a:lnTo>
                    <a:pt x="147" y="37"/>
                  </a:lnTo>
                  <a:lnTo>
                    <a:pt x="147"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95" name="Group 308"/>
          <p:cNvGrpSpPr>
            <a:grpSpLocks/>
          </p:cNvGrpSpPr>
          <p:nvPr/>
        </p:nvGrpSpPr>
        <p:grpSpPr bwMode="auto">
          <a:xfrm>
            <a:off x="6915370" y="4195966"/>
            <a:ext cx="924811" cy="738197"/>
            <a:chOff x="5125" y="2881"/>
            <a:chExt cx="897" cy="716"/>
          </a:xfrm>
          <a:solidFill>
            <a:schemeClr val="accent5">
              <a:lumMod val="60000"/>
              <a:lumOff val="40000"/>
            </a:schemeClr>
          </a:solidFill>
        </p:grpSpPr>
        <p:sp>
          <p:nvSpPr>
            <p:cNvPr id="296" name="Freeform 310"/>
            <p:cNvSpPr>
              <a:spLocks/>
            </p:cNvSpPr>
            <p:nvPr/>
          </p:nvSpPr>
          <p:spPr bwMode="auto">
            <a:xfrm>
              <a:off x="5125" y="2881"/>
              <a:ext cx="897" cy="716"/>
            </a:xfrm>
            <a:custGeom>
              <a:avLst/>
              <a:gdLst/>
              <a:ahLst/>
              <a:cxnLst>
                <a:cxn ang="0">
                  <a:pos x="213" y="18"/>
                </a:cxn>
                <a:cxn ang="0">
                  <a:pos x="327" y="18"/>
                </a:cxn>
                <a:cxn ang="0">
                  <a:pos x="393" y="36"/>
                </a:cxn>
                <a:cxn ang="0">
                  <a:pos x="425" y="18"/>
                </a:cxn>
                <a:cxn ang="0">
                  <a:pos x="458" y="36"/>
                </a:cxn>
                <a:cxn ang="0">
                  <a:pos x="491" y="73"/>
                </a:cxn>
                <a:cxn ang="0">
                  <a:pos x="654" y="129"/>
                </a:cxn>
                <a:cxn ang="0">
                  <a:pos x="684" y="129"/>
                </a:cxn>
                <a:cxn ang="0">
                  <a:pos x="799" y="110"/>
                </a:cxn>
                <a:cxn ang="0">
                  <a:pos x="831" y="129"/>
                </a:cxn>
                <a:cxn ang="0">
                  <a:pos x="848" y="166"/>
                </a:cxn>
                <a:cxn ang="0">
                  <a:pos x="881" y="147"/>
                </a:cxn>
                <a:cxn ang="0">
                  <a:pos x="684" y="365"/>
                </a:cxn>
                <a:cxn ang="0">
                  <a:pos x="671" y="402"/>
                </a:cxn>
                <a:cxn ang="0">
                  <a:pos x="654" y="439"/>
                </a:cxn>
                <a:cxn ang="0">
                  <a:pos x="605" y="439"/>
                </a:cxn>
                <a:cxn ang="0">
                  <a:pos x="573" y="421"/>
                </a:cxn>
                <a:cxn ang="0">
                  <a:pos x="540" y="402"/>
                </a:cxn>
                <a:cxn ang="0">
                  <a:pos x="524" y="439"/>
                </a:cxn>
                <a:cxn ang="0">
                  <a:pos x="524" y="458"/>
                </a:cxn>
                <a:cxn ang="0">
                  <a:pos x="507" y="458"/>
                </a:cxn>
                <a:cxn ang="0">
                  <a:pos x="524" y="495"/>
                </a:cxn>
                <a:cxn ang="0">
                  <a:pos x="507" y="531"/>
                </a:cxn>
                <a:cxn ang="0">
                  <a:pos x="507" y="550"/>
                </a:cxn>
                <a:cxn ang="0">
                  <a:pos x="474" y="568"/>
                </a:cxn>
                <a:cxn ang="0">
                  <a:pos x="491" y="568"/>
                </a:cxn>
                <a:cxn ang="0">
                  <a:pos x="491" y="587"/>
                </a:cxn>
                <a:cxn ang="0">
                  <a:pos x="474" y="587"/>
                </a:cxn>
                <a:cxn ang="0">
                  <a:pos x="458" y="587"/>
                </a:cxn>
                <a:cxn ang="0">
                  <a:pos x="458" y="605"/>
                </a:cxn>
                <a:cxn ang="0">
                  <a:pos x="442" y="605"/>
                </a:cxn>
                <a:cxn ang="0">
                  <a:pos x="425" y="642"/>
                </a:cxn>
                <a:cxn ang="0">
                  <a:pos x="442" y="679"/>
                </a:cxn>
                <a:cxn ang="0">
                  <a:pos x="409" y="679"/>
                </a:cxn>
                <a:cxn ang="0">
                  <a:pos x="425" y="679"/>
                </a:cxn>
                <a:cxn ang="0">
                  <a:pos x="425" y="698"/>
                </a:cxn>
                <a:cxn ang="0">
                  <a:pos x="343" y="642"/>
                </a:cxn>
                <a:cxn ang="0">
                  <a:pos x="0" y="239"/>
                </a:cxn>
                <a:cxn ang="0">
                  <a:pos x="33" y="221"/>
                </a:cxn>
                <a:cxn ang="0">
                  <a:pos x="33" y="166"/>
                </a:cxn>
                <a:cxn ang="0">
                  <a:pos x="49" y="166"/>
                </a:cxn>
                <a:cxn ang="0">
                  <a:pos x="65" y="166"/>
                </a:cxn>
                <a:cxn ang="0">
                  <a:pos x="49" y="129"/>
                </a:cxn>
                <a:cxn ang="0">
                  <a:pos x="82" y="110"/>
                </a:cxn>
                <a:cxn ang="0">
                  <a:pos x="98" y="110"/>
                </a:cxn>
                <a:cxn ang="0">
                  <a:pos x="98" y="55"/>
                </a:cxn>
                <a:cxn ang="0">
                  <a:pos x="131" y="36"/>
                </a:cxn>
                <a:cxn ang="0">
                  <a:pos x="164" y="36"/>
                </a:cxn>
                <a:cxn ang="0">
                  <a:pos x="180" y="0"/>
                </a:cxn>
              </a:cxnLst>
              <a:rect l="0" t="0" r="r" b="b"/>
              <a:pathLst>
                <a:path w="897" h="716">
                  <a:moveTo>
                    <a:pt x="197" y="0"/>
                  </a:moveTo>
                  <a:lnTo>
                    <a:pt x="213" y="0"/>
                  </a:lnTo>
                  <a:lnTo>
                    <a:pt x="213" y="18"/>
                  </a:lnTo>
                  <a:lnTo>
                    <a:pt x="229" y="18"/>
                  </a:lnTo>
                  <a:lnTo>
                    <a:pt x="245" y="18"/>
                  </a:lnTo>
                  <a:lnTo>
                    <a:pt x="327" y="18"/>
                  </a:lnTo>
                  <a:lnTo>
                    <a:pt x="393" y="0"/>
                  </a:lnTo>
                  <a:lnTo>
                    <a:pt x="393" y="18"/>
                  </a:lnTo>
                  <a:lnTo>
                    <a:pt x="393" y="36"/>
                  </a:lnTo>
                  <a:lnTo>
                    <a:pt x="409" y="36"/>
                  </a:lnTo>
                  <a:lnTo>
                    <a:pt x="409" y="18"/>
                  </a:lnTo>
                  <a:lnTo>
                    <a:pt x="425" y="18"/>
                  </a:lnTo>
                  <a:lnTo>
                    <a:pt x="425" y="36"/>
                  </a:lnTo>
                  <a:lnTo>
                    <a:pt x="442" y="36"/>
                  </a:lnTo>
                  <a:lnTo>
                    <a:pt x="458" y="36"/>
                  </a:lnTo>
                  <a:lnTo>
                    <a:pt x="458" y="55"/>
                  </a:lnTo>
                  <a:lnTo>
                    <a:pt x="474" y="55"/>
                  </a:lnTo>
                  <a:lnTo>
                    <a:pt x="491" y="73"/>
                  </a:lnTo>
                  <a:lnTo>
                    <a:pt x="556" y="110"/>
                  </a:lnTo>
                  <a:lnTo>
                    <a:pt x="605" y="129"/>
                  </a:lnTo>
                  <a:lnTo>
                    <a:pt x="654" y="129"/>
                  </a:lnTo>
                  <a:lnTo>
                    <a:pt x="654" y="147"/>
                  </a:lnTo>
                  <a:lnTo>
                    <a:pt x="671" y="147"/>
                  </a:lnTo>
                  <a:lnTo>
                    <a:pt x="684" y="129"/>
                  </a:lnTo>
                  <a:lnTo>
                    <a:pt x="717" y="147"/>
                  </a:lnTo>
                  <a:lnTo>
                    <a:pt x="799" y="92"/>
                  </a:lnTo>
                  <a:lnTo>
                    <a:pt x="799" y="110"/>
                  </a:lnTo>
                  <a:lnTo>
                    <a:pt x="815" y="110"/>
                  </a:lnTo>
                  <a:lnTo>
                    <a:pt x="815" y="129"/>
                  </a:lnTo>
                  <a:lnTo>
                    <a:pt x="831" y="129"/>
                  </a:lnTo>
                  <a:lnTo>
                    <a:pt x="831" y="147"/>
                  </a:lnTo>
                  <a:lnTo>
                    <a:pt x="848" y="147"/>
                  </a:lnTo>
                  <a:lnTo>
                    <a:pt x="848" y="166"/>
                  </a:lnTo>
                  <a:lnTo>
                    <a:pt x="864" y="166"/>
                  </a:lnTo>
                  <a:lnTo>
                    <a:pt x="881" y="166"/>
                  </a:lnTo>
                  <a:lnTo>
                    <a:pt x="881" y="147"/>
                  </a:lnTo>
                  <a:lnTo>
                    <a:pt x="897" y="147"/>
                  </a:lnTo>
                  <a:lnTo>
                    <a:pt x="799" y="347"/>
                  </a:lnTo>
                  <a:lnTo>
                    <a:pt x="684" y="365"/>
                  </a:lnTo>
                  <a:lnTo>
                    <a:pt x="684" y="384"/>
                  </a:lnTo>
                  <a:lnTo>
                    <a:pt x="671" y="384"/>
                  </a:lnTo>
                  <a:lnTo>
                    <a:pt x="671" y="402"/>
                  </a:lnTo>
                  <a:lnTo>
                    <a:pt x="654" y="402"/>
                  </a:lnTo>
                  <a:lnTo>
                    <a:pt x="654" y="421"/>
                  </a:lnTo>
                  <a:lnTo>
                    <a:pt x="654" y="439"/>
                  </a:lnTo>
                  <a:lnTo>
                    <a:pt x="638" y="439"/>
                  </a:lnTo>
                  <a:lnTo>
                    <a:pt x="621" y="439"/>
                  </a:lnTo>
                  <a:lnTo>
                    <a:pt x="605" y="439"/>
                  </a:lnTo>
                  <a:lnTo>
                    <a:pt x="605" y="421"/>
                  </a:lnTo>
                  <a:lnTo>
                    <a:pt x="589" y="421"/>
                  </a:lnTo>
                  <a:lnTo>
                    <a:pt x="573" y="421"/>
                  </a:lnTo>
                  <a:lnTo>
                    <a:pt x="573" y="402"/>
                  </a:lnTo>
                  <a:lnTo>
                    <a:pt x="556" y="402"/>
                  </a:lnTo>
                  <a:lnTo>
                    <a:pt x="540" y="402"/>
                  </a:lnTo>
                  <a:lnTo>
                    <a:pt x="540" y="421"/>
                  </a:lnTo>
                  <a:lnTo>
                    <a:pt x="524" y="421"/>
                  </a:lnTo>
                  <a:lnTo>
                    <a:pt x="524" y="439"/>
                  </a:lnTo>
                  <a:lnTo>
                    <a:pt x="507" y="439"/>
                  </a:lnTo>
                  <a:lnTo>
                    <a:pt x="507" y="458"/>
                  </a:lnTo>
                  <a:lnTo>
                    <a:pt x="524" y="458"/>
                  </a:lnTo>
                  <a:lnTo>
                    <a:pt x="524" y="476"/>
                  </a:lnTo>
                  <a:lnTo>
                    <a:pt x="524" y="458"/>
                  </a:lnTo>
                  <a:lnTo>
                    <a:pt x="507" y="458"/>
                  </a:lnTo>
                  <a:lnTo>
                    <a:pt x="507" y="476"/>
                  </a:lnTo>
                  <a:lnTo>
                    <a:pt x="507" y="495"/>
                  </a:lnTo>
                  <a:lnTo>
                    <a:pt x="524" y="495"/>
                  </a:lnTo>
                  <a:lnTo>
                    <a:pt x="507" y="495"/>
                  </a:lnTo>
                  <a:lnTo>
                    <a:pt x="507" y="513"/>
                  </a:lnTo>
                  <a:lnTo>
                    <a:pt x="507" y="531"/>
                  </a:lnTo>
                  <a:lnTo>
                    <a:pt x="491" y="531"/>
                  </a:lnTo>
                  <a:lnTo>
                    <a:pt x="507" y="531"/>
                  </a:lnTo>
                  <a:lnTo>
                    <a:pt x="507" y="550"/>
                  </a:lnTo>
                  <a:lnTo>
                    <a:pt x="507" y="568"/>
                  </a:lnTo>
                  <a:lnTo>
                    <a:pt x="491" y="568"/>
                  </a:lnTo>
                  <a:lnTo>
                    <a:pt x="474" y="568"/>
                  </a:lnTo>
                  <a:lnTo>
                    <a:pt x="474" y="587"/>
                  </a:lnTo>
                  <a:lnTo>
                    <a:pt x="491" y="587"/>
                  </a:lnTo>
                  <a:lnTo>
                    <a:pt x="491" y="568"/>
                  </a:lnTo>
                  <a:lnTo>
                    <a:pt x="491" y="587"/>
                  </a:lnTo>
                  <a:lnTo>
                    <a:pt x="474" y="587"/>
                  </a:lnTo>
                  <a:lnTo>
                    <a:pt x="491" y="587"/>
                  </a:lnTo>
                  <a:lnTo>
                    <a:pt x="474" y="587"/>
                  </a:lnTo>
                  <a:lnTo>
                    <a:pt x="474" y="605"/>
                  </a:lnTo>
                  <a:lnTo>
                    <a:pt x="474" y="587"/>
                  </a:lnTo>
                  <a:lnTo>
                    <a:pt x="474" y="605"/>
                  </a:lnTo>
                  <a:lnTo>
                    <a:pt x="458" y="605"/>
                  </a:lnTo>
                  <a:lnTo>
                    <a:pt x="458" y="587"/>
                  </a:lnTo>
                  <a:lnTo>
                    <a:pt x="458" y="605"/>
                  </a:lnTo>
                  <a:lnTo>
                    <a:pt x="458" y="587"/>
                  </a:lnTo>
                  <a:lnTo>
                    <a:pt x="458" y="605"/>
                  </a:lnTo>
                  <a:lnTo>
                    <a:pt x="442" y="605"/>
                  </a:lnTo>
                  <a:lnTo>
                    <a:pt x="458" y="605"/>
                  </a:lnTo>
                  <a:lnTo>
                    <a:pt x="442" y="605"/>
                  </a:lnTo>
                  <a:lnTo>
                    <a:pt x="425" y="605"/>
                  </a:lnTo>
                  <a:lnTo>
                    <a:pt x="425" y="624"/>
                  </a:lnTo>
                  <a:lnTo>
                    <a:pt x="425" y="642"/>
                  </a:lnTo>
                  <a:lnTo>
                    <a:pt x="425" y="660"/>
                  </a:lnTo>
                  <a:lnTo>
                    <a:pt x="442" y="660"/>
                  </a:lnTo>
                  <a:lnTo>
                    <a:pt x="442" y="679"/>
                  </a:lnTo>
                  <a:lnTo>
                    <a:pt x="425" y="660"/>
                  </a:lnTo>
                  <a:lnTo>
                    <a:pt x="425" y="679"/>
                  </a:lnTo>
                  <a:lnTo>
                    <a:pt x="409" y="679"/>
                  </a:lnTo>
                  <a:lnTo>
                    <a:pt x="409" y="698"/>
                  </a:lnTo>
                  <a:lnTo>
                    <a:pt x="425" y="698"/>
                  </a:lnTo>
                  <a:lnTo>
                    <a:pt x="425" y="679"/>
                  </a:lnTo>
                  <a:lnTo>
                    <a:pt x="425" y="698"/>
                  </a:lnTo>
                  <a:lnTo>
                    <a:pt x="409" y="698"/>
                  </a:lnTo>
                  <a:lnTo>
                    <a:pt x="425" y="698"/>
                  </a:lnTo>
                  <a:lnTo>
                    <a:pt x="409" y="698"/>
                  </a:lnTo>
                  <a:lnTo>
                    <a:pt x="409" y="716"/>
                  </a:lnTo>
                  <a:lnTo>
                    <a:pt x="343" y="642"/>
                  </a:lnTo>
                  <a:lnTo>
                    <a:pt x="229" y="495"/>
                  </a:lnTo>
                  <a:lnTo>
                    <a:pt x="65" y="310"/>
                  </a:lnTo>
                  <a:lnTo>
                    <a:pt x="0" y="239"/>
                  </a:lnTo>
                  <a:lnTo>
                    <a:pt x="0" y="221"/>
                  </a:lnTo>
                  <a:lnTo>
                    <a:pt x="16" y="221"/>
                  </a:lnTo>
                  <a:lnTo>
                    <a:pt x="33" y="221"/>
                  </a:lnTo>
                  <a:lnTo>
                    <a:pt x="33" y="202"/>
                  </a:lnTo>
                  <a:lnTo>
                    <a:pt x="33" y="184"/>
                  </a:lnTo>
                  <a:lnTo>
                    <a:pt x="33" y="166"/>
                  </a:lnTo>
                  <a:lnTo>
                    <a:pt x="49" y="166"/>
                  </a:lnTo>
                  <a:lnTo>
                    <a:pt x="33" y="166"/>
                  </a:lnTo>
                  <a:lnTo>
                    <a:pt x="49" y="166"/>
                  </a:lnTo>
                  <a:lnTo>
                    <a:pt x="33" y="166"/>
                  </a:lnTo>
                  <a:lnTo>
                    <a:pt x="49" y="166"/>
                  </a:lnTo>
                  <a:lnTo>
                    <a:pt x="65" y="166"/>
                  </a:lnTo>
                  <a:lnTo>
                    <a:pt x="65" y="147"/>
                  </a:lnTo>
                  <a:lnTo>
                    <a:pt x="65" y="129"/>
                  </a:lnTo>
                  <a:lnTo>
                    <a:pt x="49" y="129"/>
                  </a:lnTo>
                  <a:lnTo>
                    <a:pt x="65" y="129"/>
                  </a:lnTo>
                  <a:lnTo>
                    <a:pt x="65" y="110"/>
                  </a:lnTo>
                  <a:lnTo>
                    <a:pt x="82" y="110"/>
                  </a:lnTo>
                  <a:lnTo>
                    <a:pt x="98" y="110"/>
                  </a:lnTo>
                  <a:lnTo>
                    <a:pt x="82" y="110"/>
                  </a:lnTo>
                  <a:lnTo>
                    <a:pt x="98" y="110"/>
                  </a:lnTo>
                  <a:lnTo>
                    <a:pt x="98" y="92"/>
                  </a:lnTo>
                  <a:lnTo>
                    <a:pt x="98" y="73"/>
                  </a:lnTo>
                  <a:lnTo>
                    <a:pt x="98" y="55"/>
                  </a:lnTo>
                  <a:lnTo>
                    <a:pt x="98" y="36"/>
                  </a:lnTo>
                  <a:lnTo>
                    <a:pt x="115" y="36"/>
                  </a:lnTo>
                  <a:lnTo>
                    <a:pt x="131" y="36"/>
                  </a:lnTo>
                  <a:lnTo>
                    <a:pt x="147" y="36"/>
                  </a:lnTo>
                  <a:lnTo>
                    <a:pt x="147" y="18"/>
                  </a:lnTo>
                  <a:lnTo>
                    <a:pt x="164" y="36"/>
                  </a:lnTo>
                  <a:lnTo>
                    <a:pt x="164" y="18"/>
                  </a:lnTo>
                  <a:lnTo>
                    <a:pt x="180" y="18"/>
                  </a:lnTo>
                  <a:lnTo>
                    <a:pt x="180" y="0"/>
                  </a:lnTo>
                  <a:lnTo>
                    <a:pt x="19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7" name="Freeform 309"/>
            <p:cNvSpPr>
              <a:spLocks/>
            </p:cNvSpPr>
            <p:nvPr/>
          </p:nvSpPr>
          <p:spPr bwMode="auto">
            <a:xfrm>
              <a:off x="5125" y="2881"/>
              <a:ext cx="897" cy="716"/>
            </a:xfrm>
            <a:custGeom>
              <a:avLst/>
              <a:gdLst/>
              <a:ahLst/>
              <a:cxnLst>
                <a:cxn ang="0">
                  <a:pos x="213" y="18"/>
                </a:cxn>
                <a:cxn ang="0">
                  <a:pos x="327" y="18"/>
                </a:cxn>
                <a:cxn ang="0">
                  <a:pos x="393" y="36"/>
                </a:cxn>
                <a:cxn ang="0">
                  <a:pos x="425" y="18"/>
                </a:cxn>
                <a:cxn ang="0">
                  <a:pos x="458" y="36"/>
                </a:cxn>
                <a:cxn ang="0">
                  <a:pos x="491" y="73"/>
                </a:cxn>
                <a:cxn ang="0">
                  <a:pos x="654" y="129"/>
                </a:cxn>
                <a:cxn ang="0">
                  <a:pos x="684" y="129"/>
                </a:cxn>
                <a:cxn ang="0">
                  <a:pos x="799" y="110"/>
                </a:cxn>
                <a:cxn ang="0">
                  <a:pos x="831" y="129"/>
                </a:cxn>
                <a:cxn ang="0">
                  <a:pos x="848" y="166"/>
                </a:cxn>
                <a:cxn ang="0">
                  <a:pos x="881" y="147"/>
                </a:cxn>
                <a:cxn ang="0">
                  <a:pos x="684" y="365"/>
                </a:cxn>
                <a:cxn ang="0">
                  <a:pos x="671" y="402"/>
                </a:cxn>
                <a:cxn ang="0">
                  <a:pos x="654" y="439"/>
                </a:cxn>
                <a:cxn ang="0">
                  <a:pos x="605" y="439"/>
                </a:cxn>
                <a:cxn ang="0">
                  <a:pos x="573" y="421"/>
                </a:cxn>
                <a:cxn ang="0">
                  <a:pos x="540" y="402"/>
                </a:cxn>
                <a:cxn ang="0">
                  <a:pos x="524" y="439"/>
                </a:cxn>
                <a:cxn ang="0">
                  <a:pos x="524" y="458"/>
                </a:cxn>
                <a:cxn ang="0">
                  <a:pos x="507" y="458"/>
                </a:cxn>
                <a:cxn ang="0">
                  <a:pos x="524" y="495"/>
                </a:cxn>
                <a:cxn ang="0">
                  <a:pos x="507" y="531"/>
                </a:cxn>
                <a:cxn ang="0">
                  <a:pos x="507" y="550"/>
                </a:cxn>
                <a:cxn ang="0">
                  <a:pos x="474" y="568"/>
                </a:cxn>
                <a:cxn ang="0">
                  <a:pos x="491" y="568"/>
                </a:cxn>
                <a:cxn ang="0">
                  <a:pos x="491" y="587"/>
                </a:cxn>
                <a:cxn ang="0">
                  <a:pos x="474" y="587"/>
                </a:cxn>
                <a:cxn ang="0">
                  <a:pos x="458" y="587"/>
                </a:cxn>
                <a:cxn ang="0">
                  <a:pos x="458" y="605"/>
                </a:cxn>
                <a:cxn ang="0">
                  <a:pos x="442" y="605"/>
                </a:cxn>
                <a:cxn ang="0">
                  <a:pos x="425" y="642"/>
                </a:cxn>
                <a:cxn ang="0">
                  <a:pos x="442" y="679"/>
                </a:cxn>
                <a:cxn ang="0">
                  <a:pos x="409" y="679"/>
                </a:cxn>
                <a:cxn ang="0">
                  <a:pos x="425" y="679"/>
                </a:cxn>
                <a:cxn ang="0">
                  <a:pos x="425" y="698"/>
                </a:cxn>
                <a:cxn ang="0">
                  <a:pos x="343" y="642"/>
                </a:cxn>
                <a:cxn ang="0">
                  <a:pos x="0" y="239"/>
                </a:cxn>
                <a:cxn ang="0">
                  <a:pos x="33" y="221"/>
                </a:cxn>
                <a:cxn ang="0">
                  <a:pos x="33" y="166"/>
                </a:cxn>
                <a:cxn ang="0">
                  <a:pos x="49" y="166"/>
                </a:cxn>
                <a:cxn ang="0">
                  <a:pos x="65" y="166"/>
                </a:cxn>
                <a:cxn ang="0">
                  <a:pos x="49" y="129"/>
                </a:cxn>
                <a:cxn ang="0">
                  <a:pos x="82" y="110"/>
                </a:cxn>
                <a:cxn ang="0">
                  <a:pos x="98" y="110"/>
                </a:cxn>
                <a:cxn ang="0">
                  <a:pos x="98" y="55"/>
                </a:cxn>
                <a:cxn ang="0">
                  <a:pos x="131" y="36"/>
                </a:cxn>
                <a:cxn ang="0">
                  <a:pos x="164" y="36"/>
                </a:cxn>
                <a:cxn ang="0">
                  <a:pos x="180" y="0"/>
                </a:cxn>
              </a:cxnLst>
              <a:rect l="0" t="0" r="r" b="b"/>
              <a:pathLst>
                <a:path w="897" h="716">
                  <a:moveTo>
                    <a:pt x="197" y="0"/>
                  </a:moveTo>
                  <a:lnTo>
                    <a:pt x="213" y="0"/>
                  </a:lnTo>
                  <a:lnTo>
                    <a:pt x="213" y="18"/>
                  </a:lnTo>
                  <a:lnTo>
                    <a:pt x="229" y="18"/>
                  </a:lnTo>
                  <a:lnTo>
                    <a:pt x="245" y="18"/>
                  </a:lnTo>
                  <a:lnTo>
                    <a:pt x="327" y="18"/>
                  </a:lnTo>
                  <a:lnTo>
                    <a:pt x="393" y="0"/>
                  </a:lnTo>
                  <a:lnTo>
                    <a:pt x="393" y="18"/>
                  </a:lnTo>
                  <a:lnTo>
                    <a:pt x="393" y="36"/>
                  </a:lnTo>
                  <a:lnTo>
                    <a:pt x="409" y="36"/>
                  </a:lnTo>
                  <a:lnTo>
                    <a:pt x="409" y="18"/>
                  </a:lnTo>
                  <a:lnTo>
                    <a:pt x="425" y="18"/>
                  </a:lnTo>
                  <a:lnTo>
                    <a:pt x="425" y="36"/>
                  </a:lnTo>
                  <a:lnTo>
                    <a:pt x="442" y="36"/>
                  </a:lnTo>
                  <a:lnTo>
                    <a:pt x="458" y="36"/>
                  </a:lnTo>
                  <a:lnTo>
                    <a:pt x="458" y="55"/>
                  </a:lnTo>
                  <a:lnTo>
                    <a:pt x="474" y="55"/>
                  </a:lnTo>
                  <a:lnTo>
                    <a:pt x="491" y="73"/>
                  </a:lnTo>
                  <a:lnTo>
                    <a:pt x="556" y="110"/>
                  </a:lnTo>
                  <a:lnTo>
                    <a:pt x="605" y="129"/>
                  </a:lnTo>
                  <a:lnTo>
                    <a:pt x="654" y="129"/>
                  </a:lnTo>
                  <a:lnTo>
                    <a:pt x="654" y="147"/>
                  </a:lnTo>
                  <a:lnTo>
                    <a:pt x="671" y="147"/>
                  </a:lnTo>
                  <a:lnTo>
                    <a:pt x="684" y="129"/>
                  </a:lnTo>
                  <a:lnTo>
                    <a:pt x="717" y="147"/>
                  </a:lnTo>
                  <a:lnTo>
                    <a:pt x="799" y="92"/>
                  </a:lnTo>
                  <a:lnTo>
                    <a:pt x="799" y="110"/>
                  </a:lnTo>
                  <a:lnTo>
                    <a:pt x="815" y="110"/>
                  </a:lnTo>
                  <a:lnTo>
                    <a:pt x="815" y="129"/>
                  </a:lnTo>
                  <a:lnTo>
                    <a:pt x="831" y="129"/>
                  </a:lnTo>
                  <a:lnTo>
                    <a:pt x="831" y="147"/>
                  </a:lnTo>
                  <a:lnTo>
                    <a:pt x="848" y="147"/>
                  </a:lnTo>
                  <a:lnTo>
                    <a:pt x="848" y="166"/>
                  </a:lnTo>
                  <a:lnTo>
                    <a:pt x="864" y="166"/>
                  </a:lnTo>
                  <a:lnTo>
                    <a:pt x="881" y="166"/>
                  </a:lnTo>
                  <a:lnTo>
                    <a:pt x="881" y="147"/>
                  </a:lnTo>
                  <a:lnTo>
                    <a:pt x="897" y="147"/>
                  </a:lnTo>
                  <a:lnTo>
                    <a:pt x="799" y="347"/>
                  </a:lnTo>
                  <a:lnTo>
                    <a:pt x="684" y="365"/>
                  </a:lnTo>
                  <a:lnTo>
                    <a:pt x="684" y="384"/>
                  </a:lnTo>
                  <a:lnTo>
                    <a:pt x="671" y="384"/>
                  </a:lnTo>
                  <a:lnTo>
                    <a:pt x="671" y="402"/>
                  </a:lnTo>
                  <a:lnTo>
                    <a:pt x="654" y="402"/>
                  </a:lnTo>
                  <a:lnTo>
                    <a:pt x="654" y="421"/>
                  </a:lnTo>
                  <a:lnTo>
                    <a:pt x="654" y="439"/>
                  </a:lnTo>
                  <a:lnTo>
                    <a:pt x="638" y="439"/>
                  </a:lnTo>
                  <a:lnTo>
                    <a:pt x="621" y="439"/>
                  </a:lnTo>
                  <a:lnTo>
                    <a:pt x="605" y="439"/>
                  </a:lnTo>
                  <a:lnTo>
                    <a:pt x="605" y="421"/>
                  </a:lnTo>
                  <a:lnTo>
                    <a:pt x="589" y="421"/>
                  </a:lnTo>
                  <a:lnTo>
                    <a:pt x="573" y="421"/>
                  </a:lnTo>
                  <a:lnTo>
                    <a:pt x="573" y="402"/>
                  </a:lnTo>
                  <a:lnTo>
                    <a:pt x="556" y="402"/>
                  </a:lnTo>
                  <a:lnTo>
                    <a:pt x="540" y="402"/>
                  </a:lnTo>
                  <a:lnTo>
                    <a:pt x="540" y="421"/>
                  </a:lnTo>
                  <a:lnTo>
                    <a:pt x="524" y="421"/>
                  </a:lnTo>
                  <a:lnTo>
                    <a:pt x="524" y="439"/>
                  </a:lnTo>
                  <a:lnTo>
                    <a:pt x="507" y="439"/>
                  </a:lnTo>
                  <a:lnTo>
                    <a:pt x="507" y="458"/>
                  </a:lnTo>
                  <a:lnTo>
                    <a:pt x="524" y="458"/>
                  </a:lnTo>
                  <a:lnTo>
                    <a:pt x="524" y="476"/>
                  </a:lnTo>
                  <a:lnTo>
                    <a:pt x="524" y="458"/>
                  </a:lnTo>
                  <a:lnTo>
                    <a:pt x="507" y="458"/>
                  </a:lnTo>
                  <a:lnTo>
                    <a:pt x="507" y="476"/>
                  </a:lnTo>
                  <a:lnTo>
                    <a:pt x="507" y="495"/>
                  </a:lnTo>
                  <a:lnTo>
                    <a:pt x="524" y="495"/>
                  </a:lnTo>
                  <a:lnTo>
                    <a:pt x="507" y="495"/>
                  </a:lnTo>
                  <a:lnTo>
                    <a:pt x="507" y="513"/>
                  </a:lnTo>
                  <a:lnTo>
                    <a:pt x="507" y="531"/>
                  </a:lnTo>
                  <a:lnTo>
                    <a:pt x="491" y="531"/>
                  </a:lnTo>
                  <a:lnTo>
                    <a:pt x="507" y="531"/>
                  </a:lnTo>
                  <a:lnTo>
                    <a:pt x="507" y="550"/>
                  </a:lnTo>
                  <a:lnTo>
                    <a:pt x="507" y="568"/>
                  </a:lnTo>
                  <a:lnTo>
                    <a:pt x="491" y="568"/>
                  </a:lnTo>
                  <a:lnTo>
                    <a:pt x="474" y="568"/>
                  </a:lnTo>
                  <a:lnTo>
                    <a:pt x="474" y="587"/>
                  </a:lnTo>
                  <a:lnTo>
                    <a:pt x="491" y="587"/>
                  </a:lnTo>
                  <a:lnTo>
                    <a:pt x="491" y="568"/>
                  </a:lnTo>
                  <a:lnTo>
                    <a:pt x="491" y="587"/>
                  </a:lnTo>
                  <a:lnTo>
                    <a:pt x="474" y="587"/>
                  </a:lnTo>
                  <a:lnTo>
                    <a:pt x="491" y="587"/>
                  </a:lnTo>
                  <a:lnTo>
                    <a:pt x="474" y="587"/>
                  </a:lnTo>
                  <a:lnTo>
                    <a:pt x="474" y="605"/>
                  </a:lnTo>
                  <a:lnTo>
                    <a:pt x="474" y="587"/>
                  </a:lnTo>
                  <a:lnTo>
                    <a:pt x="474" y="605"/>
                  </a:lnTo>
                  <a:lnTo>
                    <a:pt x="458" y="605"/>
                  </a:lnTo>
                  <a:lnTo>
                    <a:pt x="458" y="587"/>
                  </a:lnTo>
                  <a:lnTo>
                    <a:pt x="458" y="605"/>
                  </a:lnTo>
                  <a:lnTo>
                    <a:pt x="458" y="587"/>
                  </a:lnTo>
                  <a:lnTo>
                    <a:pt x="458" y="605"/>
                  </a:lnTo>
                  <a:lnTo>
                    <a:pt x="442" y="605"/>
                  </a:lnTo>
                  <a:lnTo>
                    <a:pt x="458" y="605"/>
                  </a:lnTo>
                  <a:lnTo>
                    <a:pt x="442" y="605"/>
                  </a:lnTo>
                  <a:lnTo>
                    <a:pt x="425" y="605"/>
                  </a:lnTo>
                  <a:lnTo>
                    <a:pt x="425" y="624"/>
                  </a:lnTo>
                  <a:lnTo>
                    <a:pt x="425" y="642"/>
                  </a:lnTo>
                  <a:lnTo>
                    <a:pt x="425" y="660"/>
                  </a:lnTo>
                  <a:lnTo>
                    <a:pt x="442" y="660"/>
                  </a:lnTo>
                  <a:lnTo>
                    <a:pt x="442" y="679"/>
                  </a:lnTo>
                  <a:lnTo>
                    <a:pt x="425" y="660"/>
                  </a:lnTo>
                  <a:lnTo>
                    <a:pt x="425" y="679"/>
                  </a:lnTo>
                  <a:lnTo>
                    <a:pt x="409" y="679"/>
                  </a:lnTo>
                  <a:lnTo>
                    <a:pt x="409" y="698"/>
                  </a:lnTo>
                  <a:lnTo>
                    <a:pt x="425" y="698"/>
                  </a:lnTo>
                  <a:lnTo>
                    <a:pt x="425" y="679"/>
                  </a:lnTo>
                  <a:lnTo>
                    <a:pt x="425" y="698"/>
                  </a:lnTo>
                  <a:lnTo>
                    <a:pt x="409" y="698"/>
                  </a:lnTo>
                  <a:lnTo>
                    <a:pt x="425" y="698"/>
                  </a:lnTo>
                  <a:lnTo>
                    <a:pt x="409" y="698"/>
                  </a:lnTo>
                  <a:lnTo>
                    <a:pt x="409" y="716"/>
                  </a:lnTo>
                  <a:lnTo>
                    <a:pt x="343" y="642"/>
                  </a:lnTo>
                  <a:lnTo>
                    <a:pt x="229" y="495"/>
                  </a:lnTo>
                  <a:lnTo>
                    <a:pt x="65" y="310"/>
                  </a:lnTo>
                  <a:lnTo>
                    <a:pt x="0" y="239"/>
                  </a:lnTo>
                  <a:lnTo>
                    <a:pt x="0" y="221"/>
                  </a:lnTo>
                  <a:lnTo>
                    <a:pt x="16" y="221"/>
                  </a:lnTo>
                  <a:lnTo>
                    <a:pt x="33" y="221"/>
                  </a:lnTo>
                  <a:lnTo>
                    <a:pt x="33" y="202"/>
                  </a:lnTo>
                  <a:lnTo>
                    <a:pt x="33" y="184"/>
                  </a:lnTo>
                  <a:lnTo>
                    <a:pt x="33" y="166"/>
                  </a:lnTo>
                  <a:lnTo>
                    <a:pt x="49" y="166"/>
                  </a:lnTo>
                  <a:lnTo>
                    <a:pt x="33" y="166"/>
                  </a:lnTo>
                  <a:lnTo>
                    <a:pt x="49" y="166"/>
                  </a:lnTo>
                  <a:lnTo>
                    <a:pt x="33" y="166"/>
                  </a:lnTo>
                  <a:lnTo>
                    <a:pt x="49" y="166"/>
                  </a:lnTo>
                  <a:lnTo>
                    <a:pt x="65" y="166"/>
                  </a:lnTo>
                  <a:lnTo>
                    <a:pt x="65" y="147"/>
                  </a:lnTo>
                  <a:lnTo>
                    <a:pt x="65" y="129"/>
                  </a:lnTo>
                  <a:lnTo>
                    <a:pt x="49" y="129"/>
                  </a:lnTo>
                  <a:lnTo>
                    <a:pt x="65" y="129"/>
                  </a:lnTo>
                  <a:lnTo>
                    <a:pt x="65" y="110"/>
                  </a:lnTo>
                  <a:lnTo>
                    <a:pt x="82" y="110"/>
                  </a:lnTo>
                  <a:lnTo>
                    <a:pt x="98" y="110"/>
                  </a:lnTo>
                  <a:lnTo>
                    <a:pt x="82" y="110"/>
                  </a:lnTo>
                  <a:lnTo>
                    <a:pt x="98" y="110"/>
                  </a:lnTo>
                  <a:lnTo>
                    <a:pt x="98" y="92"/>
                  </a:lnTo>
                  <a:lnTo>
                    <a:pt x="98" y="73"/>
                  </a:lnTo>
                  <a:lnTo>
                    <a:pt x="98" y="55"/>
                  </a:lnTo>
                  <a:lnTo>
                    <a:pt x="98" y="36"/>
                  </a:lnTo>
                  <a:lnTo>
                    <a:pt x="115" y="36"/>
                  </a:lnTo>
                  <a:lnTo>
                    <a:pt x="131" y="36"/>
                  </a:lnTo>
                  <a:lnTo>
                    <a:pt x="147" y="36"/>
                  </a:lnTo>
                  <a:lnTo>
                    <a:pt x="147" y="18"/>
                  </a:lnTo>
                  <a:lnTo>
                    <a:pt x="164" y="36"/>
                  </a:lnTo>
                  <a:lnTo>
                    <a:pt x="164" y="18"/>
                  </a:lnTo>
                  <a:lnTo>
                    <a:pt x="180" y="18"/>
                  </a:lnTo>
                  <a:lnTo>
                    <a:pt x="180" y="0"/>
                  </a:lnTo>
                  <a:lnTo>
                    <a:pt x="19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98" name="Group 305"/>
          <p:cNvGrpSpPr>
            <a:grpSpLocks/>
          </p:cNvGrpSpPr>
          <p:nvPr/>
        </p:nvGrpSpPr>
        <p:grpSpPr bwMode="auto">
          <a:xfrm>
            <a:off x="7976273" y="4309375"/>
            <a:ext cx="320642" cy="644376"/>
            <a:chOff x="6154" y="2991"/>
            <a:chExt cx="311" cy="625"/>
          </a:xfrm>
          <a:solidFill>
            <a:schemeClr val="accent5">
              <a:lumMod val="60000"/>
              <a:lumOff val="40000"/>
            </a:schemeClr>
          </a:solidFill>
        </p:grpSpPr>
        <p:sp>
          <p:nvSpPr>
            <p:cNvPr id="299" name="Freeform 307"/>
            <p:cNvSpPr>
              <a:spLocks/>
            </p:cNvSpPr>
            <p:nvPr/>
          </p:nvSpPr>
          <p:spPr bwMode="auto">
            <a:xfrm>
              <a:off x="6154" y="2991"/>
              <a:ext cx="311" cy="625"/>
            </a:xfrm>
            <a:custGeom>
              <a:avLst/>
              <a:gdLst/>
              <a:ahLst/>
              <a:cxnLst>
                <a:cxn ang="0">
                  <a:pos x="33" y="74"/>
                </a:cxn>
                <a:cxn ang="0">
                  <a:pos x="50" y="37"/>
                </a:cxn>
                <a:cxn ang="0">
                  <a:pos x="50" y="19"/>
                </a:cxn>
                <a:cxn ang="0">
                  <a:pos x="66" y="19"/>
                </a:cxn>
                <a:cxn ang="0">
                  <a:pos x="82" y="19"/>
                </a:cxn>
                <a:cxn ang="0">
                  <a:pos x="82" y="37"/>
                </a:cxn>
                <a:cxn ang="0">
                  <a:pos x="115" y="19"/>
                </a:cxn>
                <a:cxn ang="0">
                  <a:pos x="147" y="37"/>
                </a:cxn>
                <a:cxn ang="0">
                  <a:pos x="180" y="19"/>
                </a:cxn>
                <a:cxn ang="0">
                  <a:pos x="212" y="0"/>
                </a:cxn>
                <a:cxn ang="0">
                  <a:pos x="197" y="37"/>
                </a:cxn>
                <a:cxn ang="0">
                  <a:pos x="229" y="56"/>
                </a:cxn>
                <a:cxn ang="0">
                  <a:pos x="262" y="111"/>
                </a:cxn>
                <a:cxn ang="0">
                  <a:pos x="294" y="130"/>
                </a:cxn>
                <a:cxn ang="0">
                  <a:pos x="294" y="148"/>
                </a:cxn>
                <a:cxn ang="0">
                  <a:pos x="262" y="163"/>
                </a:cxn>
                <a:cxn ang="0">
                  <a:pos x="245" y="200"/>
                </a:cxn>
                <a:cxn ang="0">
                  <a:pos x="229" y="237"/>
                </a:cxn>
                <a:cxn ang="0">
                  <a:pos x="212" y="274"/>
                </a:cxn>
                <a:cxn ang="0">
                  <a:pos x="180" y="311"/>
                </a:cxn>
                <a:cxn ang="0">
                  <a:pos x="180" y="367"/>
                </a:cxn>
                <a:cxn ang="0">
                  <a:pos x="164" y="404"/>
                </a:cxn>
                <a:cxn ang="0">
                  <a:pos x="147" y="440"/>
                </a:cxn>
                <a:cxn ang="0">
                  <a:pos x="131" y="478"/>
                </a:cxn>
                <a:cxn ang="0">
                  <a:pos x="115" y="515"/>
                </a:cxn>
                <a:cxn ang="0">
                  <a:pos x="115" y="570"/>
                </a:cxn>
                <a:cxn ang="0">
                  <a:pos x="98" y="607"/>
                </a:cxn>
                <a:cxn ang="0">
                  <a:pos x="82" y="607"/>
                </a:cxn>
                <a:cxn ang="0">
                  <a:pos x="82" y="588"/>
                </a:cxn>
                <a:cxn ang="0">
                  <a:pos x="82" y="533"/>
                </a:cxn>
                <a:cxn ang="0">
                  <a:pos x="98" y="496"/>
                </a:cxn>
                <a:cxn ang="0">
                  <a:pos x="98" y="440"/>
                </a:cxn>
                <a:cxn ang="0">
                  <a:pos x="98" y="385"/>
                </a:cxn>
                <a:cxn ang="0">
                  <a:pos x="82" y="385"/>
                </a:cxn>
                <a:cxn ang="0">
                  <a:pos x="82" y="330"/>
                </a:cxn>
                <a:cxn ang="0">
                  <a:pos x="66" y="293"/>
                </a:cxn>
                <a:cxn ang="0">
                  <a:pos x="66" y="237"/>
                </a:cxn>
                <a:cxn ang="0">
                  <a:pos x="50" y="200"/>
                </a:cxn>
                <a:cxn ang="0">
                  <a:pos x="50" y="182"/>
                </a:cxn>
                <a:cxn ang="0">
                  <a:pos x="17" y="163"/>
                </a:cxn>
                <a:cxn ang="0">
                  <a:pos x="17" y="148"/>
                </a:cxn>
                <a:cxn ang="0">
                  <a:pos x="17" y="130"/>
                </a:cxn>
                <a:cxn ang="0">
                  <a:pos x="0" y="92"/>
                </a:cxn>
              </a:cxnLst>
              <a:rect l="0" t="0" r="r" b="b"/>
              <a:pathLst>
                <a:path w="311" h="625">
                  <a:moveTo>
                    <a:pt x="0" y="74"/>
                  </a:moveTo>
                  <a:lnTo>
                    <a:pt x="17" y="74"/>
                  </a:lnTo>
                  <a:lnTo>
                    <a:pt x="33" y="74"/>
                  </a:lnTo>
                  <a:lnTo>
                    <a:pt x="33" y="56"/>
                  </a:lnTo>
                  <a:lnTo>
                    <a:pt x="50" y="56"/>
                  </a:lnTo>
                  <a:lnTo>
                    <a:pt x="50" y="37"/>
                  </a:lnTo>
                  <a:lnTo>
                    <a:pt x="33" y="37"/>
                  </a:lnTo>
                  <a:lnTo>
                    <a:pt x="33" y="19"/>
                  </a:lnTo>
                  <a:lnTo>
                    <a:pt x="50" y="19"/>
                  </a:lnTo>
                  <a:lnTo>
                    <a:pt x="66" y="19"/>
                  </a:lnTo>
                  <a:lnTo>
                    <a:pt x="66" y="0"/>
                  </a:lnTo>
                  <a:lnTo>
                    <a:pt x="66" y="19"/>
                  </a:lnTo>
                  <a:lnTo>
                    <a:pt x="66" y="37"/>
                  </a:lnTo>
                  <a:lnTo>
                    <a:pt x="66" y="19"/>
                  </a:lnTo>
                  <a:lnTo>
                    <a:pt x="82" y="19"/>
                  </a:lnTo>
                  <a:lnTo>
                    <a:pt x="82" y="37"/>
                  </a:lnTo>
                  <a:lnTo>
                    <a:pt x="98" y="37"/>
                  </a:lnTo>
                  <a:lnTo>
                    <a:pt x="82" y="37"/>
                  </a:lnTo>
                  <a:lnTo>
                    <a:pt x="98" y="37"/>
                  </a:lnTo>
                  <a:lnTo>
                    <a:pt x="98" y="19"/>
                  </a:lnTo>
                  <a:lnTo>
                    <a:pt x="115" y="19"/>
                  </a:lnTo>
                  <a:lnTo>
                    <a:pt x="115" y="37"/>
                  </a:lnTo>
                  <a:lnTo>
                    <a:pt x="131" y="37"/>
                  </a:lnTo>
                  <a:lnTo>
                    <a:pt x="147" y="37"/>
                  </a:lnTo>
                  <a:lnTo>
                    <a:pt x="147" y="19"/>
                  </a:lnTo>
                  <a:lnTo>
                    <a:pt x="164" y="19"/>
                  </a:lnTo>
                  <a:lnTo>
                    <a:pt x="180" y="19"/>
                  </a:lnTo>
                  <a:lnTo>
                    <a:pt x="180" y="0"/>
                  </a:lnTo>
                  <a:lnTo>
                    <a:pt x="197" y="0"/>
                  </a:lnTo>
                  <a:lnTo>
                    <a:pt x="212" y="0"/>
                  </a:lnTo>
                  <a:lnTo>
                    <a:pt x="212" y="19"/>
                  </a:lnTo>
                  <a:lnTo>
                    <a:pt x="212" y="37"/>
                  </a:lnTo>
                  <a:lnTo>
                    <a:pt x="197" y="37"/>
                  </a:lnTo>
                  <a:lnTo>
                    <a:pt x="212" y="37"/>
                  </a:lnTo>
                  <a:lnTo>
                    <a:pt x="212" y="56"/>
                  </a:lnTo>
                  <a:lnTo>
                    <a:pt x="229" y="56"/>
                  </a:lnTo>
                  <a:lnTo>
                    <a:pt x="229" y="74"/>
                  </a:lnTo>
                  <a:lnTo>
                    <a:pt x="245" y="92"/>
                  </a:lnTo>
                  <a:lnTo>
                    <a:pt x="262" y="111"/>
                  </a:lnTo>
                  <a:lnTo>
                    <a:pt x="278" y="111"/>
                  </a:lnTo>
                  <a:lnTo>
                    <a:pt x="278" y="130"/>
                  </a:lnTo>
                  <a:lnTo>
                    <a:pt x="294" y="130"/>
                  </a:lnTo>
                  <a:lnTo>
                    <a:pt x="311" y="130"/>
                  </a:lnTo>
                  <a:lnTo>
                    <a:pt x="294" y="130"/>
                  </a:lnTo>
                  <a:lnTo>
                    <a:pt x="294" y="148"/>
                  </a:lnTo>
                  <a:lnTo>
                    <a:pt x="278" y="148"/>
                  </a:lnTo>
                  <a:lnTo>
                    <a:pt x="278" y="163"/>
                  </a:lnTo>
                  <a:lnTo>
                    <a:pt x="262" y="163"/>
                  </a:lnTo>
                  <a:lnTo>
                    <a:pt x="262" y="182"/>
                  </a:lnTo>
                  <a:lnTo>
                    <a:pt x="262" y="200"/>
                  </a:lnTo>
                  <a:lnTo>
                    <a:pt x="245" y="200"/>
                  </a:lnTo>
                  <a:lnTo>
                    <a:pt x="245" y="219"/>
                  </a:lnTo>
                  <a:lnTo>
                    <a:pt x="229" y="219"/>
                  </a:lnTo>
                  <a:lnTo>
                    <a:pt x="229" y="237"/>
                  </a:lnTo>
                  <a:lnTo>
                    <a:pt x="229" y="256"/>
                  </a:lnTo>
                  <a:lnTo>
                    <a:pt x="212" y="256"/>
                  </a:lnTo>
                  <a:lnTo>
                    <a:pt x="212" y="274"/>
                  </a:lnTo>
                  <a:lnTo>
                    <a:pt x="197" y="293"/>
                  </a:lnTo>
                  <a:lnTo>
                    <a:pt x="197" y="311"/>
                  </a:lnTo>
                  <a:lnTo>
                    <a:pt x="180" y="311"/>
                  </a:lnTo>
                  <a:lnTo>
                    <a:pt x="180" y="330"/>
                  </a:lnTo>
                  <a:lnTo>
                    <a:pt x="180" y="348"/>
                  </a:lnTo>
                  <a:lnTo>
                    <a:pt x="180" y="367"/>
                  </a:lnTo>
                  <a:lnTo>
                    <a:pt x="164" y="367"/>
                  </a:lnTo>
                  <a:lnTo>
                    <a:pt x="164" y="385"/>
                  </a:lnTo>
                  <a:lnTo>
                    <a:pt x="164" y="404"/>
                  </a:lnTo>
                  <a:lnTo>
                    <a:pt x="147" y="404"/>
                  </a:lnTo>
                  <a:lnTo>
                    <a:pt x="147" y="422"/>
                  </a:lnTo>
                  <a:lnTo>
                    <a:pt x="147" y="440"/>
                  </a:lnTo>
                  <a:lnTo>
                    <a:pt x="147" y="459"/>
                  </a:lnTo>
                  <a:lnTo>
                    <a:pt x="131" y="459"/>
                  </a:lnTo>
                  <a:lnTo>
                    <a:pt x="131" y="478"/>
                  </a:lnTo>
                  <a:lnTo>
                    <a:pt x="131" y="496"/>
                  </a:lnTo>
                  <a:lnTo>
                    <a:pt x="131" y="515"/>
                  </a:lnTo>
                  <a:lnTo>
                    <a:pt x="115" y="515"/>
                  </a:lnTo>
                  <a:lnTo>
                    <a:pt x="115" y="533"/>
                  </a:lnTo>
                  <a:lnTo>
                    <a:pt x="115" y="551"/>
                  </a:lnTo>
                  <a:lnTo>
                    <a:pt x="115" y="570"/>
                  </a:lnTo>
                  <a:lnTo>
                    <a:pt x="98" y="570"/>
                  </a:lnTo>
                  <a:lnTo>
                    <a:pt x="98" y="588"/>
                  </a:lnTo>
                  <a:lnTo>
                    <a:pt x="98" y="607"/>
                  </a:lnTo>
                  <a:lnTo>
                    <a:pt x="82" y="607"/>
                  </a:lnTo>
                  <a:lnTo>
                    <a:pt x="98" y="607"/>
                  </a:lnTo>
                  <a:lnTo>
                    <a:pt x="82" y="607"/>
                  </a:lnTo>
                  <a:lnTo>
                    <a:pt x="82" y="625"/>
                  </a:lnTo>
                  <a:lnTo>
                    <a:pt x="82" y="607"/>
                  </a:lnTo>
                  <a:lnTo>
                    <a:pt x="82" y="588"/>
                  </a:lnTo>
                  <a:lnTo>
                    <a:pt x="82" y="570"/>
                  </a:lnTo>
                  <a:lnTo>
                    <a:pt x="82" y="551"/>
                  </a:lnTo>
                  <a:lnTo>
                    <a:pt x="82" y="533"/>
                  </a:lnTo>
                  <a:lnTo>
                    <a:pt x="82" y="515"/>
                  </a:lnTo>
                  <a:lnTo>
                    <a:pt x="98" y="515"/>
                  </a:lnTo>
                  <a:lnTo>
                    <a:pt x="98" y="496"/>
                  </a:lnTo>
                  <a:lnTo>
                    <a:pt x="98" y="478"/>
                  </a:lnTo>
                  <a:lnTo>
                    <a:pt x="98" y="459"/>
                  </a:lnTo>
                  <a:lnTo>
                    <a:pt x="98" y="440"/>
                  </a:lnTo>
                  <a:lnTo>
                    <a:pt x="98" y="422"/>
                  </a:lnTo>
                  <a:lnTo>
                    <a:pt x="98" y="404"/>
                  </a:lnTo>
                  <a:lnTo>
                    <a:pt x="98" y="385"/>
                  </a:lnTo>
                  <a:lnTo>
                    <a:pt x="82" y="385"/>
                  </a:lnTo>
                  <a:lnTo>
                    <a:pt x="98" y="385"/>
                  </a:lnTo>
                  <a:lnTo>
                    <a:pt x="82" y="385"/>
                  </a:lnTo>
                  <a:lnTo>
                    <a:pt x="82" y="367"/>
                  </a:lnTo>
                  <a:lnTo>
                    <a:pt x="82" y="348"/>
                  </a:lnTo>
                  <a:lnTo>
                    <a:pt x="82" y="330"/>
                  </a:lnTo>
                  <a:lnTo>
                    <a:pt x="82" y="311"/>
                  </a:lnTo>
                  <a:lnTo>
                    <a:pt x="66" y="311"/>
                  </a:lnTo>
                  <a:lnTo>
                    <a:pt x="66" y="293"/>
                  </a:lnTo>
                  <a:lnTo>
                    <a:pt x="66" y="274"/>
                  </a:lnTo>
                  <a:lnTo>
                    <a:pt x="66" y="256"/>
                  </a:lnTo>
                  <a:lnTo>
                    <a:pt x="66" y="237"/>
                  </a:lnTo>
                  <a:lnTo>
                    <a:pt x="66" y="219"/>
                  </a:lnTo>
                  <a:lnTo>
                    <a:pt x="66" y="200"/>
                  </a:lnTo>
                  <a:lnTo>
                    <a:pt x="50" y="200"/>
                  </a:lnTo>
                  <a:lnTo>
                    <a:pt x="50" y="182"/>
                  </a:lnTo>
                  <a:lnTo>
                    <a:pt x="66" y="182"/>
                  </a:lnTo>
                  <a:lnTo>
                    <a:pt x="50" y="182"/>
                  </a:lnTo>
                  <a:lnTo>
                    <a:pt x="50" y="163"/>
                  </a:lnTo>
                  <a:lnTo>
                    <a:pt x="33" y="163"/>
                  </a:lnTo>
                  <a:lnTo>
                    <a:pt x="17" y="163"/>
                  </a:lnTo>
                  <a:lnTo>
                    <a:pt x="17" y="148"/>
                  </a:lnTo>
                  <a:lnTo>
                    <a:pt x="33" y="148"/>
                  </a:lnTo>
                  <a:lnTo>
                    <a:pt x="17" y="148"/>
                  </a:lnTo>
                  <a:lnTo>
                    <a:pt x="17" y="130"/>
                  </a:lnTo>
                  <a:lnTo>
                    <a:pt x="0" y="130"/>
                  </a:lnTo>
                  <a:lnTo>
                    <a:pt x="17" y="130"/>
                  </a:lnTo>
                  <a:lnTo>
                    <a:pt x="17" y="111"/>
                  </a:lnTo>
                  <a:lnTo>
                    <a:pt x="17" y="92"/>
                  </a:lnTo>
                  <a:lnTo>
                    <a:pt x="0" y="92"/>
                  </a:lnTo>
                  <a:lnTo>
                    <a:pt x="0"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0" name="Freeform 306"/>
            <p:cNvSpPr>
              <a:spLocks/>
            </p:cNvSpPr>
            <p:nvPr/>
          </p:nvSpPr>
          <p:spPr bwMode="auto">
            <a:xfrm>
              <a:off x="6154" y="2991"/>
              <a:ext cx="311" cy="625"/>
            </a:xfrm>
            <a:custGeom>
              <a:avLst/>
              <a:gdLst/>
              <a:ahLst/>
              <a:cxnLst>
                <a:cxn ang="0">
                  <a:pos x="33" y="74"/>
                </a:cxn>
                <a:cxn ang="0">
                  <a:pos x="50" y="37"/>
                </a:cxn>
                <a:cxn ang="0">
                  <a:pos x="50" y="19"/>
                </a:cxn>
                <a:cxn ang="0">
                  <a:pos x="66" y="19"/>
                </a:cxn>
                <a:cxn ang="0">
                  <a:pos x="82" y="19"/>
                </a:cxn>
                <a:cxn ang="0">
                  <a:pos x="82" y="37"/>
                </a:cxn>
                <a:cxn ang="0">
                  <a:pos x="115" y="19"/>
                </a:cxn>
                <a:cxn ang="0">
                  <a:pos x="147" y="37"/>
                </a:cxn>
                <a:cxn ang="0">
                  <a:pos x="180" y="19"/>
                </a:cxn>
                <a:cxn ang="0">
                  <a:pos x="212" y="0"/>
                </a:cxn>
                <a:cxn ang="0">
                  <a:pos x="197" y="37"/>
                </a:cxn>
                <a:cxn ang="0">
                  <a:pos x="229" y="56"/>
                </a:cxn>
                <a:cxn ang="0">
                  <a:pos x="262" y="111"/>
                </a:cxn>
                <a:cxn ang="0">
                  <a:pos x="294" y="130"/>
                </a:cxn>
                <a:cxn ang="0">
                  <a:pos x="294" y="148"/>
                </a:cxn>
                <a:cxn ang="0">
                  <a:pos x="262" y="163"/>
                </a:cxn>
                <a:cxn ang="0">
                  <a:pos x="245" y="200"/>
                </a:cxn>
                <a:cxn ang="0">
                  <a:pos x="229" y="237"/>
                </a:cxn>
                <a:cxn ang="0">
                  <a:pos x="212" y="274"/>
                </a:cxn>
                <a:cxn ang="0">
                  <a:pos x="180" y="311"/>
                </a:cxn>
                <a:cxn ang="0">
                  <a:pos x="180" y="367"/>
                </a:cxn>
                <a:cxn ang="0">
                  <a:pos x="164" y="404"/>
                </a:cxn>
                <a:cxn ang="0">
                  <a:pos x="147" y="440"/>
                </a:cxn>
                <a:cxn ang="0">
                  <a:pos x="131" y="478"/>
                </a:cxn>
                <a:cxn ang="0">
                  <a:pos x="115" y="515"/>
                </a:cxn>
                <a:cxn ang="0">
                  <a:pos x="115" y="570"/>
                </a:cxn>
                <a:cxn ang="0">
                  <a:pos x="98" y="607"/>
                </a:cxn>
                <a:cxn ang="0">
                  <a:pos x="82" y="607"/>
                </a:cxn>
                <a:cxn ang="0">
                  <a:pos x="82" y="588"/>
                </a:cxn>
                <a:cxn ang="0">
                  <a:pos x="82" y="533"/>
                </a:cxn>
                <a:cxn ang="0">
                  <a:pos x="98" y="496"/>
                </a:cxn>
                <a:cxn ang="0">
                  <a:pos x="98" y="440"/>
                </a:cxn>
                <a:cxn ang="0">
                  <a:pos x="98" y="385"/>
                </a:cxn>
                <a:cxn ang="0">
                  <a:pos x="82" y="385"/>
                </a:cxn>
                <a:cxn ang="0">
                  <a:pos x="82" y="330"/>
                </a:cxn>
                <a:cxn ang="0">
                  <a:pos x="66" y="293"/>
                </a:cxn>
                <a:cxn ang="0">
                  <a:pos x="66" y="237"/>
                </a:cxn>
                <a:cxn ang="0">
                  <a:pos x="50" y="200"/>
                </a:cxn>
                <a:cxn ang="0">
                  <a:pos x="50" y="182"/>
                </a:cxn>
                <a:cxn ang="0">
                  <a:pos x="17" y="163"/>
                </a:cxn>
                <a:cxn ang="0">
                  <a:pos x="17" y="148"/>
                </a:cxn>
                <a:cxn ang="0">
                  <a:pos x="17" y="130"/>
                </a:cxn>
                <a:cxn ang="0">
                  <a:pos x="0" y="92"/>
                </a:cxn>
              </a:cxnLst>
              <a:rect l="0" t="0" r="r" b="b"/>
              <a:pathLst>
                <a:path w="311" h="625">
                  <a:moveTo>
                    <a:pt x="0" y="74"/>
                  </a:moveTo>
                  <a:lnTo>
                    <a:pt x="17" y="74"/>
                  </a:lnTo>
                  <a:lnTo>
                    <a:pt x="33" y="74"/>
                  </a:lnTo>
                  <a:lnTo>
                    <a:pt x="33" y="56"/>
                  </a:lnTo>
                  <a:lnTo>
                    <a:pt x="50" y="56"/>
                  </a:lnTo>
                  <a:lnTo>
                    <a:pt x="50" y="37"/>
                  </a:lnTo>
                  <a:lnTo>
                    <a:pt x="33" y="37"/>
                  </a:lnTo>
                  <a:lnTo>
                    <a:pt x="33" y="19"/>
                  </a:lnTo>
                  <a:lnTo>
                    <a:pt x="50" y="19"/>
                  </a:lnTo>
                  <a:lnTo>
                    <a:pt x="66" y="19"/>
                  </a:lnTo>
                  <a:lnTo>
                    <a:pt x="66" y="0"/>
                  </a:lnTo>
                  <a:lnTo>
                    <a:pt x="66" y="19"/>
                  </a:lnTo>
                  <a:lnTo>
                    <a:pt x="66" y="37"/>
                  </a:lnTo>
                  <a:lnTo>
                    <a:pt x="66" y="19"/>
                  </a:lnTo>
                  <a:lnTo>
                    <a:pt x="82" y="19"/>
                  </a:lnTo>
                  <a:lnTo>
                    <a:pt x="82" y="37"/>
                  </a:lnTo>
                  <a:lnTo>
                    <a:pt x="98" y="37"/>
                  </a:lnTo>
                  <a:lnTo>
                    <a:pt x="82" y="37"/>
                  </a:lnTo>
                  <a:lnTo>
                    <a:pt x="98" y="37"/>
                  </a:lnTo>
                  <a:lnTo>
                    <a:pt x="98" y="19"/>
                  </a:lnTo>
                  <a:lnTo>
                    <a:pt x="115" y="19"/>
                  </a:lnTo>
                  <a:lnTo>
                    <a:pt x="115" y="37"/>
                  </a:lnTo>
                  <a:lnTo>
                    <a:pt x="131" y="37"/>
                  </a:lnTo>
                  <a:lnTo>
                    <a:pt x="147" y="37"/>
                  </a:lnTo>
                  <a:lnTo>
                    <a:pt x="147" y="19"/>
                  </a:lnTo>
                  <a:lnTo>
                    <a:pt x="164" y="19"/>
                  </a:lnTo>
                  <a:lnTo>
                    <a:pt x="180" y="19"/>
                  </a:lnTo>
                  <a:lnTo>
                    <a:pt x="180" y="0"/>
                  </a:lnTo>
                  <a:lnTo>
                    <a:pt x="197" y="0"/>
                  </a:lnTo>
                  <a:lnTo>
                    <a:pt x="212" y="0"/>
                  </a:lnTo>
                  <a:lnTo>
                    <a:pt x="212" y="19"/>
                  </a:lnTo>
                  <a:lnTo>
                    <a:pt x="212" y="37"/>
                  </a:lnTo>
                  <a:lnTo>
                    <a:pt x="197" y="37"/>
                  </a:lnTo>
                  <a:lnTo>
                    <a:pt x="212" y="37"/>
                  </a:lnTo>
                  <a:lnTo>
                    <a:pt x="212" y="56"/>
                  </a:lnTo>
                  <a:lnTo>
                    <a:pt x="229" y="56"/>
                  </a:lnTo>
                  <a:lnTo>
                    <a:pt x="229" y="74"/>
                  </a:lnTo>
                  <a:lnTo>
                    <a:pt x="245" y="92"/>
                  </a:lnTo>
                  <a:lnTo>
                    <a:pt x="262" y="111"/>
                  </a:lnTo>
                  <a:lnTo>
                    <a:pt x="278" y="111"/>
                  </a:lnTo>
                  <a:lnTo>
                    <a:pt x="278" y="130"/>
                  </a:lnTo>
                  <a:lnTo>
                    <a:pt x="294" y="130"/>
                  </a:lnTo>
                  <a:lnTo>
                    <a:pt x="311" y="130"/>
                  </a:lnTo>
                  <a:lnTo>
                    <a:pt x="294" y="130"/>
                  </a:lnTo>
                  <a:lnTo>
                    <a:pt x="294" y="148"/>
                  </a:lnTo>
                  <a:lnTo>
                    <a:pt x="278" y="148"/>
                  </a:lnTo>
                  <a:lnTo>
                    <a:pt x="278" y="163"/>
                  </a:lnTo>
                  <a:lnTo>
                    <a:pt x="262" y="163"/>
                  </a:lnTo>
                  <a:lnTo>
                    <a:pt x="262" y="182"/>
                  </a:lnTo>
                  <a:lnTo>
                    <a:pt x="262" y="200"/>
                  </a:lnTo>
                  <a:lnTo>
                    <a:pt x="245" y="200"/>
                  </a:lnTo>
                  <a:lnTo>
                    <a:pt x="245" y="219"/>
                  </a:lnTo>
                  <a:lnTo>
                    <a:pt x="229" y="219"/>
                  </a:lnTo>
                  <a:lnTo>
                    <a:pt x="229" y="237"/>
                  </a:lnTo>
                  <a:lnTo>
                    <a:pt x="229" y="256"/>
                  </a:lnTo>
                  <a:lnTo>
                    <a:pt x="212" y="256"/>
                  </a:lnTo>
                  <a:lnTo>
                    <a:pt x="212" y="274"/>
                  </a:lnTo>
                  <a:lnTo>
                    <a:pt x="197" y="293"/>
                  </a:lnTo>
                  <a:lnTo>
                    <a:pt x="197" y="311"/>
                  </a:lnTo>
                  <a:lnTo>
                    <a:pt x="180" y="311"/>
                  </a:lnTo>
                  <a:lnTo>
                    <a:pt x="180" y="330"/>
                  </a:lnTo>
                  <a:lnTo>
                    <a:pt x="180" y="348"/>
                  </a:lnTo>
                  <a:lnTo>
                    <a:pt x="180" y="367"/>
                  </a:lnTo>
                  <a:lnTo>
                    <a:pt x="164" y="367"/>
                  </a:lnTo>
                  <a:lnTo>
                    <a:pt x="164" y="385"/>
                  </a:lnTo>
                  <a:lnTo>
                    <a:pt x="164" y="404"/>
                  </a:lnTo>
                  <a:lnTo>
                    <a:pt x="147" y="404"/>
                  </a:lnTo>
                  <a:lnTo>
                    <a:pt x="147" y="422"/>
                  </a:lnTo>
                  <a:lnTo>
                    <a:pt x="147" y="440"/>
                  </a:lnTo>
                  <a:lnTo>
                    <a:pt x="147" y="459"/>
                  </a:lnTo>
                  <a:lnTo>
                    <a:pt x="131" y="459"/>
                  </a:lnTo>
                  <a:lnTo>
                    <a:pt x="131" y="478"/>
                  </a:lnTo>
                  <a:lnTo>
                    <a:pt x="131" y="496"/>
                  </a:lnTo>
                  <a:lnTo>
                    <a:pt x="131" y="515"/>
                  </a:lnTo>
                  <a:lnTo>
                    <a:pt x="115" y="515"/>
                  </a:lnTo>
                  <a:lnTo>
                    <a:pt x="115" y="533"/>
                  </a:lnTo>
                  <a:lnTo>
                    <a:pt x="115" y="551"/>
                  </a:lnTo>
                  <a:lnTo>
                    <a:pt x="115" y="570"/>
                  </a:lnTo>
                  <a:lnTo>
                    <a:pt x="98" y="570"/>
                  </a:lnTo>
                  <a:lnTo>
                    <a:pt x="98" y="588"/>
                  </a:lnTo>
                  <a:lnTo>
                    <a:pt x="98" y="607"/>
                  </a:lnTo>
                  <a:lnTo>
                    <a:pt x="82" y="607"/>
                  </a:lnTo>
                  <a:lnTo>
                    <a:pt x="98" y="607"/>
                  </a:lnTo>
                  <a:lnTo>
                    <a:pt x="82" y="607"/>
                  </a:lnTo>
                  <a:lnTo>
                    <a:pt x="82" y="625"/>
                  </a:lnTo>
                  <a:lnTo>
                    <a:pt x="82" y="607"/>
                  </a:lnTo>
                  <a:lnTo>
                    <a:pt x="82" y="588"/>
                  </a:lnTo>
                  <a:lnTo>
                    <a:pt x="82" y="570"/>
                  </a:lnTo>
                  <a:lnTo>
                    <a:pt x="82" y="551"/>
                  </a:lnTo>
                  <a:lnTo>
                    <a:pt x="82" y="533"/>
                  </a:lnTo>
                  <a:lnTo>
                    <a:pt x="82" y="515"/>
                  </a:lnTo>
                  <a:lnTo>
                    <a:pt x="98" y="515"/>
                  </a:lnTo>
                  <a:lnTo>
                    <a:pt x="98" y="496"/>
                  </a:lnTo>
                  <a:lnTo>
                    <a:pt x="98" y="478"/>
                  </a:lnTo>
                  <a:lnTo>
                    <a:pt x="98" y="459"/>
                  </a:lnTo>
                  <a:lnTo>
                    <a:pt x="98" y="440"/>
                  </a:lnTo>
                  <a:lnTo>
                    <a:pt x="98" y="422"/>
                  </a:lnTo>
                  <a:lnTo>
                    <a:pt x="98" y="404"/>
                  </a:lnTo>
                  <a:lnTo>
                    <a:pt x="98" y="385"/>
                  </a:lnTo>
                  <a:lnTo>
                    <a:pt x="82" y="385"/>
                  </a:lnTo>
                  <a:lnTo>
                    <a:pt x="98" y="385"/>
                  </a:lnTo>
                  <a:lnTo>
                    <a:pt x="82" y="385"/>
                  </a:lnTo>
                  <a:lnTo>
                    <a:pt x="82" y="367"/>
                  </a:lnTo>
                  <a:lnTo>
                    <a:pt x="82" y="348"/>
                  </a:lnTo>
                  <a:lnTo>
                    <a:pt x="82" y="330"/>
                  </a:lnTo>
                  <a:lnTo>
                    <a:pt x="82" y="311"/>
                  </a:lnTo>
                  <a:lnTo>
                    <a:pt x="66" y="311"/>
                  </a:lnTo>
                  <a:lnTo>
                    <a:pt x="66" y="293"/>
                  </a:lnTo>
                  <a:lnTo>
                    <a:pt x="66" y="274"/>
                  </a:lnTo>
                  <a:lnTo>
                    <a:pt x="66" y="256"/>
                  </a:lnTo>
                  <a:lnTo>
                    <a:pt x="66" y="237"/>
                  </a:lnTo>
                  <a:lnTo>
                    <a:pt x="66" y="219"/>
                  </a:lnTo>
                  <a:lnTo>
                    <a:pt x="66" y="200"/>
                  </a:lnTo>
                  <a:lnTo>
                    <a:pt x="50" y="200"/>
                  </a:lnTo>
                  <a:lnTo>
                    <a:pt x="50" y="182"/>
                  </a:lnTo>
                  <a:lnTo>
                    <a:pt x="66" y="182"/>
                  </a:lnTo>
                  <a:lnTo>
                    <a:pt x="50" y="182"/>
                  </a:lnTo>
                  <a:lnTo>
                    <a:pt x="50" y="163"/>
                  </a:lnTo>
                  <a:lnTo>
                    <a:pt x="33" y="163"/>
                  </a:lnTo>
                  <a:lnTo>
                    <a:pt x="17" y="163"/>
                  </a:lnTo>
                  <a:lnTo>
                    <a:pt x="17" y="148"/>
                  </a:lnTo>
                  <a:lnTo>
                    <a:pt x="33" y="148"/>
                  </a:lnTo>
                  <a:lnTo>
                    <a:pt x="17" y="148"/>
                  </a:lnTo>
                  <a:lnTo>
                    <a:pt x="17" y="130"/>
                  </a:lnTo>
                  <a:lnTo>
                    <a:pt x="0" y="130"/>
                  </a:lnTo>
                  <a:lnTo>
                    <a:pt x="17" y="130"/>
                  </a:lnTo>
                  <a:lnTo>
                    <a:pt x="17" y="111"/>
                  </a:lnTo>
                  <a:lnTo>
                    <a:pt x="17" y="92"/>
                  </a:lnTo>
                  <a:lnTo>
                    <a:pt x="0" y="92"/>
                  </a:lnTo>
                  <a:lnTo>
                    <a:pt x="0"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01" name="Group 302"/>
          <p:cNvGrpSpPr>
            <a:grpSpLocks/>
          </p:cNvGrpSpPr>
          <p:nvPr/>
        </p:nvGrpSpPr>
        <p:grpSpPr bwMode="auto">
          <a:xfrm>
            <a:off x="7337051" y="4327934"/>
            <a:ext cx="740261" cy="740259"/>
            <a:chOff x="5534" y="3009"/>
            <a:chExt cx="718" cy="718"/>
          </a:xfrm>
          <a:solidFill>
            <a:schemeClr val="accent5">
              <a:lumMod val="60000"/>
              <a:lumOff val="40000"/>
            </a:schemeClr>
          </a:solidFill>
        </p:grpSpPr>
        <p:sp>
          <p:nvSpPr>
            <p:cNvPr id="302" name="Freeform 304"/>
            <p:cNvSpPr>
              <a:spLocks/>
            </p:cNvSpPr>
            <p:nvPr/>
          </p:nvSpPr>
          <p:spPr bwMode="auto">
            <a:xfrm>
              <a:off x="5534" y="3009"/>
              <a:ext cx="718" cy="718"/>
            </a:xfrm>
            <a:custGeom>
              <a:avLst/>
              <a:gdLst/>
              <a:ahLst/>
              <a:cxnLst>
                <a:cxn ang="0">
                  <a:pos x="505" y="0"/>
                </a:cxn>
                <a:cxn ang="0">
                  <a:pos x="538" y="18"/>
                </a:cxn>
                <a:cxn ang="0">
                  <a:pos x="571" y="37"/>
                </a:cxn>
                <a:cxn ang="0">
                  <a:pos x="587" y="37"/>
                </a:cxn>
                <a:cxn ang="0">
                  <a:pos x="620" y="55"/>
                </a:cxn>
                <a:cxn ang="0">
                  <a:pos x="636" y="92"/>
                </a:cxn>
                <a:cxn ang="0">
                  <a:pos x="636" y="111"/>
                </a:cxn>
                <a:cxn ang="0">
                  <a:pos x="636" y="129"/>
                </a:cxn>
                <a:cxn ang="0">
                  <a:pos x="669" y="145"/>
                </a:cxn>
                <a:cxn ang="0">
                  <a:pos x="669" y="163"/>
                </a:cxn>
                <a:cxn ang="0">
                  <a:pos x="685" y="200"/>
                </a:cxn>
                <a:cxn ang="0">
                  <a:pos x="685" y="256"/>
                </a:cxn>
                <a:cxn ang="0">
                  <a:pos x="701" y="292"/>
                </a:cxn>
                <a:cxn ang="0">
                  <a:pos x="701" y="348"/>
                </a:cxn>
                <a:cxn ang="0">
                  <a:pos x="701" y="367"/>
                </a:cxn>
                <a:cxn ang="0">
                  <a:pos x="718" y="403"/>
                </a:cxn>
                <a:cxn ang="0">
                  <a:pos x="718" y="459"/>
                </a:cxn>
                <a:cxn ang="0">
                  <a:pos x="701" y="496"/>
                </a:cxn>
                <a:cxn ang="0">
                  <a:pos x="701" y="552"/>
                </a:cxn>
                <a:cxn ang="0">
                  <a:pos x="701" y="607"/>
                </a:cxn>
                <a:cxn ang="0">
                  <a:pos x="685" y="644"/>
                </a:cxn>
                <a:cxn ang="0">
                  <a:pos x="685" y="700"/>
                </a:cxn>
                <a:cxn ang="0">
                  <a:pos x="653" y="700"/>
                </a:cxn>
                <a:cxn ang="0">
                  <a:pos x="636" y="662"/>
                </a:cxn>
                <a:cxn ang="0">
                  <a:pos x="604" y="644"/>
                </a:cxn>
                <a:cxn ang="0">
                  <a:pos x="571" y="626"/>
                </a:cxn>
                <a:cxn ang="0">
                  <a:pos x="522" y="626"/>
                </a:cxn>
                <a:cxn ang="0">
                  <a:pos x="473" y="626"/>
                </a:cxn>
                <a:cxn ang="0">
                  <a:pos x="423" y="626"/>
                </a:cxn>
                <a:cxn ang="0">
                  <a:pos x="374" y="626"/>
                </a:cxn>
                <a:cxn ang="0">
                  <a:pos x="325" y="626"/>
                </a:cxn>
                <a:cxn ang="0">
                  <a:pos x="292" y="644"/>
                </a:cxn>
                <a:cxn ang="0">
                  <a:pos x="246" y="644"/>
                </a:cxn>
                <a:cxn ang="0">
                  <a:pos x="197" y="662"/>
                </a:cxn>
                <a:cxn ang="0">
                  <a:pos x="148" y="681"/>
                </a:cxn>
                <a:cxn ang="0">
                  <a:pos x="115" y="700"/>
                </a:cxn>
                <a:cxn ang="0">
                  <a:pos x="99" y="681"/>
                </a:cxn>
                <a:cxn ang="0">
                  <a:pos x="0" y="588"/>
                </a:cxn>
                <a:cxn ang="0">
                  <a:pos x="0" y="570"/>
                </a:cxn>
                <a:cxn ang="0">
                  <a:pos x="17" y="570"/>
                </a:cxn>
                <a:cxn ang="0">
                  <a:pos x="17" y="552"/>
                </a:cxn>
                <a:cxn ang="0">
                  <a:pos x="33" y="533"/>
                </a:cxn>
                <a:cxn ang="0">
                  <a:pos x="17" y="496"/>
                </a:cxn>
                <a:cxn ang="0">
                  <a:pos x="50" y="477"/>
                </a:cxn>
                <a:cxn ang="0">
                  <a:pos x="50" y="459"/>
                </a:cxn>
                <a:cxn ang="0">
                  <a:pos x="50" y="477"/>
                </a:cxn>
                <a:cxn ang="0">
                  <a:pos x="66" y="477"/>
                </a:cxn>
                <a:cxn ang="0">
                  <a:pos x="66" y="459"/>
                </a:cxn>
                <a:cxn ang="0">
                  <a:pos x="82" y="459"/>
                </a:cxn>
                <a:cxn ang="0">
                  <a:pos x="82" y="441"/>
                </a:cxn>
                <a:cxn ang="0">
                  <a:pos x="99" y="403"/>
                </a:cxn>
                <a:cxn ang="0">
                  <a:pos x="99" y="385"/>
                </a:cxn>
                <a:cxn ang="0">
                  <a:pos x="99" y="367"/>
                </a:cxn>
                <a:cxn ang="0">
                  <a:pos x="115" y="330"/>
                </a:cxn>
                <a:cxn ang="0">
                  <a:pos x="99" y="330"/>
                </a:cxn>
                <a:cxn ang="0">
                  <a:pos x="115" y="292"/>
                </a:cxn>
                <a:cxn ang="0">
                  <a:pos x="148" y="274"/>
                </a:cxn>
                <a:cxn ang="0">
                  <a:pos x="181" y="292"/>
                </a:cxn>
                <a:cxn ang="0">
                  <a:pos x="213" y="311"/>
                </a:cxn>
                <a:cxn ang="0">
                  <a:pos x="246" y="292"/>
                </a:cxn>
                <a:cxn ang="0">
                  <a:pos x="262" y="256"/>
                </a:cxn>
                <a:cxn ang="0">
                  <a:pos x="391" y="218"/>
                </a:cxn>
              </a:cxnLst>
              <a:rect l="0" t="0" r="r" b="b"/>
              <a:pathLst>
                <a:path w="718" h="718">
                  <a:moveTo>
                    <a:pt x="489" y="18"/>
                  </a:moveTo>
                  <a:lnTo>
                    <a:pt x="505" y="18"/>
                  </a:lnTo>
                  <a:lnTo>
                    <a:pt x="505" y="0"/>
                  </a:lnTo>
                  <a:lnTo>
                    <a:pt x="505" y="18"/>
                  </a:lnTo>
                  <a:lnTo>
                    <a:pt x="522" y="18"/>
                  </a:lnTo>
                  <a:lnTo>
                    <a:pt x="538" y="18"/>
                  </a:lnTo>
                  <a:lnTo>
                    <a:pt x="538" y="37"/>
                  </a:lnTo>
                  <a:lnTo>
                    <a:pt x="554" y="37"/>
                  </a:lnTo>
                  <a:lnTo>
                    <a:pt x="571" y="37"/>
                  </a:lnTo>
                  <a:lnTo>
                    <a:pt x="571" y="55"/>
                  </a:lnTo>
                  <a:lnTo>
                    <a:pt x="587" y="55"/>
                  </a:lnTo>
                  <a:lnTo>
                    <a:pt x="587" y="37"/>
                  </a:lnTo>
                  <a:lnTo>
                    <a:pt x="587" y="55"/>
                  </a:lnTo>
                  <a:lnTo>
                    <a:pt x="604" y="55"/>
                  </a:lnTo>
                  <a:lnTo>
                    <a:pt x="620" y="55"/>
                  </a:lnTo>
                  <a:lnTo>
                    <a:pt x="620" y="73"/>
                  </a:lnTo>
                  <a:lnTo>
                    <a:pt x="636" y="73"/>
                  </a:lnTo>
                  <a:lnTo>
                    <a:pt x="636" y="92"/>
                  </a:lnTo>
                  <a:lnTo>
                    <a:pt x="636" y="111"/>
                  </a:lnTo>
                  <a:lnTo>
                    <a:pt x="620" y="111"/>
                  </a:lnTo>
                  <a:lnTo>
                    <a:pt x="636" y="111"/>
                  </a:lnTo>
                  <a:lnTo>
                    <a:pt x="636" y="129"/>
                  </a:lnTo>
                  <a:lnTo>
                    <a:pt x="653" y="129"/>
                  </a:lnTo>
                  <a:lnTo>
                    <a:pt x="636" y="129"/>
                  </a:lnTo>
                  <a:lnTo>
                    <a:pt x="636" y="145"/>
                  </a:lnTo>
                  <a:lnTo>
                    <a:pt x="653" y="145"/>
                  </a:lnTo>
                  <a:lnTo>
                    <a:pt x="669" y="145"/>
                  </a:lnTo>
                  <a:lnTo>
                    <a:pt x="669" y="163"/>
                  </a:lnTo>
                  <a:lnTo>
                    <a:pt x="685" y="163"/>
                  </a:lnTo>
                  <a:lnTo>
                    <a:pt x="669" y="163"/>
                  </a:lnTo>
                  <a:lnTo>
                    <a:pt x="669" y="182"/>
                  </a:lnTo>
                  <a:lnTo>
                    <a:pt x="685" y="182"/>
                  </a:lnTo>
                  <a:lnTo>
                    <a:pt x="685" y="200"/>
                  </a:lnTo>
                  <a:lnTo>
                    <a:pt x="685" y="218"/>
                  </a:lnTo>
                  <a:lnTo>
                    <a:pt x="685" y="237"/>
                  </a:lnTo>
                  <a:lnTo>
                    <a:pt x="685" y="256"/>
                  </a:lnTo>
                  <a:lnTo>
                    <a:pt x="685" y="274"/>
                  </a:lnTo>
                  <a:lnTo>
                    <a:pt x="685" y="292"/>
                  </a:lnTo>
                  <a:lnTo>
                    <a:pt x="701" y="292"/>
                  </a:lnTo>
                  <a:lnTo>
                    <a:pt x="701" y="311"/>
                  </a:lnTo>
                  <a:lnTo>
                    <a:pt x="701" y="330"/>
                  </a:lnTo>
                  <a:lnTo>
                    <a:pt x="701" y="348"/>
                  </a:lnTo>
                  <a:lnTo>
                    <a:pt x="701" y="367"/>
                  </a:lnTo>
                  <a:lnTo>
                    <a:pt x="718" y="367"/>
                  </a:lnTo>
                  <a:lnTo>
                    <a:pt x="701" y="367"/>
                  </a:lnTo>
                  <a:lnTo>
                    <a:pt x="718" y="367"/>
                  </a:lnTo>
                  <a:lnTo>
                    <a:pt x="718" y="385"/>
                  </a:lnTo>
                  <a:lnTo>
                    <a:pt x="718" y="403"/>
                  </a:lnTo>
                  <a:lnTo>
                    <a:pt x="718" y="422"/>
                  </a:lnTo>
                  <a:lnTo>
                    <a:pt x="718" y="441"/>
                  </a:lnTo>
                  <a:lnTo>
                    <a:pt x="718" y="459"/>
                  </a:lnTo>
                  <a:lnTo>
                    <a:pt x="718" y="477"/>
                  </a:lnTo>
                  <a:lnTo>
                    <a:pt x="718" y="496"/>
                  </a:lnTo>
                  <a:lnTo>
                    <a:pt x="701" y="496"/>
                  </a:lnTo>
                  <a:lnTo>
                    <a:pt x="701" y="515"/>
                  </a:lnTo>
                  <a:lnTo>
                    <a:pt x="701" y="533"/>
                  </a:lnTo>
                  <a:lnTo>
                    <a:pt x="701" y="552"/>
                  </a:lnTo>
                  <a:lnTo>
                    <a:pt x="701" y="570"/>
                  </a:lnTo>
                  <a:lnTo>
                    <a:pt x="701" y="588"/>
                  </a:lnTo>
                  <a:lnTo>
                    <a:pt x="701" y="607"/>
                  </a:lnTo>
                  <a:lnTo>
                    <a:pt x="701" y="626"/>
                  </a:lnTo>
                  <a:lnTo>
                    <a:pt x="701" y="644"/>
                  </a:lnTo>
                  <a:lnTo>
                    <a:pt x="685" y="644"/>
                  </a:lnTo>
                  <a:lnTo>
                    <a:pt x="685" y="662"/>
                  </a:lnTo>
                  <a:lnTo>
                    <a:pt x="685" y="681"/>
                  </a:lnTo>
                  <a:lnTo>
                    <a:pt x="685" y="700"/>
                  </a:lnTo>
                  <a:lnTo>
                    <a:pt x="685" y="718"/>
                  </a:lnTo>
                  <a:lnTo>
                    <a:pt x="669" y="700"/>
                  </a:lnTo>
                  <a:lnTo>
                    <a:pt x="653" y="700"/>
                  </a:lnTo>
                  <a:lnTo>
                    <a:pt x="636" y="700"/>
                  </a:lnTo>
                  <a:lnTo>
                    <a:pt x="636" y="681"/>
                  </a:lnTo>
                  <a:lnTo>
                    <a:pt x="636" y="662"/>
                  </a:lnTo>
                  <a:lnTo>
                    <a:pt x="620" y="662"/>
                  </a:lnTo>
                  <a:lnTo>
                    <a:pt x="620" y="644"/>
                  </a:lnTo>
                  <a:lnTo>
                    <a:pt x="604" y="644"/>
                  </a:lnTo>
                  <a:lnTo>
                    <a:pt x="587" y="644"/>
                  </a:lnTo>
                  <a:lnTo>
                    <a:pt x="571" y="644"/>
                  </a:lnTo>
                  <a:lnTo>
                    <a:pt x="571" y="626"/>
                  </a:lnTo>
                  <a:lnTo>
                    <a:pt x="554" y="626"/>
                  </a:lnTo>
                  <a:lnTo>
                    <a:pt x="538" y="626"/>
                  </a:lnTo>
                  <a:lnTo>
                    <a:pt x="522" y="626"/>
                  </a:lnTo>
                  <a:lnTo>
                    <a:pt x="505" y="626"/>
                  </a:lnTo>
                  <a:lnTo>
                    <a:pt x="489" y="626"/>
                  </a:lnTo>
                  <a:lnTo>
                    <a:pt x="473" y="626"/>
                  </a:lnTo>
                  <a:lnTo>
                    <a:pt x="456" y="626"/>
                  </a:lnTo>
                  <a:lnTo>
                    <a:pt x="440" y="626"/>
                  </a:lnTo>
                  <a:lnTo>
                    <a:pt x="423" y="626"/>
                  </a:lnTo>
                  <a:lnTo>
                    <a:pt x="407" y="626"/>
                  </a:lnTo>
                  <a:lnTo>
                    <a:pt x="391" y="626"/>
                  </a:lnTo>
                  <a:lnTo>
                    <a:pt x="374" y="626"/>
                  </a:lnTo>
                  <a:lnTo>
                    <a:pt x="358" y="626"/>
                  </a:lnTo>
                  <a:lnTo>
                    <a:pt x="342" y="626"/>
                  </a:lnTo>
                  <a:lnTo>
                    <a:pt x="325" y="626"/>
                  </a:lnTo>
                  <a:lnTo>
                    <a:pt x="309" y="626"/>
                  </a:lnTo>
                  <a:lnTo>
                    <a:pt x="292" y="626"/>
                  </a:lnTo>
                  <a:lnTo>
                    <a:pt x="292" y="644"/>
                  </a:lnTo>
                  <a:lnTo>
                    <a:pt x="276" y="644"/>
                  </a:lnTo>
                  <a:lnTo>
                    <a:pt x="262" y="644"/>
                  </a:lnTo>
                  <a:lnTo>
                    <a:pt x="246" y="644"/>
                  </a:lnTo>
                  <a:lnTo>
                    <a:pt x="230" y="662"/>
                  </a:lnTo>
                  <a:lnTo>
                    <a:pt x="213" y="662"/>
                  </a:lnTo>
                  <a:lnTo>
                    <a:pt x="197" y="662"/>
                  </a:lnTo>
                  <a:lnTo>
                    <a:pt x="181" y="681"/>
                  </a:lnTo>
                  <a:lnTo>
                    <a:pt x="164" y="681"/>
                  </a:lnTo>
                  <a:lnTo>
                    <a:pt x="148" y="681"/>
                  </a:lnTo>
                  <a:lnTo>
                    <a:pt x="148" y="700"/>
                  </a:lnTo>
                  <a:lnTo>
                    <a:pt x="131" y="700"/>
                  </a:lnTo>
                  <a:lnTo>
                    <a:pt x="115" y="700"/>
                  </a:lnTo>
                  <a:lnTo>
                    <a:pt x="115" y="718"/>
                  </a:lnTo>
                  <a:lnTo>
                    <a:pt x="115" y="700"/>
                  </a:lnTo>
                  <a:lnTo>
                    <a:pt x="99" y="681"/>
                  </a:lnTo>
                  <a:lnTo>
                    <a:pt x="82" y="681"/>
                  </a:lnTo>
                  <a:lnTo>
                    <a:pt x="82" y="662"/>
                  </a:lnTo>
                  <a:lnTo>
                    <a:pt x="0" y="588"/>
                  </a:lnTo>
                  <a:lnTo>
                    <a:pt x="0" y="570"/>
                  </a:lnTo>
                  <a:lnTo>
                    <a:pt x="17" y="570"/>
                  </a:lnTo>
                  <a:lnTo>
                    <a:pt x="0" y="570"/>
                  </a:lnTo>
                  <a:lnTo>
                    <a:pt x="17" y="570"/>
                  </a:lnTo>
                  <a:lnTo>
                    <a:pt x="17" y="552"/>
                  </a:lnTo>
                  <a:lnTo>
                    <a:pt x="17" y="570"/>
                  </a:lnTo>
                  <a:lnTo>
                    <a:pt x="0" y="570"/>
                  </a:lnTo>
                  <a:lnTo>
                    <a:pt x="0" y="552"/>
                  </a:lnTo>
                  <a:lnTo>
                    <a:pt x="17" y="552"/>
                  </a:lnTo>
                  <a:lnTo>
                    <a:pt x="17" y="533"/>
                  </a:lnTo>
                  <a:lnTo>
                    <a:pt x="33" y="552"/>
                  </a:lnTo>
                  <a:lnTo>
                    <a:pt x="33" y="533"/>
                  </a:lnTo>
                  <a:lnTo>
                    <a:pt x="17" y="533"/>
                  </a:lnTo>
                  <a:lnTo>
                    <a:pt x="17" y="515"/>
                  </a:lnTo>
                  <a:lnTo>
                    <a:pt x="17" y="496"/>
                  </a:lnTo>
                  <a:lnTo>
                    <a:pt x="17" y="477"/>
                  </a:lnTo>
                  <a:lnTo>
                    <a:pt x="33" y="477"/>
                  </a:lnTo>
                  <a:lnTo>
                    <a:pt x="50" y="477"/>
                  </a:lnTo>
                  <a:lnTo>
                    <a:pt x="33" y="477"/>
                  </a:lnTo>
                  <a:lnTo>
                    <a:pt x="50" y="477"/>
                  </a:lnTo>
                  <a:lnTo>
                    <a:pt x="50" y="459"/>
                  </a:lnTo>
                  <a:lnTo>
                    <a:pt x="50" y="477"/>
                  </a:lnTo>
                  <a:lnTo>
                    <a:pt x="50" y="459"/>
                  </a:lnTo>
                  <a:lnTo>
                    <a:pt x="50" y="477"/>
                  </a:lnTo>
                  <a:lnTo>
                    <a:pt x="66" y="477"/>
                  </a:lnTo>
                  <a:lnTo>
                    <a:pt x="66" y="459"/>
                  </a:lnTo>
                  <a:lnTo>
                    <a:pt x="66" y="477"/>
                  </a:lnTo>
                  <a:lnTo>
                    <a:pt x="66" y="459"/>
                  </a:lnTo>
                  <a:lnTo>
                    <a:pt x="82" y="459"/>
                  </a:lnTo>
                  <a:lnTo>
                    <a:pt x="66" y="459"/>
                  </a:lnTo>
                  <a:lnTo>
                    <a:pt x="82" y="459"/>
                  </a:lnTo>
                  <a:lnTo>
                    <a:pt x="82" y="441"/>
                  </a:lnTo>
                  <a:lnTo>
                    <a:pt x="82" y="459"/>
                  </a:lnTo>
                  <a:lnTo>
                    <a:pt x="66" y="459"/>
                  </a:lnTo>
                  <a:lnTo>
                    <a:pt x="66" y="441"/>
                  </a:lnTo>
                  <a:lnTo>
                    <a:pt x="82" y="441"/>
                  </a:lnTo>
                  <a:lnTo>
                    <a:pt x="99" y="441"/>
                  </a:lnTo>
                  <a:lnTo>
                    <a:pt x="99" y="422"/>
                  </a:lnTo>
                  <a:lnTo>
                    <a:pt x="99" y="403"/>
                  </a:lnTo>
                  <a:lnTo>
                    <a:pt x="82" y="403"/>
                  </a:lnTo>
                  <a:lnTo>
                    <a:pt x="99" y="403"/>
                  </a:lnTo>
                  <a:lnTo>
                    <a:pt x="99" y="385"/>
                  </a:lnTo>
                  <a:lnTo>
                    <a:pt x="99" y="367"/>
                  </a:lnTo>
                  <a:lnTo>
                    <a:pt x="115" y="367"/>
                  </a:lnTo>
                  <a:lnTo>
                    <a:pt x="99" y="367"/>
                  </a:lnTo>
                  <a:lnTo>
                    <a:pt x="99" y="348"/>
                  </a:lnTo>
                  <a:lnTo>
                    <a:pt x="99" y="330"/>
                  </a:lnTo>
                  <a:lnTo>
                    <a:pt x="115" y="330"/>
                  </a:lnTo>
                  <a:lnTo>
                    <a:pt x="115" y="348"/>
                  </a:lnTo>
                  <a:lnTo>
                    <a:pt x="115" y="330"/>
                  </a:lnTo>
                  <a:lnTo>
                    <a:pt x="99" y="330"/>
                  </a:lnTo>
                  <a:lnTo>
                    <a:pt x="99" y="311"/>
                  </a:lnTo>
                  <a:lnTo>
                    <a:pt x="115" y="311"/>
                  </a:lnTo>
                  <a:lnTo>
                    <a:pt x="115" y="292"/>
                  </a:lnTo>
                  <a:lnTo>
                    <a:pt x="131" y="292"/>
                  </a:lnTo>
                  <a:lnTo>
                    <a:pt x="131" y="274"/>
                  </a:lnTo>
                  <a:lnTo>
                    <a:pt x="148" y="274"/>
                  </a:lnTo>
                  <a:lnTo>
                    <a:pt x="164" y="274"/>
                  </a:lnTo>
                  <a:lnTo>
                    <a:pt x="164" y="292"/>
                  </a:lnTo>
                  <a:lnTo>
                    <a:pt x="181" y="292"/>
                  </a:lnTo>
                  <a:lnTo>
                    <a:pt x="197" y="292"/>
                  </a:lnTo>
                  <a:lnTo>
                    <a:pt x="197" y="311"/>
                  </a:lnTo>
                  <a:lnTo>
                    <a:pt x="213" y="311"/>
                  </a:lnTo>
                  <a:lnTo>
                    <a:pt x="230" y="311"/>
                  </a:lnTo>
                  <a:lnTo>
                    <a:pt x="246" y="311"/>
                  </a:lnTo>
                  <a:lnTo>
                    <a:pt x="246" y="292"/>
                  </a:lnTo>
                  <a:lnTo>
                    <a:pt x="246" y="274"/>
                  </a:lnTo>
                  <a:lnTo>
                    <a:pt x="262" y="274"/>
                  </a:lnTo>
                  <a:lnTo>
                    <a:pt x="262" y="256"/>
                  </a:lnTo>
                  <a:lnTo>
                    <a:pt x="276" y="256"/>
                  </a:lnTo>
                  <a:lnTo>
                    <a:pt x="276" y="237"/>
                  </a:lnTo>
                  <a:lnTo>
                    <a:pt x="391" y="218"/>
                  </a:lnTo>
                  <a:lnTo>
                    <a:pt x="489"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3" name="Freeform 303"/>
            <p:cNvSpPr>
              <a:spLocks/>
            </p:cNvSpPr>
            <p:nvPr/>
          </p:nvSpPr>
          <p:spPr bwMode="auto">
            <a:xfrm>
              <a:off x="5534" y="3009"/>
              <a:ext cx="718" cy="718"/>
            </a:xfrm>
            <a:custGeom>
              <a:avLst/>
              <a:gdLst/>
              <a:ahLst/>
              <a:cxnLst>
                <a:cxn ang="0">
                  <a:pos x="505" y="0"/>
                </a:cxn>
                <a:cxn ang="0">
                  <a:pos x="538" y="18"/>
                </a:cxn>
                <a:cxn ang="0">
                  <a:pos x="571" y="37"/>
                </a:cxn>
                <a:cxn ang="0">
                  <a:pos x="587" y="37"/>
                </a:cxn>
                <a:cxn ang="0">
                  <a:pos x="620" y="55"/>
                </a:cxn>
                <a:cxn ang="0">
                  <a:pos x="636" y="92"/>
                </a:cxn>
                <a:cxn ang="0">
                  <a:pos x="636" y="111"/>
                </a:cxn>
                <a:cxn ang="0">
                  <a:pos x="636" y="129"/>
                </a:cxn>
                <a:cxn ang="0">
                  <a:pos x="669" y="145"/>
                </a:cxn>
                <a:cxn ang="0">
                  <a:pos x="669" y="163"/>
                </a:cxn>
                <a:cxn ang="0">
                  <a:pos x="685" y="200"/>
                </a:cxn>
                <a:cxn ang="0">
                  <a:pos x="685" y="256"/>
                </a:cxn>
                <a:cxn ang="0">
                  <a:pos x="701" y="292"/>
                </a:cxn>
                <a:cxn ang="0">
                  <a:pos x="701" y="348"/>
                </a:cxn>
                <a:cxn ang="0">
                  <a:pos x="701" y="367"/>
                </a:cxn>
                <a:cxn ang="0">
                  <a:pos x="718" y="403"/>
                </a:cxn>
                <a:cxn ang="0">
                  <a:pos x="718" y="459"/>
                </a:cxn>
                <a:cxn ang="0">
                  <a:pos x="701" y="496"/>
                </a:cxn>
                <a:cxn ang="0">
                  <a:pos x="701" y="552"/>
                </a:cxn>
                <a:cxn ang="0">
                  <a:pos x="701" y="607"/>
                </a:cxn>
                <a:cxn ang="0">
                  <a:pos x="685" y="644"/>
                </a:cxn>
                <a:cxn ang="0">
                  <a:pos x="685" y="700"/>
                </a:cxn>
                <a:cxn ang="0">
                  <a:pos x="653" y="700"/>
                </a:cxn>
                <a:cxn ang="0">
                  <a:pos x="636" y="662"/>
                </a:cxn>
                <a:cxn ang="0">
                  <a:pos x="604" y="644"/>
                </a:cxn>
                <a:cxn ang="0">
                  <a:pos x="571" y="626"/>
                </a:cxn>
                <a:cxn ang="0">
                  <a:pos x="522" y="626"/>
                </a:cxn>
                <a:cxn ang="0">
                  <a:pos x="473" y="626"/>
                </a:cxn>
                <a:cxn ang="0">
                  <a:pos x="423" y="626"/>
                </a:cxn>
                <a:cxn ang="0">
                  <a:pos x="374" y="626"/>
                </a:cxn>
                <a:cxn ang="0">
                  <a:pos x="325" y="626"/>
                </a:cxn>
                <a:cxn ang="0">
                  <a:pos x="292" y="644"/>
                </a:cxn>
                <a:cxn ang="0">
                  <a:pos x="246" y="644"/>
                </a:cxn>
                <a:cxn ang="0">
                  <a:pos x="197" y="662"/>
                </a:cxn>
                <a:cxn ang="0">
                  <a:pos x="148" y="681"/>
                </a:cxn>
                <a:cxn ang="0">
                  <a:pos x="115" y="700"/>
                </a:cxn>
                <a:cxn ang="0">
                  <a:pos x="99" y="681"/>
                </a:cxn>
                <a:cxn ang="0">
                  <a:pos x="0" y="588"/>
                </a:cxn>
                <a:cxn ang="0">
                  <a:pos x="0" y="570"/>
                </a:cxn>
                <a:cxn ang="0">
                  <a:pos x="17" y="570"/>
                </a:cxn>
                <a:cxn ang="0">
                  <a:pos x="17" y="552"/>
                </a:cxn>
                <a:cxn ang="0">
                  <a:pos x="33" y="533"/>
                </a:cxn>
                <a:cxn ang="0">
                  <a:pos x="17" y="496"/>
                </a:cxn>
                <a:cxn ang="0">
                  <a:pos x="50" y="477"/>
                </a:cxn>
                <a:cxn ang="0">
                  <a:pos x="50" y="459"/>
                </a:cxn>
                <a:cxn ang="0">
                  <a:pos x="50" y="477"/>
                </a:cxn>
                <a:cxn ang="0">
                  <a:pos x="66" y="477"/>
                </a:cxn>
                <a:cxn ang="0">
                  <a:pos x="66" y="459"/>
                </a:cxn>
                <a:cxn ang="0">
                  <a:pos x="82" y="459"/>
                </a:cxn>
                <a:cxn ang="0">
                  <a:pos x="82" y="441"/>
                </a:cxn>
                <a:cxn ang="0">
                  <a:pos x="99" y="403"/>
                </a:cxn>
                <a:cxn ang="0">
                  <a:pos x="99" y="385"/>
                </a:cxn>
                <a:cxn ang="0">
                  <a:pos x="99" y="367"/>
                </a:cxn>
                <a:cxn ang="0">
                  <a:pos x="115" y="330"/>
                </a:cxn>
                <a:cxn ang="0">
                  <a:pos x="99" y="330"/>
                </a:cxn>
                <a:cxn ang="0">
                  <a:pos x="115" y="292"/>
                </a:cxn>
                <a:cxn ang="0">
                  <a:pos x="148" y="274"/>
                </a:cxn>
                <a:cxn ang="0">
                  <a:pos x="181" y="292"/>
                </a:cxn>
                <a:cxn ang="0">
                  <a:pos x="213" y="311"/>
                </a:cxn>
                <a:cxn ang="0">
                  <a:pos x="246" y="292"/>
                </a:cxn>
                <a:cxn ang="0">
                  <a:pos x="262" y="256"/>
                </a:cxn>
                <a:cxn ang="0">
                  <a:pos x="391" y="218"/>
                </a:cxn>
              </a:cxnLst>
              <a:rect l="0" t="0" r="r" b="b"/>
              <a:pathLst>
                <a:path w="718" h="718">
                  <a:moveTo>
                    <a:pt x="489" y="18"/>
                  </a:moveTo>
                  <a:lnTo>
                    <a:pt x="505" y="18"/>
                  </a:lnTo>
                  <a:lnTo>
                    <a:pt x="505" y="0"/>
                  </a:lnTo>
                  <a:lnTo>
                    <a:pt x="505" y="18"/>
                  </a:lnTo>
                  <a:lnTo>
                    <a:pt x="522" y="18"/>
                  </a:lnTo>
                  <a:lnTo>
                    <a:pt x="538" y="18"/>
                  </a:lnTo>
                  <a:lnTo>
                    <a:pt x="538" y="37"/>
                  </a:lnTo>
                  <a:lnTo>
                    <a:pt x="554" y="37"/>
                  </a:lnTo>
                  <a:lnTo>
                    <a:pt x="571" y="37"/>
                  </a:lnTo>
                  <a:lnTo>
                    <a:pt x="571" y="55"/>
                  </a:lnTo>
                  <a:lnTo>
                    <a:pt x="587" y="55"/>
                  </a:lnTo>
                  <a:lnTo>
                    <a:pt x="587" y="37"/>
                  </a:lnTo>
                  <a:lnTo>
                    <a:pt x="587" y="55"/>
                  </a:lnTo>
                  <a:lnTo>
                    <a:pt x="604" y="55"/>
                  </a:lnTo>
                  <a:lnTo>
                    <a:pt x="620" y="55"/>
                  </a:lnTo>
                  <a:lnTo>
                    <a:pt x="620" y="73"/>
                  </a:lnTo>
                  <a:lnTo>
                    <a:pt x="636" y="73"/>
                  </a:lnTo>
                  <a:lnTo>
                    <a:pt x="636" y="92"/>
                  </a:lnTo>
                  <a:lnTo>
                    <a:pt x="636" y="111"/>
                  </a:lnTo>
                  <a:lnTo>
                    <a:pt x="620" y="111"/>
                  </a:lnTo>
                  <a:lnTo>
                    <a:pt x="636" y="111"/>
                  </a:lnTo>
                  <a:lnTo>
                    <a:pt x="636" y="129"/>
                  </a:lnTo>
                  <a:lnTo>
                    <a:pt x="653" y="129"/>
                  </a:lnTo>
                  <a:lnTo>
                    <a:pt x="636" y="129"/>
                  </a:lnTo>
                  <a:lnTo>
                    <a:pt x="636" y="145"/>
                  </a:lnTo>
                  <a:lnTo>
                    <a:pt x="653" y="145"/>
                  </a:lnTo>
                  <a:lnTo>
                    <a:pt x="669" y="145"/>
                  </a:lnTo>
                  <a:lnTo>
                    <a:pt x="669" y="163"/>
                  </a:lnTo>
                  <a:lnTo>
                    <a:pt x="685" y="163"/>
                  </a:lnTo>
                  <a:lnTo>
                    <a:pt x="669" y="163"/>
                  </a:lnTo>
                  <a:lnTo>
                    <a:pt x="669" y="182"/>
                  </a:lnTo>
                  <a:lnTo>
                    <a:pt x="685" y="182"/>
                  </a:lnTo>
                  <a:lnTo>
                    <a:pt x="685" y="200"/>
                  </a:lnTo>
                  <a:lnTo>
                    <a:pt x="685" y="218"/>
                  </a:lnTo>
                  <a:lnTo>
                    <a:pt x="685" y="237"/>
                  </a:lnTo>
                  <a:lnTo>
                    <a:pt x="685" y="256"/>
                  </a:lnTo>
                  <a:lnTo>
                    <a:pt x="685" y="274"/>
                  </a:lnTo>
                  <a:lnTo>
                    <a:pt x="685" y="292"/>
                  </a:lnTo>
                  <a:lnTo>
                    <a:pt x="701" y="292"/>
                  </a:lnTo>
                  <a:lnTo>
                    <a:pt x="701" y="311"/>
                  </a:lnTo>
                  <a:lnTo>
                    <a:pt x="701" y="330"/>
                  </a:lnTo>
                  <a:lnTo>
                    <a:pt x="701" y="348"/>
                  </a:lnTo>
                  <a:lnTo>
                    <a:pt x="701" y="367"/>
                  </a:lnTo>
                  <a:lnTo>
                    <a:pt x="718" y="367"/>
                  </a:lnTo>
                  <a:lnTo>
                    <a:pt x="701" y="367"/>
                  </a:lnTo>
                  <a:lnTo>
                    <a:pt x="718" y="367"/>
                  </a:lnTo>
                  <a:lnTo>
                    <a:pt x="718" y="385"/>
                  </a:lnTo>
                  <a:lnTo>
                    <a:pt x="718" y="403"/>
                  </a:lnTo>
                  <a:lnTo>
                    <a:pt x="718" y="422"/>
                  </a:lnTo>
                  <a:lnTo>
                    <a:pt x="718" y="441"/>
                  </a:lnTo>
                  <a:lnTo>
                    <a:pt x="718" y="459"/>
                  </a:lnTo>
                  <a:lnTo>
                    <a:pt x="718" y="477"/>
                  </a:lnTo>
                  <a:lnTo>
                    <a:pt x="718" y="496"/>
                  </a:lnTo>
                  <a:lnTo>
                    <a:pt x="701" y="496"/>
                  </a:lnTo>
                  <a:lnTo>
                    <a:pt x="701" y="515"/>
                  </a:lnTo>
                  <a:lnTo>
                    <a:pt x="701" y="533"/>
                  </a:lnTo>
                  <a:lnTo>
                    <a:pt x="701" y="552"/>
                  </a:lnTo>
                  <a:lnTo>
                    <a:pt x="701" y="570"/>
                  </a:lnTo>
                  <a:lnTo>
                    <a:pt x="701" y="588"/>
                  </a:lnTo>
                  <a:lnTo>
                    <a:pt x="701" y="607"/>
                  </a:lnTo>
                  <a:lnTo>
                    <a:pt x="701" y="626"/>
                  </a:lnTo>
                  <a:lnTo>
                    <a:pt x="701" y="644"/>
                  </a:lnTo>
                  <a:lnTo>
                    <a:pt x="685" y="644"/>
                  </a:lnTo>
                  <a:lnTo>
                    <a:pt x="685" y="662"/>
                  </a:lnTo>
                  <a:lnTo>
                    <a:pt x="685" y="681"/>
                  </a:lnTo>
                  <a:lnTo>
                    <a:pt x="685" y="700"/>
                  </a:lnTo>
                  <a:lnTo>
                    <a:pt x="685" y="718"/>
                  </a:lnTo>
                  <a:lnTo>
                    <a:pt x="669" y="700"/>
                  </a:lnTo>
                  <a:lnTo>
                    <a:pt x="653" y="700"/>
                  </a:lnTo>
                  <a:lnTo>
                    <a:pt x="636" y="700"/>
                  </a:lnTo>
                  <a:lnTo>
                    <a:pt x="636" y="681"/>
                  </a:lnTo>
                  <a:lnTo>
                    <a:pt x="636" y="662"/>
                  </a:lnTo>
                  <a:lnTo>
                    <a:pt x="620" y="662"/>
                  </a:lnTo>
                  <a:lnTo>
                    <a:pt x="620" y="644"/>
                  </a:lnTo>
                  <a:lnTo>
                    <a:pt x="604" y="644"/>
                  </a:lnTo>
                  <a:lnTo>
                    <a:pt x="587" y="644"/>
                  </a:lnTo>
                  <a:lnTo>
                    <a:pt x="571" y="644"/>
                  </a:lnTo>
                  <a:lnTo>
                    <a:pt x="571" y="626"/>
                  </a:lnTo>
                  <a:lnTo>
                    <a:pt x="554" y="626"/>
                  </a:lnTo>
                  <a:lnTo>
                    <a:pt x="538" y="626"/>
                  </a:lnTo>
                  <a:lnTo>
                    <a:pt x="522" y="626"/>
                  </a:lnTo>
                  <a:lnTo>
                    <a:pt x="505" y="626"/>
                  </a:lnTo>
                  <a:lnTo>
                    <a:pt x="489" y="626"/>
                  </a:lnTo>
                  <a:lnTo>
                    <a:pt x="473" y="626"/>
                  </a:lnTo>
                  <a:lnTo>
                    <a:pt x="456" y="626"/>
                  </a:lnTo>
                  <a:lnTo>
                    <a:pt x="440" y="626"/>
                  </a:lnTo>
                  <a:lnTo>
                    <a:pt x="423" y="626"/>
                  </a:lnTo>
                  <a:lnTo>
                    <a:pt x="407" y="626"/>
                  </a:lnTo>
                  <a:lnTo>
                    <a:pt x="391" y="626"/>
                  </a:lnTo>
                  <a:lnTo>
                    <a:pt x="374" y="626"/>
                  </a:lnTo>
                  <a:lnTo>
                    <a:pt x="358" y="626"/>
                  </a:lnTo>
                  <a:lnTo>
                    <a:pt x="342" y="626"/>
                  </a:lnTo>
                  <a:lnTo>
                    <a:pt x="325" y="626"/>
                  </a:lnTo>
                  <a:lnTo>
                    <a:pt x="309" y="626"/>
                  </a:lnTo>
                  <a:lnTo>
                    <a:pt x="292" y="626"/>
                  </a:lnTo>
                  <a:lnTo>
                    <a:pt x="292" y="644"/>
                  </a:lnTo>
                  <a:lnTo>
                    <a:pt x="276" y="644"/>
                  </a:lnTo>
                  <a:lnTo>
                    <a:pt x="262" y="644"/>
                  </a:lnTo>
                  <a:lnTo>
                    <a:pt x="246" y="644"/>
                  </a:lnTo>
                  <a:lnTo>
                    <a:pt x="230" y="662"/>
                  </a:lnTo>
                  <a:lnTo>
                    <a:pt x="213" y="662"/>
                  </a:lnTo>
                  <a:lnTo>
                    <a:pt x="197" y="662"/>
                  </a:lnTo>
                  <a:lnTo>
                    <a:pt x="181" y="681"/>
                  </a:lnTo>
                  <a:lnTo>
                    <a:pt x="164" y="681"/>
                  </a:lnTo>
                  <a:lnTo>
                    <a:pt x="148" y="681"/>
                  </a:lnTo>
                  <a:lnTo>
                    <a:pt x="148" y="700"/>
                  </a:lnTo>
                  <a:lnTo>
                    <a:pt x="131" y="700"/>
                  </a:lnTo>
                  <a:lnTo>
                    <a:pt x="115" y="700"/>
                  </a:lnTo>
                  <a:lnTo>
                    <a:pt x="115" y="718"/>
                  </a:lnTo>
                  <a:lnTo>
                    <a:pt x="115" y="700"/>
                  </a:lnTo>
                  <a:lnTo>
                    <a:pt x="99" y="681"/>
                  </a:lnTo>
                  <a:lnTo>
                    <a:pt x="82" y="681"/>
                  </a:lnTo>
                  <a:lnTo>
                    <a:pt x="82" y="662"/>
                  </a:lnTo>
                  <a:lnTo>
                    <a:pt x="0" y="588"/>
                  </a:lnTo>
                  <a:lnTo>
                    <a:pt x="0" y="570"/>
                  </a:lnTo>
                  <a:lnTo>
                    <a:pt x="17" y="570"/>
                  </a:lnTo>
                  <a:lnTo>
                    <a:pt x="0" y="570"/>
                  </a:lnTo>
                  <a:lnTo>
                    <a:pt x="17" y="570"/>
                  </a:lnTo>
                  <a:lnTo>
                    <a:pt x="17" y="552"/>
                  </a:lnTo>
                  <a:lnTo>
                    <a:pt x="17" y="570"/>
                  </a:lnTo>
                  <a:lnTo>
                    <a:pt x="0" y="570"/>
                  </a:lnTo>
                  <a:lnTo>
                    <a:pt x="0" y="552"/>
                  </a:lnTo>
                  <a:lnTo>
                    <a:pt x="17" y="552"/>
                  </a:lnTo>
                  <a:lnTo>
                    <a:pt x="17" y="533"/>
                  </a:lnTo>
                  <a:lnTo>
                    <a:pt x="33" y="552"/>
                  </a:lnTo>
                  <a:lnTo>
                    <a:pt x="33" y="533"/>
                  </a:lnTo>
                  <a:lnTo>
                    <a:pt x="17" y="533"/>
                  </a:lnTo>
                  <a:lnTo>
                    <a:pt x="17" y="515"/>
                  </a:lnTo>
                  <a:lnTo>
                    <a:pt x="17" y="496"/>
                  </a:lnTo>
                  <a:lnTo>
                    <a:pt x="17" y="477"/>
                  </a:lnTo>
                  <a:lnTo>
                    <a:pt x="33" y="477"/>
                  </a:lnTo>
                  <a:lnTo>
                    <a:pt x="50" y="477"/>
                  </a:lnTo>
                  <a:lnTo>
                    <a:pt x="33" y="477"/>
                  </a:lnTo>
                  <a:lnTo>
                    <a:pt x="50" y="477"/>
                  </a:lnTo>
                  <a:lnTo>
                    <a:pt x="50" y="459"/>
                  </a:lnTo>
                  <a:lnTo>
                    <a:pt x="50" y="477"/>
                  </a:lnTo>
                  <a:lnTo>
                    <a:pt x="50" y="459"/>
                  </a:lnTo>
                  <a:lnTo>
                    <a:pt x="50" y="477"/>
                  </a:lnTo>
                  <a:lnTo>
                    <a:pt x="66" y="477"/>
                  </a:lnTo>
                  <a:lnTo>
                    <a:pt x="66" y="459"/>
                  </a:lnTo>
                  <a:lnTo>
                    <a:pt x="66" y="477"/>
                  </a:lnTo>
                  <a:lnTo>
                    <a:pt x="66" y="459"/>
                  </a:lnTo>
                  <a:lnTo>
                    <a:pt x="82" y="459"/>
                  </a:lnTo>
                  <a:lnTo>
                    <a:pt x="66" y="459"/>
                  </a:lnTo>
                  <a:lnTo>
                    <a:pt x="82" y="459"/>
                  </a:lnTo>
                  <a:lnTo>
                    <a:pt x="82" y="441"/>
                  </a:lnTo>
                  <a:lnTo>
                    <a:pt x="82" y="459"/>
                  </a:lnTo>
                  <a:lnTo>
                    <a:pt x="66" y="459"/>
                  </a:lnTo>
                  <a:lnTo>
                    <a:pt x="66" y="441"/>
                  </a:lnTo>
                  <a:lnTo>
                    <a:pt x="82" y="441"/>
                  </a:lnTo>
                  <a:lnTo>
                    <a:pt x="99" y="441"/>
                  </a:lnTo>
                  <a:lnTo>
                    <a:pt x="99" y="422"/>
                  </a:lnTo>
                  <a:lnTo>
                    <a:pt x="99" y="403"/>
                  </a:lnTo>
                  <a:lnTo>
                    <a:pt x="82" y="403"/>
                  </a:lnTo>
                  <a:lnTo>
                    <a:pt x="99" y="403"/>
                  </a:lnTo>
                  <a:lnTo>
                    <a:pt x="99" y="385"/>
                  </a:lnTo>
                  <a:lnTo>
                    <a:pt x="99" y="367"/>
                  </a:lnTo>
                  <a:lnTo>
                    <a:pt x="115" y="367"/>
                  </a:lnTo>
                  <a:lnTo>
                    <a:pt x="99" y="367"/>
                  </a:lnTo>
                  <a:lnTo>
                    <a:pt x="99" y="348"/>
                  </a:lnTo>
                  <a:lnTo>
                    <a:pt x="99" y="330"/>
                  </a:lnTo>
                  <a:lnTo>
                    <a:pt x="115" y="330"/>
                  </a:lnTo>
                  <a:lnTo>
                    <a:pt x="115" y="348"/>
                  </a:lnTo>
                  <a:lnTo>
                    <a:pt x="115" y="330"/>
                  </a:lnTo>
                  <a:lnTo>
                    <a:pt x="99" y="330"/>
                  </a:lnTo>
                  <a:lnTo>
                    <a:pt x="99" y="311"/>
                  </a:lnTo>
                  <a:lnTo>
                    <a:pt x="115" y="311"/>
                  </a:lnTo>
                  <a:lnTo>
                    <a:pt x="115" y="292"/>
                  </a:lnTo>
                  <a:lnTo>
                    <a:pt x="131" y="292"/>
                  </a:lnTo>
                  <a:lnTo>
                    <a:pt x="131" y="274"/>
                  </a:lnTo>
                  <a:lnTo>
                    <a:pt x="148" y="274"/>
                  </a:lnTo>
                  <a:lnTo>
                    <a:pt x="164" y="274"/>
                  </a:lnTo>
                  <a:lnTo>
                    <a:pt x="164" y="292"/>
                  </a:lnTo>
                  <a:lnTo>
                    <a:pt x="181" y="292"/>
                  </a:lnTo>
                  <a:lnTo>
                    <a:pt x="197" y="292"/>
                  </a:lnTo>
                  <a:lnTo>
                    <a:pt x="197" y="311"/>
                  </a:lnTo>
                  <a:lnTo>
                    <a:pt x="213" y="311"/>
                  </a:lnTo>
                  <a:lnTo>
                    <a:pt x="230" y="311"/>
                  </a:lnTo>
                  <a:lnTo>
                    <a:pt x="246" y="311"/>
                  </a:lnTo>
                  <a:lnTo>
                    <a:pt x="246" y="292"/>
                  </a:lnTo>
                  <a:lnTo>
                    <a:pt x="246" y="274"/>
                  </a:lnTo>
                  <a:lnTo>
                    <a:pt x="262" y="274"/>
                  </a:lnTo>
                  <a:lnTo>
                    <a:pt x="262" y="256"/>
                  </a:lnTo>
                  <a:lnTo>
                    <a:pt x="276" y="256"/>
                  </a:lnTo>
                  <a:lnTo>
                    <a:pt x="276" y="237"/>
                  </a:lnTo>
                  <a:lnTo>
                    <a:pt x="391" y="218"/>
                  </a:lnTo>
                  <a:lnTo>
                    <a:pt x="489"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04" name="Group 299"/>
          <p:cNvGrpSpPr>
            <a:grpSpLocks/>
          </p:cNvGrpSpPr>
          <p:nvPr/>
        </p:nvGrpSpPr>
        <p:grpSpPr bwMode="auto">
          <a:xfrm>
            <a:off x="4278060" y="1230804"/>
            <a:ext cx="486634" cy="495912"/>
            <a:chOff x="2567" y="5"/>
            <a:chExt cx="472" cy="481"/>
          </a:xfrm>
          <a:solidFill>
            <a:schemeClr val="accent5">
              <a:lumMod val="60000"/>
              <a:lumOff val="40000"/>
            </a:schemeClr>
          </a:solidFill>
        </p:grpSpPr>
        <p:sp>
          <p:nvSpPr>
            <p:cNvPr id="305" name="Freeform 301"/>
            <p:cNvSpPr>
              <a:spLocks/>
            </p:cNvSpPr>
            <p:nvPr/>
          </p:nvSpPr>
          <p:spPr bwMode="auto">
            <a:xfrm>
              <a:off x="2567" y="5"/>
              <a:ext cx="472" cy="481"/>
            </a:xfrm>
            <a:custGeom>
              <a:avLst/>
              <a:gdLst/>
              <a:ahLst/>
              <a:cxnLst>
                <a:cxn ang="0">
                  <a:pos x="32" y="185"/>
                </a:cxn>
                <a:cxn ang="0">
                  <a:pos x="49" y="167"/>
                </a:cxn>
                <a:cxn ang="0">
                  <a:pos x="49" y="129"/>
                </a:cxn>
                <a:cxn ang="0">
                  <a:pos x="49" y="129"/>
                </a:cxn>
                <a:cxn ang="0">
                  <a:pos x="32" y="111"/>
                </a:cxn>
                <a:cxn ang="0">
                  <a:pos x="32" y="74"/>
                </a:cxn>
                <a:cxn ang="0">
                  <a:pos x="49" y="55"/>
                </a:cxn>
                <a:cxn ang="0">
                  <a:pos x="65" y="37"/>
                </a:cxn>
                <a:cxn ang="0">
                  <a:pos x="65" y="0"/>
                </a:cxn>
                <a:cxn ang="0">
                  <a:pos x="213" y="18"/>
                </a:cxn>
                <a:cxn ang="0">
                  <a:pos x="259" y="18"/>
                </a:cxn>
                <a:cxn ang="0">
                  <a:pos x="324" y="37"/>
                </a:cxn>
                <a:cxn ang="0">
                  <a:pos x="373" y="37"/>
                </a:cxn>
                <a:cxn ang="0">
                  <a:pos x="373" y="55"/>
                </a:cxn>
                <a:cxn ang="0">
                  <a:pos x="373" y="92"/>
                </a:cxn>
                <a:cxn ang="0">
                  <a:pos x="390" y="111"/>
                </a:cxn>
                <a:cxn ang="0">
                  <a:pos x="406" y="129"/>
                </a:cxn>
                <a:cxn ang="0">
                  <a:pos x="423" y="167"/>
                </a:cxn>
                <a:cxn ang="0">
                  <a:pos x="439" y="185"/>
                </a:cxn>
                <a:cxn ang="0">
                  <a:pos x="455" y="203"/>
                </a:cxn>
                <a:cxn ang="0">
                  <a:pos x="455" y="240"/>
                </a:cxn>
                <a:cxn ang="0">
                  <a:pos x="455" y="277"/>
                </a:cxn>
                <a:cxn ang="0">
                  <a:pos x="472" y="296"/>
                </a:cxn>
                <a:cxn ang="0">
                  <a:pos x="455" y="314"/>
                </a:cxn>
                <a:cxn ang="0">
                  <a:pos x="455" y="333"/>
                </a:cxn>
                <a:cxn ang="0">
                  <a:pos x="439" y="314"/>
                </a:cxn>
                <a:cxn ang="0">
                  <a:pos x="406" y="314"/>
                </a:cxn>
                <a:cxn ang="0">
                  <a:pos x="390" y="296"/>
                </a:cxn>
                <a:cxn ang="0">
                  <a:pos x="373" y="314"/>
                </a:cxn>
                <a:cxn ang="0">
                  <a:pos x="373" y="314"/>
                </a:cxn>
                <a:cxn ang="0">
                  <a:pos x="357" y="389"/>
                </a:cxn>
                <a:cxn ang="0">
                  <a:pos x="357" y="426"/>
                </a:cxn>
                <a:cxn ang="0">
                  <a:pos x="324" y="426"/>
                </a:cxn>
                <a:cxn ang="0">
                  <a:pos x="308" y="407"/>
                </a:cxn>
                <a:cxn ang="0">
                  <a:pos x="292" y="444"/>
                </a:cxn>
                <a:cxn ang="0">
                  <a:pos x="275" y="463"/>
                </a:cxn>
                <a:cxn ang="0">
                  <a:pos x="259" y="444"/>
                </a:cxn>
                <a:cxn ang="0">
                  <a:pos x="163" y="426"/>
                </a:cxn>
                <a:cxn ang="0">
                  <a:pos x="147" y="407"/>
                </a:cxn>
                <a:cxn ang="0">
                  <a:pos x="131" y="389"/>
                </a:cxn>
                <a:cxn ang="0">
                  <a:pos x="98" y="333"/>
                </a:cxn>
                <a:cxn ang="0">
                  <a:pos x="16" y="259"/>
                </a:cxn>
                <a:cxn ang="0">
                  <a:pos x="0" y="240"/>
                </a:cxn>
                <a:cxn ang="0">
                  <a:pos x="16" y="222"/>
                </a:cxn>
                <a:cxn ang="0">
                  <a:pos x="32" y="203"/>
                </a:cxn>
                <a:cxn ang="0">
                  <a:pos x="16" y="185"/>
                </a:cxn>
              </a:cxnLst>
              <a:rect l="0" t="0" r="r" b="b"/>
              <a:pathLst>
                <a:path w="472" h="481">
                  <a:moveTo>
                    <a:pt x="16" y="185"/>
                  </a:moveTo>
                  <a:lnTo>
                    <a:pt x="32" y="185"/>
                  </a:lnTo>
                  <a:lnTo>
                    <a:pt x="32" y="167"/>
                  </a:lnTo>
                  <a:lnTo>
                    <a:pt x="49" y="167"/>
                  </a:lnTo>
                  <a:lnTo>
                    <a:pt x="49" y="148"/>
                  </a:lnTo>
                  <a:lnTo>
                    <a:pt x="49" y="129"/>
                  </a:lnTo>
                  <a:lnTo>
                    <a:pt x="32" y="129"/>
                  </a:lnTo>
                  <a:lnTo>
                    <a:pt x="49" y="129"/>
                  </a:lnTo>
                  <a:lnTo>
                    <a:pt x="49" y="111"/>
                  </a:lnTo>
                  <a:lnTo>
                    <a:pt x="32" y="111"/>
                  </a:lnTo>
                  <a:lnTo>
                    <a:pt x="32" y="92"/>
                  </a:lnTo>
                  <a:lnTo>
                    <a:pt x="32" y="74"/>
                  </a:lnTo>
                  <a:lnTo>
                    <a:pt x="49" y="74"/>
                  </a:lnTo>
                  <a:lnTo>
                    <a:pt x="49" y="55"/>
                  </a:lnTo>
                  <a:lnTo>
                    <a:pt x="49" y="37"/>
                  </a:lnTo>
                  <a:lnTo>
                    <a:pt x="65" y="37"/>
                  </a:lnTo>
                  <a:lnTo>
                    <a:pt x="65" y="18"/>
                  </a:lnTo>
                  <a:lnTo>
                    <a:pt x="65" y="0"/>
                  </a:lnTo>
                  <a:lnTo>
                    <a:pt x="131" y="0"/>
                  </a:lnTo>
                  <a:lnTo>
                    <a:pt x="213" y="18"/>
                  </a:lnTo>
                  <a:lnTo>
                    <a:pt x="243" y="18"/>
                  </a:lnTo>
                  <a:lnTo>
                    <a:pt x="259" y="18"/>
                  </a:lnTo>
                  <a:lnTo>
                    <a:pt x="292" y="18"/>
                  </a:lnTo>
                  <a:lnTo>
                    <a:pt x="324" y="37"/>
                  </a:lnTo>
                  <a:lnTo>
                    <a:pt x="357" y="37"/>
                  </a:lnTo>
                  <a:lnTo>
                    <a:pt x="373" y="37"/>
                  </a:lnTo>
                  <a:lnTo>
                    <a:pt x="373" y="74"/>
                  </a:lnTo>
                  <a:lnTo>
                    <a:pt x="373" y="55"/>
                  </a:lnTo>
                  <a:lnTo>
                    <a:pt x="373" y="74"/>
                  </a:lnTo>
                  <a:lnTo>
                    <a:pt x="373" y="92"/>
                  </a:lnTo>
                  <a:lnTo>
                    <a:pt x="390" y="92"/>
                  </a:lnTo>
                  <a:lnTo>
                    <a:pt x="390" y="111"/>
                  </a:lnTo>
                  <a:lnTo>
                    <a:pt x="390" y="129"/>
                  </a:lnTo>
                  <a:lnTo>
                    <a:pt x="406" y="129"/>
                  </a:lnTo>
                  <a:lnTo>
                    <a:pt x="406" y="167"/>
                  </a:lnTo>
                  <a:lnTo>
                    <a:pt x="423" y="167"/>
                  </a:lnTo>
                  <a:lnTo>
                    <a:pt x="423" y="185"/>
                  </a:lnTo>
                  <a:lnTo>
                    <a:pt x="439" y="185"/>
                  </a:lnTo>
                  <a:lnTo>
                    <a:pt x="439" y="203"/>
                  </a:lnTo>
                  <a:lnTo>
                    <a:pt x="455" y="203"/>
                  </a:lnTo>
                  <a:lnTo>
                    <a:pt x="455" y="222"/>
                  </a:lnTo>
                  <a:lnTo>
                    <a:pt x="455" y="240"/>
                  </a:lnTo>
                  <a:lnTo>
                    <a:pt x="455" y="259"/>
                  </a:lnTo>
                  <a:lnTo>
                    <a:pt x="455" y="277"/>
                  </a:lnTo>
                  <a:lnTo>
                    <a:pt x="472" y="277"/>
                  </a:lnTo>
                  <a:lnTo>
                    <a:pt x="472" y="296"/>
                  </a:lnTo>
                  <a:lnTo>
                    <a:pt x="472" y="314"/>
                  </a:lnTo>
                  <a:lnTo>
                    <a:pt x="455" y="314"/>
                  </a:lnTo>
                  <a:lnTo>
                    <a:pt x="472" y="314"/>
                  </a:lnTo>
                  <a:lnTo>
                    <a:pt x="455" y="333"/>
                  </a:lnTo>
                  <a:lnTo>
                    <a:pt x="439" y="333"/>
                  </a:lnTo>
                  <a:lnTo>
                    <a:pt x="439" y="314"/>
                  </a:lnTo>
                  <a:lnTo>
                    <a:pt x="423" y="314"/>
                  </a:lnTo>
                  <a:lnTo>
                    <a:pt x="406" y="314"/>
                  </a:lnTo>
                  <a:lnTo>
                    <a:pt x="406" y="296"/>
                  </a:lnTo>
                  <a:lnTo>
                    <a:pt x="390" y="296"/>
                  </a:lnTo>
                  <a:lnTo>
                    <a:pt x="390" y="314"/>
                  </a:lnTo>
                  <a:lnTo>
                    <a:pt x="373" y="314"/>
                  </a:lnTo>
                  <a:lnTo>
                    <a:pt x="373" y="296"/>
                  </a:lnTo>
                  <a:lnTo>
                    <a:pt x="373" y="314"/>
                  </a:lnTo>
                  <a:lnTo>
                    <a:pt x="357" y="314"/>
                  </a:lnTo>
                  <a:lnTo>
                    <a:pt x="357" y="389"/>
                  </a:lnTo>
                  <a:lnTo>
                    <a:pt x="357" y="407"/>
                  </a:lnTo>
                  <a:lnTo>
                    <a:pt x="357" y="426"/>
                  </a:lnTo>
                  <a:lnTo>
                    <a:pt x="341" y="426"/>
                  </a:lnTo>
                  <a:lnTo>
                    <a:pt x="324" y="426"/>
                  </a:lnTo>
                  <a:lnTo>
                    <a:pt x="324" y="407"/>
                  </a:lnTo>
                  <a:lnTo>
                    <a:pt x="308" y="407"/>
                  </a:lnTo>
                  <a:lnTo>
                    <a:pt x="308" y="426"/>
                  </a:lnTo>
                  <a:lnTo>
                    <a:pt x="292" y="444"/>
                  </a:lnTo>
                  <a:lnTo>
                    <a:pt x="275" y="444"/>
                  </a:lnTo>
                  <a:lnTo>
                    <a:pt x="275" y="463"/>
                  </a:lnTo>
                  <a:lnTo>
                    <a:pt x="275" y="444"/>
                  </a:lnTo>
                  <a:lnTo>
                    <a:pt x="259" y="444"/>
                  </a:lnTo>
                  <a:lnTo>
                    <a:pt x="243" y="481"/>
                  </a:lnTo>
                  <a:lnTo>
                    <a:pt x="163" y="426"/>
                  </a:lnTo>
                  <a:lnTo>
                    <a:pt x="147" y="426"/>
                  </a:lnTo>
                  <a:lnTo>
                    <a:pt x="147" y="407"/>
                  </a:lnTo>
                  <a:lnTo>
                    <a:pt x="147" y="389"/>
                  </a:lnTo>
                  <a:lnTo>
                    <a:pt x="131" y="389"/>
                  </a:lnTo>
                  <a:lnTo>
                    <a:pt x="131" y="370"/>
                  </a:lnTo>
                  <a:lnTo>
                    <a:pt x="98" y="333"/>
                  </a:lnTo>
                  <a:lnTo>
                    <a:pt x="16" y="277"/>
                  </a:lnTo>
                  <a:lnTo>
                    <a:pt x="16" y="259"/>
                  </a:lnTo>
                  <a:lnTo>
                    <a:pt x="0" y="259"/>
                  </a:lnTo>
                  <a:lnTo>
                    <a:pt x="0" y="240"/>
                  </a:lnTo>
                  <a:lnTo>
                    <a:pt x="16" y="240"/>
                  </a:lnTo>
                  <a:lnTo>
                    <a:pt x="16" y="222"/>
                  </a:lnTo>
                  <a:lnTo>
                    <a:pt x="16" y="203"/>
                  </a:lnTo>
                  <a:lnTo>
                    <a:pt x="32" y="203"/>
                  </a:lnTo>
                  <a:lnTo>
                    <a:pt x="32" y="185"/>
                  </a:lnTo>
                  <a:lnTo>
                    <a:pt x="16" y="18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6" name="Freeform 300"/>
            <p:cNvSpPr>
              <a:spLocks/>
            </p:cNvSpPr>
            <p:nvPr/>
          </p:nvSpPr>
          <p:spPr bwMode="auto">
            <a:xfrm>
              <a:off x="2567" y="5"/>
              <a:ext cx="472" cy="481"/>
            </a:xfrm>
            <a:custGeom>
              <a:avLst/>
              <a:gdLst/>
              <a:ahLst/>
              <a:cxnLst>
                <a:cxn ang="0">
                  <a:pos x="32" y="185"/>
                </a:cxn>
                <a:cxn ang="0">
                  <a:pos x="49" y="167"/>
                </a:cxn>
                <a:cxn ang="0">
                  <a:pos x="49" y="129"/>
                </a:cxn>
                <a:cxn ang="0">
                  <a:pos x="49" y="129"/>
                </a:cxn>
                <a:cxn ang="0">
                  <a:pos x="32" y="111"/>
                </a:cxn>
                <a:cxn ang="0">
                  <a:pos x="32" y="74"/>
                </a:cxn>
                <a:cxn ang="0">
                  <a:pos x="49" y="55"/>
                </a:cxn>
                <a:cxn ang="0">
                  <a:pos x="65" y="37"/>
                </a:cxn>
                <a:cxn ang="0">
                  <a:pos x="65" y="0"/>
                </a:cxn>
                <a:cxn ang="0">
                  <a:pos x="213" y="18"/>
                </a:cxn>
                <a:cxn ang="0">
                  <a:pos x="259" y="18"/>
                </a:cxn>
                <a:cxn ang="0">
                  <a:pos x="324" y="37"/>
                </a:cxn>
                <a:cxn ang="0">
                  <a:pos x="373" y="37"/>
                </a:cxn>
                <a:cxn ang="0">
                  <a:pos x="373" y="55"/>
                </a:cxn>
                <a:cxn ang="0">
                  <a:pos x="373" y="92"/>
                </a:cxn>
                <a:cxn ang="0">
                  <a:pos x="390" y="111"/>
                </a:cxn>
                <a:cxn ang="0">
                  <a:pos x="406" y="129"/>
                </a:cxn>
                <a:cxn ang="0">
                  <a:pos x="423" y="167"/>
                </a:cxn>
                <a:cxn ang="0">
                  <a:pos x="439" y="185"/>
                </a:cxn>
                <a:cxn ang="0">
                  <a:pos x="455" y="203"/>
                </a:cxn>
                <a:cxn ang="0">
                  <a:pos x="455" y="240"/>
                </a:cxn>
                <a:cxn ang="0">
                  <a:pos x="455" y="277"/>
                </a:cxn>
                <a:cxn ang="0">
                  <a:pos x="472" y="296"/>
                </a:cxn>
                <a:cxn ang="0">
                  <a:pos x="455" y="314"/>
                </a:cxn>
                <a:cxn ang="0">
                  <a:pos x="455" y="333"/>
                </a:cxn>
                <a:cxn ang="0">
                  <a:pos x="439" y="314"/>
                </a:cxn>
                <a:cxn ang="0">
                  <a:pos x="406" y="314"/>
                </a:cxn>
                <a:cxn ang="0">
                  <a:pos x="390" y="296"/>
                </a:cxn>
                <a:cxn ang="0">
                  <a:pos x="373" y="314"/>
                </a:cxn>
                <a:cxn ang="0">
                  <a:pos x="373" y="314"/>
                </a:cxn>
                <a:cxn ang="0">
                  <a:pos x="357" y="389"/>
                </a:cxn>
                <a:cxn ang="0">
                  <a:pos x="357" y="426"/>
                </a:cxn>
                <a:cxn ang="0">
                  <a:pos x="324" y="426"/>
                </a:cxn>
                <a:cxn ang="0">
                  <a:pos x="308" y="407"/>
                </a:cxn>
                <a:cxn ang="0">
                  <a:pos x="292" y="444"/>
                </a:cxn>
                <a:cxn ang="0">
                  <a:pos x="275" y="463"/>
                </a:cxn>
                <a:cxn ang="0">
                  <a:pos x="259" y="444"/>
                </a:cxn>
                <a:cxn ang="0">
                  <a:pos x="163" y="426"/>
                </a:cxn>
                <a:cxn ang="0">
                  <a:pos x="147" y="407"/>
                </a:cxn>
                <a:cxn ang="0">
                  <a:pos x="131" y="389"/>
                </a:cxn>
                <a:cxn ang="0">
                  <a:pos x="98" y="333"/>
                </a:cxn>
                <a:cxn ang="0">
                  <a:pos x="16" y="259"/>
                </a:cxn>
                <a:cxn ang="0">
                  <a:pos x="0" y="240"/>
                </a:cxn>
                <a:cxn ang="0">
                  <a:pos x="16" y="222"/>
                </a:cxn>
                <a:cxn ang="0">
                  <a:pos x="32" y="203"/>
                </a:cxn>
                <a:cxn ang="0">
                  <a:pos x="16" y="185"/>
                </a:cxn>
              </a:cxnLst>
              <a:rect l="0" t="0" r="r" b="b"/>
              <a:pathLst>
                <a:path w="472" h="481">
                  <a:moveTo>
                    <a:pt x="16" y="185"/>
                  </a:moveTo>
                  <a:lnTo>
                    <a:pt x="32" y="185"/>
                  </a:lnTo>
                  <a:lnTo>
                    <a:pt x="32" y="167"/>
                  </a:lnTo>
                  <a:lnTo>
                    <a:pt x="49" y="167"/>
                  </a:lnTo>
                  <a:lnTo>
                    <a:pt x="49" y="148"/>
                  </a:lnTo>
                  <a:lnTo>
                    <a:pt x="49" y="129"/>
                  </a:lnTo>
                  <a:lnTo>
                    <a:pt x="32" y="129"/>
                  </a:lnTo>
                  <a:lnTo>
                    <a:pt x="49" y="129"/>
                  </a:lnTo>
                  <a:lnTo>
                    <a:pt x="49" y="111"/>
                  </a:lnTo>
                  <a:lnTo>
                    <a:pt x="32" y="111"/>
                  </a:lnTo>
                  <a:lnTo>
                    <a:pt x="32" y="92"/>
                  </a:lnTo>
                  <a:lnTo>
                    <a:pt x="32" y="74"/>
                  </a:lnTo>
                  <a:lnTo>
                    <a:pt x="49" y="74"/>
                  </a:lnTo>
                  <a:lnTo>
                    <a:pt x="49" y="55"/>
                  </a:lnTo>
                  <a:lnTo>
                    <a:pt x="49" y="37"/>
                  </a:lnTo>
                  <a:lnTo>
                    <a:pt x="65" y="37"/>
                  </a:lnTo>
                  <a:lnTo>
                    <a:pt x="65" y="18"/>
                  </a:lnTo>
                  <a:lnTo>
                    <a:pt x="65" y="0"/>
                  </a:lnTo>
                  <a:lnTo>
                    <a:pt x="131" y="0"/>
                  </a:lnTo>
                  <a:lnTo>
                    <a:pt x="213" y="18"/>
                  </a:lnTo>
                  <a:lnTo>
                    <a:pt x="243" y="18"/>
                  </a:lnTo>
                  <a:lnTo>
                    <a:pt x="259" y="18"/>
                  </a:lnTo>
                  <a:lnTo>
                    <a:pt x="292" y="18"/>
                  </a:lnTo>
                  <a:lnTo>
                    <a:pt x="324" y="37"/>
                  </a:lnTo>
                  <a:lnTo>
                    <a:pt x="357" y="37"/>
                  </a:lnTo>
                  <a:lnTo>
                    <a:pt x="373" y="37"/>
                  </a:lnTo>
                  <a:lnTo>
                    <a:pt x="373" y="74"/>
                  </a:lnTo>
                  <a:lnTo>
                    <a:pt x="373" y="55"/>
                  </a:lnTo>
                  <a:lnTo>
                    <a:pt x="373" y="74"/>
                  </a:lnTo>
                  <a:lnTo>
                    <a:pt x="373" y="92"/>
                  </a:lnTo>
                  <a:lnTo>
                    <a:pt x="390" y="92"/>
                  </a:lnTo>
                  <a:lnTo>
                    <a:pt x="390" y="111"/>
                  </a:lnTo>
                  <a:lnTo>
                    <a:pt x="390" y="129"/>
                  </a:lnTo>
                  <a:lnTo>
                    <a:pt x="406" y="129"/>
                  </a:lnTo>
                  <a:lnTo>
                    <a:pt x="406" y="167"/>
                  </a:lnTo>
                  <a:lnTo>
                    <a:pt x="423" y="167"/>
                  </a:lnTo>
                  <a:lnTo>
                    <a:pt x="423" y="185"/>
                  </a:lnTo>
                  <a:lnTo>
                    <a:pt x="439" y="185"/>
                  </a:lnTo>
                  <a:lnTo>
                    <a:pt x="439" y="203"/>
                  </a:lnTo>
                  <a:lnTo>
                    <a:pt x="455" y="203"/>
                  </a:lnTo>
                  <a:lnTo>
                    <a:pt x="455" y="222"/>
                  </a:lnTo>
                  <a:lnTo>
                    <a:pt x="455" y="240"/>
                  </a:lnTo>
                  <a:lnTo>
                    <a:pt x="455" y="259"/>
                  </a:lnTo>
                  <a:lnTo>
                    <a:pt x="455" y="277"/>
                  </a:lnTo>
                  <a:lnTo>
                    <a:pt x="472" y="277"/>
                  </a:lnTo>
                  <a:lnTo>
                    <a:pt x="472" y="296"/>
                  </a:lnTo>
                  <a:lnTo>
                    <a:pt x="472" y="314"/>
                  </a:lnTo>
                  <a:lnTo>
                    <a:pt x="455" y="314"/>
                  </a:lnTo>
                  <a:lnTo>
                    <a:pt x="472" y="314"/>
                  </a:lnTo>
                  <a:lnTo>
                    <a:pt x="455" y="333"/>
                  </a:lnTo>
                  <a:lnTo>
                    <a:pt x="439" y="333"/>
                  </a:lnTo>
                  <a:lnTo>
                    <a:pt x="439" y="314"/>
                  </a:lnTo>
                  <a:lnTo>
                    <a:pt x="423" y="314"/>
                  </a:lnTo>
                  <a:lnTo>
                    <a:pt x="406" y="314"/>
                  </a:lnTo>
                  <a:lnTo>
                    <a:pt x="406" y="296"/>
                  </a:lnTo>
                  <a:lnTo>
                    <a:pt x="390" y="296"/>
                  </a:lnTo>
                  <a:lnTo>
                    <a:pt x="390" y="314"/>
                  </a:lnTo>
                  <a:lnTo>
                    <a:pt x="373" y="314"/>
                  </a:lnTo>
                  <a:lnTo>
                    <a:pt x="373" y="296"/>
                  </a:lnTo>
                  <a:lnTo>
                    <a:pt x="373" y="314"/>
                  </a:lnTo>
                  <a:lnTo>
                    <a:pt x="357" y="314"/>
                  </a:lnTo>
                  <a:lnTo>
                    <a:pt x="357" y="389"/>
                  </a:lnTo>
                  <a:lnTo>
                    <a:pt x="357" y="407"/>
                  </a:lnTo>
                  <a:lnTo>
                    <a:pt x="357" y="426"/>
                  </a:lnTo>
                  <a:lnTo>
                    <a:pt x="341" y="426"/>
                  </a:lnTo>
                  <a:lnTo>
                    <a:pt x="324" y="426"/>
                  </a:lnTo>
                  <a:lnTo>
                    <a:pt x="324" y="407"/>
                  </a:lnTo>
                  <a:lnTo>
                    <a:pt x="308" y="407"/>
                  </a:lnTo>
                  <a:lnTo>
                    <a:pt x="308" y="426"/>
                  </a:lnTo>
                  <a:lnTo>
                    <a:pt x="292" y="444"/>
                  </a:lnTo>
                  <a:lnTo>
                    <a:pt x="275" y="444"/>
                  </a:lnTo>
                  <a:lnTo>
                    <a:pt x="275" y="463"/>
                  </a:lnTo>
                  <a:lnTo>
                    <a:pt x="275" y="444"/>
                  </a:lnTo>
                  <a:lnTo>
                    <a:pt x="259" y="444"/>
                  </a:lnTo>
                  <a:lnTo>
                    <a:pt x="243" y="481"/>
                  </a:lnTo>
                  <a:lnTo>
                    <a:pt x="163" y="426"/>
                  </a:lnTo>
                  <a:lnTo>
                    <a:pt x="147" y="426"/>
                  </a:lnTo>
                  <a:lnTo>
                    <a:pt x="147" y="407"/>
                  </a:lnTo>
                  <a:lnTo>
                    <a:pt x="147" y="389"/>
                  </a:lnTo>
                  <a:lnTo>
                    <a:pt x="131" y="389"/>
                  </a:lnTo>
                  <a:lnTo>
                    <a:pt x="131" y="370"/>
                  </a:lnTo>
                  <a:lnTo>
                    <a:pt x="98" y="333"/>
                  </a:lnTo>
                  <a:lnTo>
                    <a:pt x="16" y="277"/>
                  </a:lnTo>
                  <a:lnTo>
                    <a:pt x="16" y="259"/>
                  </a:lnTo>
                  <a:lnTo>
                    <a:pt x="0" y="259"/>
                  </a:lnTo>
                  <a:lnTo>
                    <a:pt x="0" y="240"/>
                  </a:lnTo>
                  <a:lnTo>
                    <a:pt x="16" y="240"/>
                  </a:lnTo>
                  <a:lnTo>
                    <a:pt x="16" y="222"/>
                  </a:lnTo>
                  <a:lnTo>
                    <a:pt x="16" y="203"/>
                  </a:lnTo>
                  <a:lnTo>
                    <a:pt x="32" y="203"/>
                  </a:lnTo>
                  <a:lnTo>
                    <a:pt x="32" y="185"/>
                  </a:lnTo>
                  <a:lnTo>
                    <a:pt x="16" y="18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07" name="Group 296"/>
          <p:cNvGrpSpPr>
            <a:grpSpLocks/>
          </p:cNvGrpSpPr>
          <p:nvPr/>
        </p:nvGrpSpPr>
        <p:grpSpPr bwMode="auto">
          <a:xfrm>
            <a:off x="4661594" y="1267920"/>
            <a:ext cx="440239" cy="286618"/>
            <a:chOff x="2939" y="41"/>
            <a:chExt cx="427" cy="278"/>
          </a:xfrm>
          <a:solidFill>
            <a:schemeClr val="accent5">
              <a:lumMod val="60000"/>
              <a:lumOff val="40000"/>
            </a:schemeClr>
          </a:solidFill>
        </p:grpSpPr>
        <p:sp>
          <p:nvSpPr>
            <p:cNvPr id="308" name="Freeform 298"/>
            <p:cNvSpPr>
              <a:spLocks/>
            </p:cNvSpPr>
            <p:nvPr/>
          </p:nvSpPr>
          <p:spPr bwMode="auto">
            <a:xfrm>
              <a:off x="2939" y="41"/>
              <a:ext cx="427" cy="278"/>
            </a:xfrm>
            <a:custGeom>
              <a:avLst/>
              <a:gdLst/>
              <a:ahLst/>
              <a:cxnLst>
                <a:cxn ang="0">
                  <a:pos x="33" y="0"/>
                </a:cxn>
                <a:cxn ang="0">
                  <a:pos x="115" y="0"/>
                </a:cxn>
                <a:cxn ang="0">
                  <a:pos x="181" y="0"/>
                </a:cxn>
                <a:cxn ang="0">
                  <a:pos x="214" y="0"/>
                </a:cxn>
                <a:cxn ang="0">
                  <a:pos x="247" y="19"/>
                </a:cxn>
                <a:cxn ang="0">
                  <a:pos x="312" y="19"/>
                </a:cxn>
                <a:cxn ang="0">
                  <a:pos x="345" y="19"/>
                </a:cxn>
                <a:cxn ang="0">
                  <a:pos x="411" y="19"/>
                </a:cxn>
                <a:cxn ang="0">
                  <a:pos x="427" y="38"/>
                </a:cxn>
                <a:cxn ang="0">
                  <a:pos x="411" y="112"/>
                </a:cxn>
                <a:cxn ang="0">
                  <a:pos x="394" y="130"/>
                </a:cxn>
                <a:cxn ang="0">
                  <a:pos x="361" y="167"/>
                </a:cxn>
                <a:cxn ang="0">
                  <a:pos x="361" y="241"/>
                </a:cxn>
                <a:cxn ang="0">
                  <a:pos x="345" y="260"/>
                </a:cxn>
                <a:cxn ang="0">
                  <a:pos x="361" y="278"/>
                </a:cxn>
                <a:cxn ang="0">
                  <a:pos x="345" y="260"/>
                </a:cxn>
                <a:cxn ang="0">
                  <a:pos x="312" y="278"/>
                </a:cxn>
                <a:cxn ang="0">
                  <a:pos x="296" y="204"/>
                </a:cxn>
                <a:cxn ang="0">
                  <a:pos x="263" y="186"/>
                </a:cxn>
                <a:cxn ang="0">
                  <a:pos x="230" y="186"/>
                </a:cxn>
                <a:cxn ang="0">
                  <a:pos x="214" y="204"/>
                </a:cxn>
                <a:cxn ang="0">
                  <a:pos x="181" y="204"/>
                </a:cxn>
                <a:cxn ang="0">
                  <a:pos x="148" y="241"/>
                </a:cxn>
                <a:cxn ang="0">
                  <a:pos x="82" y="278"/>
                </a:cxn>
                <a:cxn ang="0">
                  <a:pos x="99" y="260"/>
                </a:cxn>
                <a:cxn ang="0">
                  <a:pos x="82" y="241"/>
                </a:cxn>
                <a:cxn ang="0">
                  <a:pos x="82" y="204"/>
                </a:cxn>
                <a:cxn ang="0">
                  <a:pos x="82" y="167"/>
                </a:cxn>
                <a:cxn ang="0">
                  <a:pos x="66" y="149"/>
                </a:cxn>
                <a:cxn ang="0">
                  <a:pos x="50" y="130"/>
                </a:cxn>
                <a:cxn ang="0">
                  <a:pos x="33" y="93"/>
                </a:cxn>
                <a:cxn ang="0">
                  <a:pos x="17" y="75"/>
                </a:cxn>
                <a:cxn ang="0">
                  <a:pos x="0" y="56"/>
                </a:cxn>
                <a:cxn ang="0">
                  <a:pos x="0" y="19"/>
                </a:cxn>
                <a:cxn ang="0">
                  <a:pos x="0" y="0"/>
                </a:cxn>
              </a:cxnLst>
              <a:rect l="0" t="0" r="r" b="b"/>
              <a:pathLst>
                <a:path w="427" h="278">
                  <a:moveTo>
                    <a:pt x="0" y="0"/>
                  </a:moveTo>
                  <a:lnTo>
                    <a:pt x="33" y="0"/>
                  </a:lnTo>
                  <a:lnTo>
                    <a:pt x="50" y="0"/>
                  </a:lnTo>
                  <a:lnTo>
                    <a:pt x="115" y="0"/>
                  </a:lnTo>
                  <a:lnTo>
                    <a:pt x="164" y="0"/>
                  </a:lnTo>
                  <a:lnTo>
                    <a:pt x="181" y="0"/>
                  </a:lnTo>
                  <a:lnTo>
                    <a:pt x="197" y="0"/>
                  </a:lnTo>
                  <a:lnTo>
                    <a:pt x="214" y="0"/>
                  </a:lnTo>
                  <a:lnTo>
                    <a:pt x="230" y="19"/>
                  </a:lnTo>
                  <a:lnTo>
                    <a:pt x="247" y="19"/>
                  </a:lnTo>
                  <a:lnTo>
                    <a:pt x="296" y="19"/>
                  </a:lnTo>
                  <a:lnTo>
                    <a:pt x="312" y="19"/>
                  </a:lnTo>
                  <a:lnTo>
                    <a:pt x="329" y="19"/>
                  </a:lnTo>
                  <a:lnTo>
                    <a:pt x="345" y="19"/>
                  </a:lnTo>
                  <a:lnTo>
                    <a:pt x="378" y="19"/>
                  </a:lnTo>
                  <a:lnTo>
                    <a:pt x="411" y="19"/>
                  </a:lnTo>
                  <a:lnTo>
                    <a:pt x="427" y="19"/>
                  </a:lnTo>
                  <a:lnTo>
                    <a:pt x="427" y="38"/>
                  </a:lnTo>
                  <a:lnTo>
                    <a:pt x="411" y="56"/>
                  </a:lnTo>
                  <a:lnTo>
                    <a:pt x="411" y="112"/>
                  </a:lnTo>
                  <a:lnTo>
                    <a:pt x="394" y="112"/>
                  </a:lnTo>
                  <a:lnTo>
                    <a:pt x="394" y="130"/>
                  </a:lnTo>
                  <a:lnTo>
                    <a:pt x="378" y="167"/>
                  </a:lnTo>
                  <a:lnTo>
                    <a:pt x="361" y="167"/>
                  </a:lnTo>
                  <a:lnTo>
                    <a:pt x="378" y="223"/>
                  </a:lnTo>
                  <a:lnTo>
                    <a:pt x="361" y="241"/>
                  </a:lnTo>
                  <a:lnTo>
                    <a:pt x="361" y="260"/>
                  </a:lnTo>
                  <a:lnTo>
                    <a:pt x="345" y="260"/>
                  </a:lnTo>
                  <a:lnTo>
                    <a:pt x="361" y="260"/>
                  </a:lnTo>
                  <a:lnTo>
                    <a:pt x="361" y="278"/>
                  </a:lnTo>
                  <a:lnTo>
                    <a:pt x="345" y="278"/>
                  </a:lnTo>
                  <a:lnTo>
                    <a:pt x="345" y="260"/>
                  </a:lnTo>
                  <a:lnTo>
                    <a:pt x="329" y="278"/>
                  </a:lnTo>
                  <a:lnTo>
                    <a:pt x="312" y="278"/>
                  </a:lnTo>
                  <a:lnTo>
                    <a:pt x="296" y="241"/>
                  </a:lnTo>
                  <a:lnTo>
                    <a:pt x="296" y="204"/>
                  </a:lnTo>
                  <a:lnTo>
                    <a:pt x="263" y="204"/>
                  </a:lnTo>
                  <a:lnTo>
                    <a:pt x="263" y="186"/>
                  </a:lnTo>
                  <a:lnTo>
                    <a:pt x="247" y="186"/>
                  </a:lnTo>
                  <a:lnTo>
                    <a:pt x="230" y="186"/>
                  </a:lnTo>
                  <a:lnTo>
                    <a:pt x="230" y="204"/>
                  </a:lnTo>
                  <a:lnTo>
                    <a:pt x="214" y="204"/>
                  </a:lnTo>
                  <a:lnTo>
                    <a:pt x="197" y="204"/>
                  </a:lnTo>
                  <a:lnTo>
                    <a:pt x="181" y="204"/>
                  </a:lnTo>
                  <a:lnTo>
                    <a:pt x="181" y="186"/>
                  </a:lnTo>
                  <a:lnTo>
                    <a:pt x="148" y="241"/>
                  </a:lnTo>
                  <a:lnTo>
                    <a:pt x="99" y="278"/>
                  </a:lnTo>
                  <a:lnTo>
                    <a:pt x="82" y="278"/>
                  </a:lnTo>
                  <a:lnTo>
                    <a:pt x="99" y="278"/>
                  </a:lnTo>
                  <a:lnTo>
                    <a:pt x="99" y="260"/>
                  </a:lnTo>
                  <a:lnTo>
                    <a:pt x="99" y="241"/>
                  </a:lnTo>
                  <a:lnTo>
                    <a:pt x="82" y="241"/>
                  </a:lnTo>
                  <a:lnTo>
                    <a:pt x="82" y="223"/>
                  </a:lnTo>
                  <a:lnTo>
                    <a:pt x="82" y="204"/>
                  </a:lnTo>
                  <a:lnTo>
                    <a:pt x="82" y="186"/>
                  </a:lnTo>
                  <a:lnTo>
                    <a:pt x="82" y="167"/>
                  </a:lnTo>
                  <a:lnTo>
                    <a:pt x="66" y="167"/>
                  </a:lnTo>
                  <a:lnTo>
                    <a:pt x="66" y="149"/>
                  </a:lnTo>
                  <a:lnTo>
                    <a:pt x="50" y="149"/>
                  </a:lnTo>
                  <a:lnTo>
                    <a:pt x="50" y="130"/>
                  </a:lnTo>
                  <a:lnTo>
                    <a:pt x="33" y="130"/>
                  </a:lnTo>
                  <a:lnTo>
                    <a:pt x="33" y="93"/>
                  </a:lnTo>
                  <a:lnTo>
                    <a:pt x="17" y="93"/>
                  </a:lnTo>
                  <a:lnTo>
                    <a:pt x="17" y="75"/>
                  </a:lnTo>
                  <a:lnTo>
                    <a:pt x="17" y="56"/>
                  </a:lnTo>
                  <a:lnTo>
                    <a:pt x="0" y="56"/>
                  </a:lnTo>
                  <a:lnTo>
                    <a:pt x="0" y="38"/>
                  </a:lnTo>
                  <a:lnTo>
                    <a:pt x="0" y="19"/>
                  </a:lnTo>
                  <a:lnTo>
                    <a:pt x="0" y="3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9" name="Freeform 297"/>
            <p:cNvSpPr>
              <a:spLocks/>
            </p:cNvSpPr>
            <p:nvPr/>
          </p:nvSpPr>
          <p:spPr bwMode="auto">
            <a:xfrm>
              <a:off x="2939" y="41"/>
              <a:ext cx="427" cy="278"/>
            </a:xfrm>
            <a:custGeom>
              <a:avLst/>
              <a:gdLst/>
              <a:ahLst/>
              <a:cxnLst>
                <a:cxn ang="0">
                  <a:pos x="33" y="0"/>
                </a:cxn>
                <a:cxn ang="0">
                  <a:pos x="115" y="0"/>
                </a:cxn>
                <a:cxn ang="0">
                  <a:pos x="181" y="0"/>
                </a:cxn>
                <a:cxn ang="0">
                  <a:pos x="214" y="0"/>
                </a:cxn>
                <a:cxn ang="0">
                  <a:pos x="247" y="19"/>
                </a:cxn>
                <a:cxn ang="0">
                  <a:pos x="312" y="19"/>
                </a:cxn>
                <a:cxn ang="0">
                  <a:pos x="345" y="19"/>
                </a:cxn>
                <a:cxn ang="0">
                  <a:pos x="411" y="19"/>
                </a:cxn>
                <a:cxn ang="0">
                  <a:pos x="427" y="38"/>
                </a:cxn>
                <a:cxn ang="0">
                  <a:pos x="411" y="112"/>
                </a:cxn>
                <a:cxn ang="0">
                  <a:pos x="394" y="130"/>
                </a:cxn>
                <a:cxn ang="0">
                  <a:pos x="361" y="167"/>
                </a:cxn>
                <a:cxn ang="0">
                  <a:pos x="361" y="241"/>
                </a:cxn>
                <a:cxn ang="0">
                  <a:pos x="345" y="260"/>
                </a:cxn>
                <a:cxn ang="0">
                  <a:pos x="361" y="278"/>
                </a:cxn>
                <a:cxn ang="0">
                  <a:pos x="345" y="260"/>
                </a:cxn>
                <a:cxn ang="0">
                  <a:pos x="312" y="278"/>
                </a:cxn>
                <a:cxn ang="0">
                  <a:pos x="296" y="204"/>
                </a:cxn>
                <a:cxn ang="0">
                  <a:pos x="263" y="186"/>
                </a:cxn>
                <a:cxn ang="0">
                  <a:pos x="230" y="186"/>
                </a:cxn>
                <a:cxn ang="0">
                  <a:pos x="214" y="204"/>
                </a:cxn>
                <a:cxn ang="0">
                  <a:pos x="181" y="204"/>
                </a:cxn>
                <a:cxn ang="0">
                  <a:pos x="148" y="241"/>
                </a:cxn>
                <a:cxn ang="0">
                  <a:pos x="82" y="278"/>
                </a:cxn>
                <a:cxn ang="0">
                  <a:pos x="99" y="260"/>
                </a:cxn>
                <a:cxn ang="0">
                  <a:pos x="82" y="241"/>
                </a:cxn>
                <a:cxn ang="0">
                  <a:pos x="82" y="204"/>
                </a:cxn>
                <a:cxn ang="0">
                  <a:pos x="82" y="167"/>
                </a:cxn>
                <a:cxn ang="0">
                  <a:pos x="66" y="149"/>
                </a:cxn>
                <a:cxn ang="0">
                  <a:pos x="50" y="130"/>
                </a:cxn>
                <a:cxn ang="0">
                  <a:pos x="33" y="93"/>
                </a:cxn>
                <a:cxn ang="0">
                  <a:pos x="17" y="75"/>
                </a:cxn>
                <a:cxn ang="0">
                  <a:pos x="0" y="56"/>
                </a:cxn>
                <a:cxn ang="0">
                  <a:pos x="0" y="19"/>
                </a:cxn>
                <a:cxn ang="0">
                  <a:pos x="0" y="0"/>
                </a:cxn>
              </a:cxnLst>
              <a:rect l="0" t="0" r="r" b="b"/>
              <a:pathLst>
                <a:path w="427" h="278">
                  <a:moveTo>
                    <a:pt x="0" y="0"/>
                  </a:moveTo>
                  <a:lnTo>
                    <a:pt x="33" y="0"/>
                  </a:lnTo>
                  <a:lnTo>
                    <a:pt x="50" y="0"/>
                  </a:lnTo>
                  <a:lnTo>
                    <a:pt x="115" y="0"/>
                  </a:lnTo>
                  <a:lnTo>
                    <a:pt x="164" y="0"/>
                  </a:lnTo>
                  <a:lnTo>
                    <a:pt x="181" y="0"/>
                  </a:lnTo>
                  <a:lnTo>
                    <a:pt x="197" y="0"/>
                  </a:lnTo>
                  <a:lnTo>
                    <a:pt x="214" y="0"/>
                  </a:lnTo>
                  <a:lnTo>
                    <a:pt x="230" y="19"/>
                  </a:lnTo>
                  <a:lnTo>
                    <a:pt x="247" y="19"/>
                  </a:lnTo>
                  <a:lnTo>
                    <a:pt x="296" y="19"/>
                  </a:lnTo>
                  <a:lnTo>
                    <a:pt x="312" y="19"/>
                  </a:lnTo>
                  <a:lnTo>
                    <a:pt x="329" y="19"/>
                  </a:lnTo>
                  <a:lnTo>
                    <a:pt x="345" y="19"/>
                  </a:lnTo>
                  <a:lnTo>
                    <a:pt x="378" y="19"/>
                  </a:lnTo>
                  <a:lnTo>
                    <a:pt x="411" y="19"/>
                  </a:lnTo>
                  <a:lnTo>
                    <a:pt x="427" y="19"/>
                  </a:lnTo>
                  <a:lnTo>
                    <a:pt x="427" y="38"/>
                  </a:lnTo>
                  <a:lnTo>
                    <a:pt x="411" y="56"/>
                  </a:lnTo>
                  <a:lnTo>
                    <a:pt x="411" y="112"/>
                  </a:lnTo>
                  <a:lnTo>
                    <a:pt x="394" y="112"/>
                  </a:lnTo>
                  <a:lnTo>
                    <a:pt x="394" y="130"/>
                  </a:lnTo>
                  <a:lnTo>
                    <a:pt x="378" y="167"/>
                  </a:lnTo>
                  <a:lnTo>
                    <a:pt x="361" y="167"/>
                  </a:lnTo>
                  <a:lnTo>
                    <a:pt x="378" y="223"/>
                  </a:lnTo>
                  <a:lnTo>
                    <a:pt x="361" y="241"/>
                  </a:lnTo>
                  <a:lnTo>
                    <a:pt x="361" y="260"/>
                  </a:lnTo>
                  <a:lnTo>
                    <a:pt x="345" y="260"/>
                  </a:lnTo>
                  <a:lnTo>
                    <a:pt x="361" y="260"/>
                  </a:lnTo>
                  <a:lnTo>
                    <a:pt x="361" y="278"/>
                  </a:lnTo>
                  <a:lnTo>
                    <a:pt x="345" y="278"/>
                  </a:lnTo>
                  <a:lnTo>
                    <a:pt x="345" y="260"/>
                  </a:lnTo>
                  <a:lnTo>
                    <a:pt x="329" y="278"/>
                  </a:lnTo>
                  <a:lnTo>
                    <a:pt x="312" y="278"/>
                  </a:lnTo>
                  <a:lnTo>
                    <a:pt x="296" y="241"/>
                  </a:lnTo>
                  <a:lnTo>
                    <a:pt x="296" y="204"/>
                  </a:lnTo>
                  <a:lnTo>
                    <a:pt x="263" y="204"/>
                  </a:lnTo>
                  <a:lnTo>
                    <a:pt x="263" y="186"/>
                  </a:lnTo>
                  <a:lnTo>
                    <a:pt x="247" y="186"/>
                  </a:lnTo>
                  <a:lnTo>
                    <a:pt x="230" y="186"/>
                  </a:lnTo>
                  <a:lnTo>
                    <a:pt x="230" y="204"/>
                  </a:lnTo>
                  <a:lnTo>
                    <a:pt x="214" y="204"/>
                  </a:lnTo>
                  <a:lnTo>
                    <a:pt x="197" y="204"/>
                  </a:lnTo>
                  <a:lnTo>
                    <a:pt x="181" y="204"/>
                  </a:lnTo>
                  <a:lnTo>
                    <a:pt x="181" y="186"/>
                  </a:lnTo>
                  <a:lnTo>
                    <a:pt x="148" y="241"/>
                  </a:lnTo>
                  <a:lnTo>
                    <a:pt x="99" y="278"/>
                  </a:lnTo>
                  <a:lnTo>
                    <a:pt x="82" y="278"/>
                  </a:lnTo>
                  <a:lnTo>
                    <a:pt x="99" y="278"/>
                  </a:lnTo>
                  <a:lnTo>
                    <a:pt x="99" y="260"/>
                  </a:lnTo>
                  <a:lnTo>
                    <a:pt x="99" y="241"/>
                  </a:lnTo>
                  <a:lnTo>
                    <a:pt x="82" y="241"/>
                  </a:lnTo>
                  <a:lnTo>
                    <a:pt x="82" y="223"/>
                  </a:lnTo>
                  <a:lnTo>
                    <a:pt x="82" y="204"/>
                  </a:lnTo>
                  <a:lnTo>
                    <a:pt x="82" y="186"/>
                  </a:lnTo>
                  <a:lnTo>
                    <a:pt x="82" y="167"/>
                  </a:lnTo>
                  <a:lnTo>
                    <a:pt x="66" y="167"/>
                  </a:lnTo>
                  <a:lnTo>
                    <a:pt x="66" y="149"/>
                  </a:lnTo>
                  <a:lnTo>
                    <a:pt x="50" y="149"/>
                  </a:lnTo>
                  <a:lnTo>
                    <a:pt x="50" y="130"/>
                  </a:lnTo>
                  <a:lnTo>
                    <a:pt x="33" y="130"/>
                  </a:lnTo>
                  <a:lnTo>
                    <a:pt x="33" y="93"/>
                  </a:lnTo>
                  <a:lnTo>
                    <a:pt x="17" y="93"/>
                  </a:lnTo>
                  <a:lnTo>
                    <a:pt x="17" y="75"/>
                  </a:lnTo>
                  <a:lnTo>
                    <a:pt x="17" y="56"/>
                  </a:lnTo>
                  <a:lnTo>
                    <a:pt x="0" y="56"/>
                  </a:lnTo>
                  <a:lnTo>
                    <a:pt x="0" y="38"/>
                  </a:lnTo>
                  <a:lnTo>
                    <a:pt x="0" y="19"/>
                  </a:lnTo>
                  <a:lnTo>
                    <a:pt x="0" y="38"/>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0" name="Group 293"/>
          <p:cNvGrpSpPr>
            <a:grpSpLocks/>
          </p:cNvGrpSpPr>
          <p:nvPr/>
        </p:nvGrpSpPr>
        <p:grpSpPr bwMode="auto">
          <a:xfrm>
            <a:off x="9641345" y="1268951"/>
            <a:ext cx="554680" cy="720670"/>
            <a:chOff x="7769" y="42"/>
            <a:chExt cx="538" cy="699"/>
          </a:xfrm>
          <a:solidFill>
            <a:schemeClr val="accent5">
              <a:lumMod val="60000"/>
              <a:lumOff val="40000"/>
            </a:schemeClr>
          </a:solidFill>
        </p:grpSpPr>
        <p:sp>
          <p:nvSpPr>
            <p:cNvPr id="311" name="Freeform 295"/>
            <p:cNvSpPr>
              <a:spLocks/>
            </p:cNvSpPr>
            <p:nvPr/>
          </p:nvSpPr>
          <p:spPr bwMode="auto">
            <a:xfrm>
              <a:off x="7769" y="42"/>
              <a:ext cx="538" cy="699"/>
            </a:xfrm>
            <a:custGeom>
              <a:avLst/>
              <a:gdLst/>
              <a:ahLst/>
              <a:cxnLst>
                <a:cxn ang="0">
                  <a:pos x="292" y="314"/>
                </a:cxn>
                <a:cxn ang="0">
                  <a:pos x="292" y="277"/>
                </a:cxn>
                <a:cxn ang="0">
                  <a:pos x="276" y="277"/>
                </a:cxn>
                <a:cxn ang="0">
                  <a:pos x="246" y="258"/>
                </a:cxn>
                <a:cxn ang="0">
                  <a:pos x="246" y="277"/>
                </a:cxn>
                <a:cxn ang="0">
                  <a:pos x="196" y="277"/>
                </a:cxn>
                <a:cxn ang="0">
                  <a:pos x="180" y="240"/>
                </a:cxn>
                <a:cxn ang="0">
                  <a:pos x="147" y="222"/>
                </a:cxn>
                <a:cxn ang="0">
                  <a:pos x="147" y="166"/>
                </a:cxn>
                <a:cxn ang="0">
                  <a:pos x="98" y="129"/>
                </a:cxn>
                <a:cxn ang="0">
                  <a:pos x="33" y="55"/>
                </a:cxn>
                <a:cxn ang="0">
                  <a:pos x="16" y="18"/>
                </a:cxn>
                <a:cxn ang="0">
                  <a:pos x="65" y="18"/>
                </a:cxn>
                <a:cxn ang="0">
                  <a:pos x="147" y="18"/>
                </a:cxn>
                <a:cxn ang="0">
                  <a:pos x="196" y="18"/>
                </a:cxn>
                <a:cxn ang="0">
                  <a:pos x="246" y="18"/>
                </a:cxn>
                <a:cxn ang="0">
                  <a:pos x="292" y="18"/>
                </a:cxn>
                <a:cxn ang="0">
                  <a:pos x="423" y="18"/>
                </a:cxn>
                <a:cxn ang="0">
                  <a:pos x="440" y="74"/>
                </a:cxn>
                <a:cxn ang="0">
                  <a:pos x="440" y="129"/>
                </a:cxn>
                <a:cxn ang="0">
                  <a:pos x="456" y="166"/>
                </a:cxn>
                <a:cxn ang="0">
                  <a:pos x="472" y="203"/>
                </a:cxn>
                <a:cxn ang="0">
                  <a:pos x="472" y="258"/>
                </a:cxn>
                <a:cxn ang="0">
                  <a:pos x="489" y="295"/>
                </a:cxn>
                <a:cxn ang="0">
                  <a:pos x="505" y="332"/>
                </a:cxn>
                <a:cxn ang="0">
                  <a:pos x="505" y="388"/>
                </a:cxn>
                <a:cxn ang="0">
                  <a:pos x="522" y="425"/>
                </a:cxn>
                <a:cxn ang="0">
                  <a:pos x="505" y="462"/>
                </a:cxn>
                <a:cxn ang="0">
                  <a:pos x="505" y="517"/>
                </a:cxn>
                <a:cxn ang="0">
                  <a:pos x="522" y="554"/>
                </a:cxn>
                <a:cxn ang="0">
                  <a:pos x="522" y="606"/>
                </a:cxn>
                <a:cxn ang="0">
                  <a:pos x="538" y="643"/>
                </a:cxn>
                <a:cxn ang="0">
                  <a:pos x="505" y="680"/>
                </a:cxn>
                <a:cxn ang="0">
                  <a:pos x="472" y="699"/>
                </a:cxn>
                <a:cxn ang="0">
                  <a:pos x="440" y="680"/>
                </a:cxn>
                <a:cxn ang="0">
                  <a:pos x="423" y="643"/>
                </a:cxn>
                <a:cxn ang="0">
                  <a:pos x="407" y="606"/>
                </a:cxn>
                <a:cxn ang="0">
                  <a:pos x="407" y="554"/>
                </a:cxn>
                <a:cxn ang="0">
                  <a:pos x="423" y="517"/>
                </a:cxn>
                <a:cxn ang="0">
                  <a:pos x="391" y="498"/>
                </a:cxn>
                <a:cxn ang="0">
                  <a:pos x="374" y="462"/>
                </a:cxn>
                <a:cxn ang="0">
                  <a:pos x="358" y="425"/>
                </a:cxn>
                <a:cxn ang="0">
                  <a:pos x="341" y="388"/>
                </a:cxn>
                <a:cxn ang="0">
                  <a:pos x="341" y="351"/>
                </a:cxn>
                <a:cxn ang="0">
                  <a:pos x="325" y="351"/>
                </a:cxn>
              </a:cxnLst>
              <a:rect l="0" t="0" r="r" b="b"/>
              <a:pathLst>
                <a:path w="538" h="699">
                  <a:moveTo>
                    <a:pt x="309" y="332"/>
                  </a:moveTo>
                  <a:lnTo>
                    <a:pt x="309" y="314"/>
                  </a:lnTo>
                  <a:lnTo>
                    <a:pt x="292" y="314"/>
                  </a:lnTo>
                  <a:lnTo>
                    <a:pt x="276" y="295"/>
                  </a:lnTo>
                  <a:lnTo>
                    <a:pt x="292" y="295"/>
                  </a:lnTo>
                  <a:lnTo>
                    <a:pt x="292" y="277"/>
                  </a:lnTo>
                  <a:lnTo>
                    <a:pt x="276" y="277"/>
                  </a:lnTo>
                  <a:lnTo>
                    <a:pt x="276" y="295"/>
                  </a:lnTo>
                  <a:lnTo>
                    <a:pt x="276" y="277"/>
                  </a:lnTo>
                  <a:lnTo>
                    <a:pt x="262" y="277"/>
                  </a:lnTo>
                  <a:lnTo>
                    <a:pt x="262" y="258"/>
                  </a:lnTo>
                  <a:lnTo>
                    <a:pt x="246" y="258"/>
                  </a:lnTo>
                  <a:lnTo>
                    <a:pt x="246" y="277"/>
                  </a:lnTo>
                  <a:lnTo>
                    <a:pt x="229" y="277"/>
                  </a:lnTo>
                  <a:lnTo>
                    <a:pt x="246" y="277"/>
                  </a:lnTo>
                  <a:lnTo>
                    <a:pt x="229" y="277"/>
                  </a:lnTo>
                  <a:lnTo>
                    <a:pt x="213" y="277"/>
                  </a:lnTo>
                  <a:lnTo>
                    <a:pt x="196" y="277"/>
                  </a:lnTo>
                  <a:lnTo>
                    <a:pt x="196" y="258"/>
                  </a:lnTo>
                  <a:lnTo>
                    <a:pt x="180" y="258"/>
                  </a:lnTo>
                  <a:lnTo>
                    <a:pt x="180" y="240"/>
                  </a:lnTo>
                  <a:lnTo>
                    <a:pt x="164" y="240"/>
                  </a:lnTo>
                  <a:lnTo>
                    <a:pt x="164" y="222"/>
                  </a:lnTo>
                  <a:lnTo>
                    <a:pt x="147" y="222"/>
                  </a:lnTo>
                  <a:lnTo>
                    <a:pt x="147" y="203"/>
                  </a:lnTo>
                  <a:lnTo>
                    <a:pt x="147" y="184"/>
                  </a:lnTo>
                  <a:lnTo>
                    <a:pt x="147" y="166"/>
                  </a:lnTo>
                  <a:lnTo>
                    <a:pt x="131" y="166"/>
                  </a:lnTo>
                  <a:lnTo>
                    <a:pt x="114" y="147"/>
                  </a:lnTo>
                  <a:lnTo>
                    <a:pt x="98" y="129"/>
                  </a:lnTo>
                  <a:lnTo>
                    <a:pt x="82" y="111"/>
                  </a:lnTo>
                  <a:lnTo>
                    <a:pt x="65" y="92"/>
                  </a:lnTo>
                  <a:lnTo>
                    <a:pt x="33" y="55"/>
                  </a:lnTo>
                  <a:lnTo>
                    <a:pt x="16" y="37"/>
                  </a:lnTo>
                  <a:lnTo>
                    <a:pt x="0" y="18"/>
                  </a:lnTo>
                  <a:lnTo>
                    <a:pt x="16" y="18"/>
                  </a:lnTo>
                  <a:lnTo>
                    <a:pt x="33" y="18"/>
                  </a:lnTo>
                  <a:lnTo>
                    <a:pt x="49" y="18"/>
                  </a:lnTo>
                  <a:lnTo>
                    <a:pt x="65" y="18"/>
                  </a:lnTo>
                  <a:lnTo>
                    <a:pt x="98" y="18"/>
                  </a:lnTo>
                  <a:lnTo>
                    <a:pt x="131" y="18"/>
                  </a:lnTo>
                  <a:lnTo>
                    <a:pt x="147" y="18"/>
                  </a:lnTo>
                  <a:lnTo>
                    <a:pt x="164" y="18"/>
                  </a:lnTo>
                  <a:lnTo>
                    <a:pt x="180" y="18"/>
                  </a:lnTo>
                  <a:lnTo>
                    <a:pt x="196" y="18"/>
                  </a:lnTo>
                  <a:lnTo>
                    <a:pt x="213" y="18"/>
                  </a:lnTo>
                  <a:lnTo>
                    <a:pt x="229" y="18"/>
                  </a:lnTo>
                  <a:lnTo>
                    <a:pt x="246" y="18"/>
                  </a:lnTo>
                  <a:lnTo>
                    <a:pt x="262" y="18"/>
                  </a:lnTo>
                  <a:lnTo>
                    <a:pt x="276" y="18"/>
                  </a:lnTo>
                  <a:lnTo>
                    <a:pt x="292" y="18"/>
                  </a:lnTo>
                  <a:lnTo>
                    <a:pt x="292" y="0"/>
                  </a:lnTo>
                  <a:lnTo>
                    <a:pt x="423" y="0"/>
                  </a:lnTo>
                  <a:lnTo>
                    <a:pt x="423" y="18"/>
                  </a:lnTo>
                  <a:lnTo>
                    <a:pt x="423" y="37"/>
                  </a:lnTo>
                  <a:lnTo>
                    <a:pt x="423" y="55"/>
                  </a:lnTo>
                  <a:lnTo>
                    <a:pt x="440" y="74"/>
                  </a:lnTo>
                  <a:lnTo>
                    <a:pt x="440" y="92"/>
                  </a:lnTo>
                  <a:lnTo>
                    <a:pt x="440" y="111"/>
                  </a:lnTo>
                  <a:lnTo>
                    <a:pt x="440" y="129"/>
                  </a:lnTo>
                  <a:lnTo>
                    <a:pt x="456" y="129"/>
                  </a:lnTo>
                  <a:lnTo>
                    <a:pt x="456" y="147"/>
                  </a:lnTo>
                  <a:lnTo>
                    <a:pt x="456" y="166"/>
                  </a:lnTo>
                  <a:lnTo>
                    <a:pt x="456" y="184"/>
                  </a:lnTo>
                  <a:lnTo>
                    <a:pt x="456" y="203"/>
                  </a:lnTo>
                  <a:lnTo>
                    <a:pt x="472" y="203"/>
                  </a:lnTo>
                  <a:lnTo>
                    <a:pt x="472" y="222"/>
                  </a:lnTo>
                  <a:lnTo>
                    <a:pt x="472" y="240"/>
                  </a:lnTo>
                  <a:lnTo>
                    <a:pt x="472" y="258"/>
                  </a:lnTo>
                  <a:lnTo>
                    <a:pt x="472" y="277"/>
                  </a:lnTo>
                  <a:lnTo>
                    <a:pt x="489" y="277"/>
                  </a:lnTo>
                  <a:lnTo>
                    <a:pt x="489" y="295"/>
                  </a:lnTo>
                  <a:lnTo>
                    <a:pt x="489" y="314"/>
                  </a:lnTo>
                  <a:lnTo>
                    <a:pt x="489" y="332"/>
                  </a:lnTo>
                  <a:lnTo>
                    <a:pt x="505" y="332"/>
                  </a:lnTo>
                  <a:lnTo>
                    <a:pt x="505" y="351"/>
                  </a:lnTo>
                  <a:lnTo>
                    <a:pt x="505" y="369"/>
                  </a:lnTo>
                  <a:lnTo>
                    <a:pt x="505" y="388"/>
                  </a:lnTo>
                  <a:lnTo>
                    <a:pt x="522" y="388"/>
                  </a:lnTo>
                  <a:lnTo>
                    <a:pt x="522" y="406"/>
                  </a:lnTo>
                  <a:lnTo>
                    <a:pt x="522" y="425"/>
                  </a:lnTo>
                  <a:lnTo>
                    <a:pt x="489" y="443"/>
                  </a:lnTo>
                  <a:lnTo>
                    <a:pt x="489" y="462"/>
                  </a:lnTo>
                  <a:lnTo>
                    <a:pt x="505" y="462"/>
                  </a:lnTo>
                  <a:lnTo>
                    <a:pt x="505" y="480"/>
                  </a:lnTo>
                  <a:lnTo>
                    <a:pt x="505" y="498"/>
                  </a:lnTo>
                  <a:lnTo>
                    <a:pt x="505" y="517"/>
                  </a:lnTo>
                  <a:lnTo>
                    <a:pt x="505" y="536"/>
                  </a:lnTo>
                  <a:lnTo>
                    <a:pt x="522" y="536"/>
                  </a:lnTo>
                  <a:lnTo>
                    <a:pt x="522" y="554"/>
                  </a:lnTo>
                  <a:lnTo>
                    <a:pt x="522" y="572"/>
                  </a:lnTo>
                  <a:lnTo>
                    <a:pt x="522" y="591"/>
                  </a:lnTo>
                  <a:lnTo>
                    <a:pt x="522" y="606"/>
                  </a:lnTo>
                  <a:lnTo>
                    <a:pt x="538" y="606"/>
                  </a:lnTo>
                  <a:lnTo>
                    <a:pt x="538" y="625"/>
                  </a:lnTo>
                  <a:lnTo>
                    <a:pt x="538" y="643"/>
                  </a:lnTo>
                  <a:lnTo>
                    <a:pt x="538" y="662"/>
                  </a:lnTo>
                  <a:lnTo>
                    <a:pt x="522" y="680"/>
                  </a:lnTo>
                  <a:lnTo>
                    <a:pt x="505" y="680"/>
                  </a:lnTo>
                  <a:lnTo>
                    <a:pt x="489" y="680"/>
                  </a:lnTo>
                  <a:lnTo>
                    <a:pt x="489" y="699"/>
                  </a:lnTo>
                  <a:lnTo>
                    <a:pt x="472" y="699"/>
                  </a:lnTo>
                  <a:lnTo>
                    <a:pt x="456" y="699"/>
                  </a:lnTo>
                  <a:lnTo>
                    <a:pt x="440" y="699"/>
                  </a:lnTo>
                  <a:lnTo>
                    <a:pt x="440" y="680"/>
                  </a:lnTo>
                  <a:lnTo>
                    <a:pt x="423" y="680"/>
                  </a:lnTo>
                  <a:lnTo>
                    <a:pt x="423" y="662"/>
                  </a:lnTo>
                  <a:lnTo>
                    <a:pt x="423" y="643"/>
                  </a:lnTo>
                  <a:lnTo>
                    <a:pt x="407" y="643"/>
                  </a:lnTo>
                  <a:lnTo>
                    <a:pt x="407" y="625"/>
                  </a:lnTo>
                  <a:lnTo>
                    <a:pt x="407" y="606"/>
                  </a:lnTo>
                  <a:lnTo>
                    <a:pt x="407" y="591"/>
                  </a:lnTo>
                  <a:lnTo>
                    <a:pt x="407" y="572"/>
                  </a:lnTo>
                  <a:lnTo>
                    <a:pt x="407" y="554"/>
                  </a:lnTo>
                  <a:lnTo>
                    <a:pt x="423" y="554"/>
                  </a:lnTo>
                  <a:lnTo>
                    <a:pt x="423" y="536"/>
                  </a:lnTo>
                  <a:lnTo>
                    <a:pt x="423" y="517"/>
                  </a:lnTo>
                  <a:lnTo>
                    <a:pt x="407" y="517"/>
                  </a:lnTo>
                  <a:lnTo>
                    <a:pt x="407" y="498"/>
                  </a:lnTo>
                  <a:lnTo>
                    <a:pt x="391" y="498"/>
                  </a:lnTo>
                  <a:lnTo>
                    <a:pt x="391" y="480"/>
                  </a:lnTo>
                  <a:lnTo>
                    <a:pt x="374" y="480"/>
                  </a:lnTo>
                  <a:lnTo>
                    <a:pt x="374" y="462"/>
                  </a:lnTo>
                  <a:lnTo>
                    <a:pt x="374" y="443"/>
                  </a:lnTo>
                  <a:lnTo>
                    <a:pt x="374" y="425"/>
                  </a:lnTo>
                  <a:lnTo>
                    <a:pt x="358" y="425"/>
                  </a:lnTo>
                  <a:lnTo>
                    <a:pt x="358" y="406"/>
                  </a:lnTo>
                  <a:lnTo>
                    <a:pt x="341" y="406"/>
                  </a:lnTo>
                  <a:lnTo>
                    <a:pt x="341" y="388"/>
                  </a:lnTo>
                  <a:lnTo>
                    <a:pt x="358" y="388"/>
                  </a:lnTo>
                  <a:lnTo>
                    <a:pt x="358" y="369"/>
                  </a:lnTo>
                  <a:lnTo>
                    <a:pt x="341" y="351"/>
                  </a:lnTo>
                  <a:lnTo>
                    <a:pt x="341" y="369"/>
                  </a:lnTo>
                  <a:lnTo>
                    <a:pt x="341" y="351"/>
                  </a:lnTo>
                  <a:lnTo>
                    <a:pt x="325" y="351"/>
                  </a:lnTo>
                  <a:lnTo>
                    <a:pt x="325" y="332"/>
                  </a:lnTo>
                  <a:lnTo>
                    <a:pt x="309" y="332"/>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2" name="Freeform 294"/>
            <p:cNvSpPr>
              <a:spLocks/>
            </p:cNvSpPr>
            <p:nvPr/>
          </p:nvSpPr>
          <p:spPr bwMode="auto">
            <a:xfrm>
              <a:off x="7769" y="42"/>
              <a:ext cx="538" cy="699"/>
            </a:xfrm>
            <a:custGeom>
              <a:avLst/>
              <a:gdLst/>
              <a:ahLst/>
              <a:cxnLst>
                <a:cxn ang="0">
                  <a:pos x="292" y="314"/>
                </a:cxn>
                <a:cxn ang="0">
                  <a:pos x="292" y="277"/>
                </a:cxn>
                <a:cxn ang="0">
                  <a:pos x="276" y="277"/>
                </a:cxn>
                <a:cxn ang="0">
                  <a:pos x="246" y="258"/>
                </a:cxn>
                <a:cxn ang="0">
                  <a:pos x="246" y="277"/>
                </a:cxn>
                <a:cxn ang="0">
                  <a:pos x="196" y="277"/>
                </a:cxn>
                <a:cxn ang="0">
                  <a:pos x="180" y="240"/>
                </a:cxn>
                <a:cxn ang="0">
                  <a:pos x="147" y="222"/>
                </a:cxn>
                <a:cxn ang="0">
                  <a:pos x="147" y="166"/>
                </a:cxn>
                <a:cxn ang="0">
                  <a:pos x="98" y="129"/>
                </a:cxn>
                <a:cxn ang="0">
                  <a:pos x="33" y="55"/>
                </a:cxn>
                <a:cxn ang="0">
                  <a:pos x="16" y="18"/>
                </a:cxn>
                <a:cxn ang="0">
                  <a:pos x="65" y="18"/>
                </a:cxn>
                <a:cxn ang="0">
                  <a:pos x="147" y="18"/>
                </a:cxn>
                <a:cxn ang="0">
                  <a:pos x="196" y="18"/>
                </a:cxn>
                <a:cxn ang="0">
                  <a:pos x="246" y="18"/>
                </a:cxn>
                <a:cxn ang="0">
                  <a:pos x="292" y="18"/>
                </a:cxn>
                <a:cxn ang="0">
                  <a:pos x="423" y="18"/>
                </a:cxn>
                <a:cxn ang="0">
                  <a:pos x="440" y="74"/>
                </a:cxn>
                <a:cxn ang="0">
                  <a:pos x="440" y="129"/>
                </a:cxn>
                <a:cxn ang="0">
                  <a:pos x="456" y="166"/>
                </a:cxn>
                <a:cxn ang="0">
                  <a:pos x="472" y="203"/>
                </a:cxn>
                <a:cxn ang="0">
                  <a:pos x="472" y="258"/>
                </a:cxn>
                <a:cxn ang="0">
                  <a:pos x="489" y="295"/>
                </a:cxn>
                <a:cxn ang="0">
                  <a:pos x="505" y="332"/>
                </a:cxn>
                <a:cxn ang="0">
                  <a:pos x="505" y="388"/>
                </a:cxn>
                <a:cxn ang="0">
                  <a:pos x="522" y="425"/>
                </a:cxn>
                <a:cxn ang="0">
                  <a:pos x="505" y="462"/>
                </a:cxn>
                <a:cxn ang="0">
                  <a:pos x="505" y="517"/>
                </a:cxn>
                <a:cxn ang="0">
                  <a:pos x="522" y="554"/>
                </a:cxn>
                <a:cxn ang="0">
                  <a:pos x="522" y="606"/>
                </a:cxn>
                <a:cxn ang="0">
                  <a:pos x="538" y="643"/>
                </a:cxn>
                <a:cxn ang="0">
                  <a:pos x="505" y="680"/>
                </a:cxn>
                <a:cxn ang="0">
                  <a:pos x="472" y="699"/>
                </a:cxn>
                <a:cxn ang="0">
                  <a:pos x="440" y="680"/>
                </a:cxn>
                <a:cxn ang="0">
                  <a:pos x="423" y="643"/>
                </a:cxn>
                <a:cxn ang="0">
                  <a:pos x="407" y="606"/>
                </a:cxn>
                <a:cxn ang="0">
                  <a:pos x="407" y="554"/>
                </a:cxn>
                <a:cxn ang="0">
                  <a:pos x="423" y="517"/>
                </a:cxn>
                <a:cxn ang="0">
                  <a:pos x="391" y="498"/>
                </a:cxn>
                <a:cxn ang="0">
                  <a:pos x="374" y="462"/>
                </a:cxn>
                <a:cxn ang="0">
                  <a:pos x="358" y="425"/>
                </a:cxn>
                <a:cxn ang="0">
                  <a:pos x="341" y="388"/>
                </a:cxn>
                <a:cxn ang="0">
                  <a:pos x="341" y="351"/>
                </a:cxn>
                <a:cxn ang="0">
                  <a:pos x="325" y="351"/>
                </a:cxn>
              </a:cxnLst>
              <a:rect l="0" t="0" r="r" b="b"/>
              <a:pathLst>
                <a:path w="538" h="699">
                  <a:moveTo>
                    <a:pt x="309" y="332"/>
                  </a:moveTo>
                  <a:lnTo>
                    <a:pt x="309" y="314"/>
                  </a:lnTo>
                  <a:lnTo>
                    <a:pt x="292" y="314"/>
                  </a:lnTo>
                  <a:lnTo>
                    <a:pt x="276" y="295"/>
                  </a:lnTo>
                  <a:lnTo>
                    <a:pt x="292" y="295"/>
                  </a:lnTo>
                  <a:lnTo>
                    <a:pt x="292" y="277"/>
                  </a:lnTo>
                  <a:lnTo>
                    <a:pt x="276" y="277"/>
                  </a:lnTo>
                  <a:lnTo>
                    <a:pt x="276" y="295"/>
                  </a:lnTo>
                  <a:lnTo>
                    <a:pt x="276" y="277"/>
                  </a:lnTo>
                  <a:lnTo>
                    <a:pt x="262" y="277"/>
                  </a:lnTo>
                  <a:lnTo>
                    <a:pt x="262" y="258"/>
                  </a:lnTo>
                  <a:lnTo>
                    <a:pt x="246" y="258"/>
                  </a:lnTo>
                  <a:lnTo>
                    <a:pt x="246" y="277"/>
                  </a:lnTo>
                  <a:lnTo>
                    <a:pt x="229" y="277"/>
                  </a:lnTo>
                  <a:lnTo>
                    <a:pt x="246" y="277"/>
                  </a:lnTo>
                  <a:lnTo>
                    <a:pt x="229" y="277"/>
                  </a:lnTo>
                  <a:lnTo>
                    <a:pt x="213" y="277"/>
                  </a:lnTo>
                  <a:lnTo>
                    <a:pt x="196" y="277"/>
                  </a:lnTo>
                  <a:lnTo>
                    <a:pt x="196" y="258"/>
                  </a:lnTo>
                  <a:lnTo>
                    <a:pt x="180" y="258"/>
                  </a:lnTo>
                  <a:lnTo>
                    <a:pt x="180" y="240"/>
                  </a:lnTo>
                  <a:lnTo>
                    <a:pt x="164" y="240"/>
                  </a:lnTo>
                  <a:lnTo>
                    <a:pt x="164" y="222"/>
                  </a:lnTo>
                  <a:lnTo>
                    <a:pt x="147" y="222"/>
                  </a:lnTo>
                  <a:lnTo>
                    <a:pt x="147" y="203"/>
                  </a:lnTo>
                  <a:lnTo>
                    <a:pt x="147" y="184"/>
                  </a:lnTo>
                  <a:lnTo>
                    <a:pt x="147" y="166"/>
                  </a:lnTo>
                  <a:lnTo>
                    <a:pt x="131" y="166"/>
                  </a:lnTo>
                  <a:lnTo>
                    <a:pt x="114" y="147"/>
                  </a:lnTo>
                  <a:lnTo>
                    <a:pt x="98" y="129"/>
                  </a:lnTo>
                  <a:lnTo>
                    <a:pt x="82" y="111"/>
                  </a:lnTo>
                  <a:lnTo>
                    <a:pt x="65" y="92"/>
                  </a:lnTo>
                  <a:lnTo>
                    <a:pt x="33" y="55"/>
                  </a:lnTo>
                  <a:lnTo>
                    <a:pt x="16" y="37"/>
                  </a:lnTo>
                  <a:lnTo>
                    <a:pt x="0" y="18"/>
                  </a:lnTo>
                  <a:lnTo>
                    <a:pt x="16" y="18"/>
                  </a:lnTo>
                  <a:lnTo>
                    <a:pt x="33" y="18"/>
                  </a:lnTo>
                  <a:lnTo>
                    <a:pt x="49" y="18"/>
                  </a:lnTo>
                  <a:lnTo>
                    <a:pt x="65" y="18"/>
                  </a:lnTo>
                  <a:lnTo>
                    <a:pt x="98" y="18"/>
                  </a:lnTo>
                  <a:lnTo>
                    <a:pt x="131" y="18"/>
                  </a:lnTo>
                  <a:lnTo>
                    <a:pt x="147" y="18"/>
                  </a:lnTo>
                  <a:lnTo>
                    <a:pt x="164" y="18"/>
                  </a:lnTo>
                  <a:lnTo>
                    <a:pt x="180" y="18"/>
                  </a:lnTo>
                  <a:lnTo>
                    <a:pt x="196" y="18"/>
                  </a:lnTo>
                  <a:lnTo>
                    <a:pt x="213" y="18"/>
                  </a:lnTo>
                  <a:lnTo>
                    <a:pt x="229" y="18"/>
                  </a:lnTo>
                  <a:lnTo>
                    <a:pt x="246" y="18"/>
                  </a:lnTo>
                  <a:lnTo>
                    <a:pt x="262" y="18"/>
                  </a:lnTo>
                  <a:lnTo>
                    <a:pt x="276" y="18"/>
                  </a:lnTo>
                  <a:lnTo>
                    <a:pt x="292" y="18"/>
                  </a:lnTo>
                  <a:lnTo>
                    <a:pt x="292" y="0"/>
                  </a:lnTo>
                  <a:lnTo>
                    <a:pt x="423" y="0"/>
                  </a:lnTo>
                  <a:lnTo>
                    <a:pt x="423" y="18"/>
                  </a:lnTo>
                  <a:lnTo>
                    <a:pt x="423" y="37"/>
                  </a:lnTo>
                  <a:lnTo>
                    <a:pt x="423" y="55"/>
                  </a:lnTo>
                  <a:lnTo>
                    <a:pt x="440" y="74"/>
                  </a:lnTo>
                  <a:lnTo>
                    <a:pt x="440" y="92"/>
                  </a:lnTo>
                  <a:lnTo>
                    <a:pt x="440" y="111"/>
                  </a:lnTo>
                  <a:lnTo>
                    <a:pt x="440" y="129"/>
                  </a:lnTo>
                  <a:lnTo>
                    <a:pt x="456" y="129"/>
                  </a:lnTo>
                  <a:lnTo>
                    <a:pt x="456" y="147"/>
                  </a:lnTo>
                  <a:lnTo>
                    <a:pt x="456" y="166"/>
                  </a:lnTo>
                  <a:lnTo>
                    <a:pt x="456" y="184"/>
                  </a:lnTo>
                  <a:lnTo>
                    <a:pt x="456" y="203"/>
                  </a:lnTo>
                  <a:lnTo>
                    <a:pt x="472" y="203"/>
                  </a:lnTo>
                  <a:lnTo>
                    <a:pt x="472" y="222"/>
                  </a:lnTo>
                  <a:lnTo>
                    <a:pt x="472" y="240"/>
                  </a:lnTo>
                  <a:lnTo>
                    <a:pt x="472" y="258"/>
                  </a:lnTo>
                  <a:lnTo>
                    <a:pt x="472" y="277"/>
                  </a:lnTo>
                  <a:lnTo>
                    <a:pt x="489" y="277"/>
                  </a:lnTo>
                  <a:lnTo>
                    <a:pt x="489" y="295"/>
                  </a:lnTo>
                  <a:lnTo>
                    <a:pt x="489" y="314"/>
                  </a:lnTo>
                  <a:lnTo>
                    <a:pt x="489" y="332"/>
                  </a:lnTo>
                  <a:lnTo>
                    <a:pt x="505" y="332"/>
                  </a:lnTo>
                  <a:lnTo>
                    <a:pt x="505" y="351"/>
                  </a:lnTo>
                  <a:lnTo>
                    <a:pt x="505" y="369"/>
                  </a:lnTo>
                  <a:lnTo>
                    <a:pt x="505" y="388"/>
                  </a:lnTo>
                  <a:lnTo>
                    <a:pt x="522" y="388"/>
                  </a:lnTo>
                  <a:lnTo>
                    <a:pt x="522" y="406"/>
                  </a:lnTo>
                  <a:lnTo>
                    <a:pt x="522" y="425"/>
                  </a:lnTo>
                  <a:lnTo>
                    <a:pt x="489" y="443"/>
                  </a:lnTo>
                  <a:lnTo>
                    <a:pt x="489" y="462"/>
                  </a:lnTo>
                  <a:lnTo>
                    <a:pt x="505" y="462"/>
                  </a:lnTo>
                  <a:lnTo>
                    <a:pt x="505" y="480"/>
                  </a:lnTo>
                  <a:lnTo>
                    <a:pt x="505" y="498"/>
                  </a:lnTo>
                  <a:lnTo>
                    <a:pt x="505" y="517"/>
                  </a:lnTo>
                  <a:lnTo>
                    <a:pt x="505" y="536"/>
                  </a:lnTo>
                  <a:lnTo>
                    <a:pt x="522" y="536"/>
                  </a:lnTo>
                  <a:lnTo>
                    <a:pt x="522" y="554"/>
                  </a:lnTo>
                  <a:lnTo>
                    <a:pt x="522" y="572"/>
                  </a:lnTo>
                  <a:lnTo>
                    <a:pt x="522" y="591"/>
                  </a:lnTo>
                  <a:lnTo>
                    <a:pt x="522" y="606"/>
                  </a:lnTo>
                  <a:lnTo>
                    <a:pt x="538" y="606"/>
                  </a:lnTo>
                  <a:lnTo>
                    <a:pt x="538" y="625"/>
                  </a:lnTo>
                  <a:lnTo>
                    <a:pt x="538" y="643"/>
                  </a:lnTo>
                  <a:lnTo>
                    <a:pt x="538" y="662"/>
                  </a:lnTo>
                  <a:lnTo>
                    <a:pt x="522" y="680"/>
                  </a:lnTo>
                  <a:lnTo>
                    <a:pt x="505" y="680"/>
                  </a:lnTo>
                  <a:lnTo>
                    <a:pt x="489" y="680"/>
                  </a:lnTo>
                  <a:lnTo>
                    <a:pt x="489" y="699"/>
                  </a:lnTo>
                  <a:lnTo>
                    <a:pt x="472" y="699"/>
                  </a:lnTo>
                  <a:lnTo>
                    <a:pt x="456" y="699"/>
                  </a:lnTo>
                  <a:lnTo>
                    <a:pt x="440" y="699"/>
                  </a:lnTo>
                  <a:lnTo>
                    <a:pt x="440" y="680"/>
                  </a:lnTo>
                  <a:lnTo>
                    <a:pt x="423" y="680"/>
                  </a:lnTo>
                  <a:lnTo>
                    <a:pt x="423" y="662"/>
                  </a:lnTo>
                  <a:lnTo>
                    <a:pt x="423" y="643"/>
                  </a:lnTo>
                  <a:lnTo>
                    <a:pt x="407" y="643"/>
                  </a:lnTo>
                  <a:lnTo>
                    <a:pt x="407" y="625"/>
                  </a:lnTo>
                  <a:lnTo>
                    <a:pt x="407" y="606"/>
                  </a:lnTo>
                  <a:lnTo>
                    <a:pt x="407" y="591"/>
                  </a:lnTo>
                  <a:lnTo>
                    <a:pt x="407" y="572"/>
                  </a:lnTo>
                  <a:lnTo>
                    <a:pt x="407" y="554"/>
                  </a:lnTo>
                  <a:lnTo>
                    <a:pt x="423" y="554"/>
                  </a:lnTo>
                  <a:lnTo>
                    <a:pt x="423" y="536"/>
                  </a:lnTo>
                  <a:lnTo>
                    <a:pt x="423" y="517"/>
                  </a:lnTo>
                  <a:lnTo>
                    <a:pt x="407" y="517"/>
                  </a:lnTo>
                  <a:lnTo>
                    <a:pt x="407" y="498"/>
                  </a:lnTo>
                  <a:lnTo>
                    <a:pt x="391" y="498"/>
                  </a:lnTo>
                  <a:lnTo>
                    <a:pt x="391" y="480"/>
                  </a:lnTo>
                  <a:lnTo>
                    <a:pt x="374" y="480"/>
                  </a:lnTo>
                  <a:lnTo>
                    <a:pt x="374" y="462"/>
                  </a:lnTo>
                  <a:lnTo>
                    <a:pt x="374" y="443"/>
                  </a:lnTo>
                  <a:lnTo>
                    <a:pt x="374" y="425"/>
                  </a:lnTo>
                  <a:lnTo>
                    <a:pt x="358" y="425"/>
                  </a:lnTo>
                  <a:lnTo>
                    <a:pt x="358" y="406"/>
                  </a:lnTo>
                  <a:lnTo>
                    <a:pt x="341" y="406"/>
                  </a:lnTo>
                  <a:lnTo>
                    <a:pt x="341" y="388"/>
                  </a:lnTo>
                  <a:lnTo>
                    <a:pt x="358" y="388"/>
                  </a:lnTo>
                  <a:lnTo>
                    <a:pt x="358" y="369"/>
                  </a:lnTo>
                  <a:lnTo>
                    <a:pt x="341" y="351"/>
                  </a:lnTo>
                  <a:lnTo>
                    <a:pt x="341" y="369"/>
                  </a:lnTo>
                  <a:lnTo>
                    <a:pt x="341" y="351"/>
                  </a:lnTo>
                  <a:lnTo>
                    <a:pt x="325" y="351"/>
                  </a:lnTo>
                  <a:lnTo>
                    <a:pt x="325" y="332"/>
                  </a:lnTo>
                  <a:lnTo>
                    <a:pt x="309" y="332"/>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3" name="Group 290"/>
          <p:cNvGrpSpPr>
            <a:grpSpLocks/>
          </p:cNvGrpSpPr>
          <p:nvPr/>
        </p:nvGrpSpPr>
        <p:grpSpPr bwMode="auto">
          <a:xfrm>
            <a:off x="9404214" y="1288541"/>
            <a:ext cx="673246" cy="624787"/>
            <a:chOff x="7539" y="61"/>
            <a:chExt cx="653" cy="606"/>
          </a:xfrm>
          <a:solidFill>
            <a:schemeClr val="accent5">
              <a:lumMod val="60000"/>
              <a:lumOff val="40000"/>
            </a:schemeClr>
          </a:solidFill>
        </p:grpSpPr>
        <p:sp>
          <p:nvSpPr>
            <p:cNvPr id="314" name="Freeform 292"/>
            <p:cNvSpPr>
              <a:spLocks/>
            </p:cNvSpPr>
            <p:nvPr/>
          </p:nvSpPr>
          <p:spPr bwMode="auto">
            <a:xfrm>
              <a:off x="7539" y="61"/>
              <a:ext cx="653" cy="606"/>
            </a:xfrm>
            <a:custGeom>
              <a:avLst/>
              <a:gdLst/>
              <a:ahLst/>
              <a:cxnLst>
                <a:cxn ang="0">
                  <a:pos x="33" y="0"/>
                </a:cxn>
                <a:cxn ang="0">
                  <a:pos x="115" y="0"/>
                </a:cxn>
                <a:cxn ang="0">
                  <a:pos x="213" y="0"/>
                </a:cxn>
                <a:cxn ang="0">
                  <a:pos x="262" y="37"/>
                </a:cxn>
                <a:cxn ang="0">
                  <a:pos x="328" y="111"/>
                </a:cxn>
                <a:cxn ang="0">
                  <a:pos x="377" y="148"/>
                </a:cxn>
                <a:cxn ang="0">
                  <a:pos x="377" y="203"/>
                </a:cxn>
                <a:cxn ang="0">
                  <a:pos x="410" y="222"/>
                </a:cxn>
                <a:cxn ang="0">
                  <a:pos x="426" y="258"/>
                </a:cxn>
                <a:cxn ang="0">
                  <a:pos x="476" y="258"/>
                </a:cxn>
                <a:cxn ang="0">
                  <a:pos x="476" y="240"/>
                </a:cxn>
                <a:cxn ang="0">
                  <a:pos x="505" y="258"/>
                </a:cxn>
                <a:cxn ang="0">
                  <a:pos x="522" y="258"/>
                </a:cxn>
                <a:cxn ang="0">
                  <a:pos x="522" y="295"/>
                </a:cxn>
                <a:cxn ang="0">
                  <a:pos x="555" y="314"/>
                </a:cxn>
                <a:cxn ang="0">
                  <a:pos x="571" y="351"/>
                </a:cxn>
                <a:cxn ang="0">
                  <a:pos x="587" y="369"/>
                </a:cxn>
                <a:cxn ang="0">
                  <a:pos x="587" y="388"/>
                </a:cxn>
                <a:cxn ang="0">
                  <a:pos x="604" y="424"/>
                </a:cxn>
                <a:cxn ang="0">
                  <a:pos x="620" y="461"/>
                </a:cxn>
                <a:cxn ang="0">
                  <a:pos x="636" y="498"/>
                </a:cxn>
                <a:cxn ang="0">
                  <a:pos x="653" y="535"/>
                </a:cxn>
                <a:cxn ang="0">
                  <a:pos x="636" y="572"/>
                </a:cxn>
                <a:cxn ang="0">
                  <a:pos x="522" y="587"/>
                </a:cxn>
                <a:cxn ang="0">
                  <a:pos x="522" y="572"/>
                </a:cxn>
                <a:cxn ang="0">
                  <a:pos x="505" y="535"/>
                </a:cxn>
                <a:cxn ang="0">
                  <a:pos x="492" y="498"/>
                </a:cxn>
                <a:cxn ang="0">
                  <a:pos x="476" y="461"/>
                </a:cxn>
                <a:cxn ang="0">
                  <a:pos x="459" y="424"/>
                </a:cxn>
                <a:cxn ang="0">
                  <a:pos x="426" y="406"/>
                </a:cxn>
                <a:cxn ang="0">
                  <a:pos x="410" y="369"/>
                </a:cxn>
                <a:cxn ang="0">
                  <a:pos x="377" y="351"/>
                </a:cxn>
                <a:cxn ang="0">
                  <a:pos x="344" y="332"/>
                </a:cxn>
                <a:cxn ang="0">
                  <a:pos x="344" y="314"/>
                </a:cxn>
                <a:cxn ang="0">
                  <a:pos x="344" y="295"/>
                </a:cxn>
                <a:cxn ang="0">
                  <a:pos x="311" y="277"/>
                </a:cxn>
                <a:cxn ang="0">
                  <a:pos x="295" y="240"/>
                </a:cxn>
                <a:cxn ang="0">
                  <a:pos x="279" y="240"/>
                </a:cxn>
                <a:cxn ang="0">
                  <a:pos x="246" y="222"/>
                </a:cxn>
                <a:cxn ang="0">
                  <a:pos x="229" y="185"/>
                </a:cxn>
                <a:cxn ang="0">
                  <a:pos x="229" y="166"/>
                </a:cxn>
                <a:cxn ang="0">
                  <a:pos x="180" y="166"/>
                </a:cxn>
                <a:cxn ang="0">
                  <a:pos x="180" y="148"/>
                </a:cxn>
                <a:cxn ang="0">
                  <a:pos x="131" y="129"/>
                </a:cxn>
                <a:cxn ang="0">
                  <a:pos x="98" y="111"/>
                </a:cxn>
                <a:cxn ang="0">
                  <a:pos x="66" y="74"/>
                </a:cxn>
              </a:cxnLst>
              <a:rect l="0" t="0" r="r" b="b"/>
              <a:pathLst>
                <a:path w="653" h="606">
                  <a:moveTo>
                    <a:pt x="0" y="0"/>
                  </a:moveTo>
                  <a:lnTo>
                    <a:pt x="16" y="0"/>
                  </a:lnTo>
                  <a:lnTo>
                    <a:pt x="33" y="0"/>
                  </a:lnTo>
                  <a:lnTo>
                    <a:pt x="49" y="0"/>
                  </a:lnTo>
                  <a:lnTo>
                    <a:pt x="82" y="0"/>
                  </a:lnTo>
                  <a:lnTo>
                    <a:pt x="115" y="0"/>
                  </a:lnTo>
                  <a:lnTo>
                    <a:pt x="147" y="0"/>
                  </a:lnTo>
                  <a:lnTo>
                    <a:pt x="197" y="0"/>
                  </a:lnTo>
                  <a:lnTo>
                    <a:pt x="213" y="0"/>
                  </a:lnTo>
                  <a:lnTo>
                    <a:pt x="229" y="0"/>
                  </a:lnTo>
                  <a:lnTo>
                    <a:pt x="246" y="18"/>
                  </a:lnTo>
                  <a:lnTo>
                    <a:pt x="262" y="37"/>
                  </a:lnTo>
                  <a:lnTo>
                    <a:pt x="295" y="74"/>
                  </a:lnTo>
                  <a:lnTo>
                    <a:pt x="311" y="93"/>
                  </a:lnTo>
                  <a:lnTo>
                    <a:pt x="328" y="111"/>
                  </a:lnTo>
                  <a:lnTo>
                    <a:pt x="344" y="129"/>
                  </a:lnTo>
                  <a:lnTo>
                    <a:pt x="360" y="148"/>
                  </a:lnTo>
                  <a:lnTo>
                    <a:pt x="377" y="148"/>
                  </a:lnTo>
                  <a:lnTo>
                    <a:pt x="377" y="166"/>
                  </a:lnTo>
                  <a:lnTo>
                    <a:pt x="377" y="185"/>
                  </a:lnTo>
                  <a:lnTo>
                    <a:pt x="377" y="203"/>
                  </a:lnTo>
                  <a:lnTo>
                    <a:pt x="393" y="203"/>
                  </a:lnTo>
                  <a:lnTo>
                    <a:pt x="393" y="222"/>
                  </a:lnTo>
                  <a:lnTo>
                    <a:pt x="410" y="222"/>
                  </a:lnTo>
                  <a:lnTo>
                    <a:pt x="410" y="240"/>
                  </a:lnTo>
                  <a:lnTo>
                    <a:pt x="426" y="240"/>
                  </a:lnTo>
                  <a:lnTo>
                    <a:pt x="426" y="258"/>
                  </a:lnTo>
                  <a:lnTo>
                    <a:pt x="443" y="258"/>
                  </a:lnTo>
                  <a:lnTo>
                    <a:pt x="459" y="258"/>
                  </a:lnTo>
                  <a:lnTo>
                    <a:pt x="476" y="258"/>
                  </a:lnTo>
                  <a:lnTo>
                    <a:pt x="459" y="258"/>
                  </a:lnTo>
                  <a:lnTo>
                    <a:pt x="476" y="258"/>
                  </a:lnTo>
                  <a:lnTo>
                    <a:pt x="476" y="240"/>
                  </a:lnTo>
                  <a:lnTo>
                    <a:pt x="492" y="240"/>
                  </a:lnTo>
                  <a:lnTo>
                    <a:pt x="492" y="258"/>
                  </a:lnTo>
                  <a:lnTo>
                    <a:pt x="505" y="258"/>
                  </a:lnTo>
                  <a:lnTo>
                    <a:pt x="505" y="277"/>
                  </a:lnTo>
                  <a:lnTo>
                    <a:pt x="505" y="258"/>
                  </a:lnTo>
                  <a:lnTo>
                    <a:pt x="522" y="258"/>
                  </a:lnTo>
                  <a:lnTo>
                    <a:pt x="522" y="277"/>
                  </a:lnTo>
                  <a:lnTo>
                    <a:pt x="505" y="277"/>
                  </a:lnTo>
                  <a:lnTo>
                    <a:pt x="522" y="295"/>
                  </a:lnTo>
                  <a:lnTo>
                    <a:pt x="538" y="295"/>
                  </a:lnTo>
                  <a:lnTo>
                    <a:pt x="538" y="314"/>
                  </a:lnTo>
                  <a:lnTo>
                    <a:pt x="555" y="314"/>
                  </a:lnTo>
                  <a:lnTo>
                    <a:pt x="555" y="332"/>
                  </a:lnTo>
                  <a:lnTo>
                    <a:pt x="571" y="332"/>
                  </a:lnTo>
                  <a:lnTo>
                    <a:pt x="571" y="351"/>
                  </a:lnTo>
                  <a:lnTo>
                    <a:pt x="571" y="332"/>
                  </a:lnTo>
                  <a:lnTo>
                    <a:pt x="587" y="351"/>
                  </a:lnTo>
                  <a:lnTo>
                    <a:pt x="587" y="369"/>
                  </a:lnTo>
                  <a:lnTo>
                    <a:pt x="571" y="369"/>
                  </a:lnTo>
                  <a:lnTo>
                    <a:pt x="571" y="388"/>
                  </a:lnTo>
                  <a:lnTo>
                    <a:pt x="587" y="388"/>
                  </a:lnTo>
                  <a:lnTo>
                    <a:pt x="587" y="406"/>
                  </a:lnTo>
                  <a:lnTo>
                    <a:pt x="604" y="406"/>
                  </a:lnTo>
                  <a:lnTo>
                    <a:pt x="604" y="424"/>
                  </a:lnTo>
                  <a:lnTo>
                    <a:pt x="604" y="443"/>
                  </a:lnTo>
                  <a:lnTo>
                    <a:pt x="604" y="461"/>
                  </a:lnTo>
                  <a:lnTo>
                    <a:pt x="620" y="461"/>
                  </a:lnTo>
                  <a:lnTo>
                    <a:pt x="620" y="480"/>
                  </a:lnTo>
                  <a:lnTo>
                    <a:pt x="636" y="480"/>
                  </a:lnTo>
                  <a:lnTo>
                    <a:pt x="636" y="498"/>
                  </a:lnTo>
                  <a:lnTo>
                    <a:pt x="653" y="498"/>
                  </a:lnTo>
                  <a:lnTo>
                    <a:pt x="653" y="517"/>
                  </a:lnTo>
                  <a:lnTo>
                    <a:pt x="653" y="535"/>
                  </a:lnTo>
                  <a:lnTo>
                    <a:pt x="636" y="535"/>
                  </a:lnTo>
                  <a:lnTo>
                    <a:pt x="636" y="553"/>
                  </a:lnTo>
                  <a:lnTo>
                    <a:pt x="636" y="572"/>
                  </a:lnTo>
                  <a:lnTo>
                    <a:pt x="636" y="587"/>
                  </a:lnTo>
                  <a:lnTo>
                    <a:pt x="538" y="587"/>
                  </a:lnTo>
                  <a:lnTo>
                    <a:pt x="522" y="587"/>
                  </a:lnTo>
                  <a:lnTo>
                    <a:pt x="522" y="606"/>
                  </a:lnTo>
                  <a:lnTo>
                    <a:pt x="522" y="587"/>
                  </a:lnTo>
                  <a:lnTo>
                    <a:pt x="522" y="572"/>
                  </a:lnTo>
                  <a:lnTo>
                    <a:pt x="522" y="553"/>
                  </a:lnTo>
                  <a:lnTo>
                    <a:pt x="522" y="535"/>
                  </a:lnTo>
                  <a:lnTo>
                    <a:pt x="505" y="535"/>
                  </a:lnTo>
                  <a:lnTo>
                    <a:pt x="505" y="517"/>
                  </a:lnTo>
                  <a:lnTo>
                    <a:pt x="505" y="498"/>
                  </a:lnTo>
                  <a:lnTo>
                    <a:pt x="492" y="498"/>
                  </a:lnTo>
                  <a:lnTo>
                    <a:pt x="492" y="480"/>
                  </a:lnTo>
                  <a:lnTo>
                    <a:pt x="492" y="461"/>
                  </a:lnTo>
                  <a:lnTo>
                    <a:pt x="476" y="461"/>
                  </a:lnTo>
                  <a:lnTo>
                    <a:pt x="476" y="443"/>
                  </a:lnTo>
                  <a:lnTo>
                    <a:pt x="459" y="443"/>
                  </a:lnTo>
                  <a:lnTo>
                    <a:pt x="459" y="424"/>
                  </a:lnTo>
                  <a:lnTo>
                    <a:pt x="443" y="424"/>
                  </a:lnTo>
                  <a:lnTo>
                    <a:pt x="443" y="406"/>
                  </a:lnTo>
                  <a:lnTo>
                    <a:pt x="426" y="406"/>
                  </a:lnTo>
                  <a:lnTo>
                    <a:pt x="426" y="388"/>
                  </a:lnTo>
                  <a:lnTo>
                    <a:pt x="410" y="388"/>
                  </a:lnTo>
                  <a:lnTo>
                    <a:pt x="410" y="369"/>
                  </a:lnTo>
                  <a:lnTo>
                    <a:pt x="393" y="369"/>
                  </a:lnTo>
                  <a:lnTo>
                    <a:pt x="377" y="369"/>
                  </a:lnTo>
                  <a:lnTo>
                    <a:pt x="377" y="351"/>
                  </a:lnTo>
                  <a:lnTo>
                    <a:pt x="360" y="351"/>
                  </a:lnTo>
                  <a:lnTo>
                    <a:pt x="344" y="351"/>
                  </a:lnTo>
                  <a:lnTo>
                    <a:pt x="344" y="332"/>
                  </a:lnTo>
                  <a:lnTo>
                    <a:pt x="328" y="332"/>
                  </a:lnTo>
                  <a:lnTo>
                    <a:pt x="344" y="332"/>
                  </a:lnTo>
                  <a:lnTo>
                    <a:pt x="344" y="314"/>
                  </a:lnTo>
                  <a:lnTo>
                    <a:pt x="360" y="314"/>
                  </a:lnTo>
                  <a:lnTo>
                    <a:pt x="360" y="295"/>
                  </a:lnTo>
                  <a:lnTo>
                    <a:pt x="344" y="295"/>
                  </a:lnTo>
                  <a:lnTo>
                    <a:pt x="328" y="295"/>
                  </a:lnTo>
                  <a:lnTo>
                    <a:pt x="328" y="277"/>
                  </a:lnTo>
                  <a:lnTo>
                    <a:pt x="311" y="277"/>
                  </a:lnTo>
                  <a:lnTo>
                    <a:pt x="311" y="258"/>
                  </a:lnTo>
                  <a:lnTo>
                    <a:pt x="311" y="240"/>
                  </a:lnTo>
                  <a:lnTo>
                    <a:pt x="295" y="240"/>
                  </a:lnTo>
                  <a:lnTo>
                    <a:pt x="295" y="258"/>
                  </a:lnTo>
                  <a:lnTo>
                    <a:pt x="279" y="258"/>
                  </a:lnTo>
                  <a:lnTo>
                    <a:pt x="279" y="240"/>
                  </a:lnTo>
                  <a:lnTo>
                    <a:pt x="279" y="222"/>
                  </a:lnTo>
                  <a:lnTo>
                    <a:pt x="262" y="222"/>
                  </a:lnTo>
                  <a:lnTo>
                    <a:pt x="246" y="222"/>
                  </a:lnTo>
                  <a:lnTo>
                    <a:pt x="246" y="203"/>
                  </a:lnTo>
                  <a:lnTo>
                    <a:pt x="229" y="203"/>
                  </a:lnTo>
                  <a:lnTo>
                    <a:pt x="229" y="185"/>
                  </a:lnTo>
                  <a:lnTo>
                    <a:pt x="213" y="185"/>
                  </a:lnTo>
                  <a:lnTo>
                    <a:pt x="213" y="166"/>
                  </a:lnTo>
                  <a:lnTo>
                    <a:pt x="229" y="166"/>
                  </a:lnTo>
                  <a:lnTo>
                    <a:pt x="213" y="166"/>
                  </a:lnTo>
                  <a:lnTo>
                    <a:pt x="197" y="166"/>
                  </a:lnTo>
                  <a:lnTo>
                    <a:pt x="180" y="166"/>
                  </a:lnTo>
                  <a:lnTo>
                    <a:pt x="180" y="148"/>
                  </a:lnTo>
                  <a:lnTo>
                    <a:pt x="164" y="148"/>
                  </a:lnTo>
                  <a:lnTo>
                    <a:pt x="180" y="148"/>
                  </a:lnTo>
                  <a:lnTo>
                    <a:pt x="164" y="148"/>
                  </a:lnTo>
                  <a:lnTo>
                    <a:pt x="147" y="129"/>
                  </a:lnTo>
                  <a:lnTo>
                    <a:pt x="131" y="129"/>
                  </a:lnTo>
                  <a:lnTo>
                    <a:pt x="131" y="111"/>
                  </a:lnTo>
                  <a:lnTo>
                    <a:pt x="115" y="111"/>
                  </a:lnTo>
                  <a:lnTo>
                    <a:pt x="98" y="111"/>
                  </a:lnTo>
                  <a:lnTo>
                    <a:pt x="98" y="93"/>
                  </a:lnTo>
                  <a:lnTo>
                    <a:pt x="82" y="93"/>
                  </a:lnTo>
                  <a:lnTo>
                    <a:pt x="66" y="74"/>
                  </a:lnTo>
                  <a:lnTo>
                    <a:pt x="49" y="5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5" name="Freeform 291"/>
            <p:cNvSpPr>
              <a:spLocks/>
            </p:cNvSpPr>
            <p:nvPr/>
          </p:nvSpPr>
          <p:spPr bwMode="auto">
            <a:xfrm>
              <a:off x="7539" y="61"/>
              <a:ext cx="653" cy="606"/>
            </a:xfrm>
            <a:custGeom>
              <a:avLst/>
              <a:gdLst/>
              <a:ahLst/>
              <a:cxnLst>
                <a:cxn ang="0">
                  <a:pos x="33" y="0"/>
                </a:cxn>
                <a:cxn ang="0">
                  <a:pos x="115" y="0"/>
                </a:cxn>
                <a:cxn ang="0">
                  <a:pos x="213" y="0"/>
                </a:cxn>
                <a:cxn ang="0">
                  <a:pos x="262" y="37"/>
                </a:cxn>
                <a:cxn ang="0">
                  <a:pos x="328" y="111"/>
                </a:cxn>
                <a:cxn ang="0">
                  <a:pos x="377" y="148"/>
                </a:cxn>
                <a:cxn ang="0">
                  <a:pos x="377" y="203"/>
                </a:cxn>
                <a:cxn ang="0">
                  <a:pos x="410" y="222"/>
                </a:cxn>
                <a:cxn ang="0">
                  <a:pos x="426" y="258"/>
                </a:cxn>
                <a:cxn ang="0">
                  <a:pos x="476" y="258"/>
                </a:cxn>
                <a:cxn ang="0">
                  <a:pos x="476" y="240"/>
                </a:cxn>
                <a:cxn ang="0">
                  <a:pos x="505" y="258"/>
                </a:cxn>
                <a:cxn ang="0">
                  <a:pos x="522" y="258"/>
                </a:cxn>
                <a:cxn ang="0">
                  <a:pos x="522" y="295"/>
                </a:cxn>
                <a:cxn ang="0">
                  <a:pos x="555" y="314"/>
                </a:cxn>
                <a:cxn ang="0">
                  <a:pos x="571" y="351"/>
                </a:cxn>
                <a:cxn ang="0">
                  <a:pos x="587" y="369"/>
                </a:cxn>
                <a:cxn ang="0">
                  <a:pos x="587" y="388"/>
                </a:cxn>
                <a:cxn ang="0">
                  <a:pos x="604" y="424"/>
                </a:cxn>
                <a:cxn ang="0">
                  <a:pos x="620" y="461"/>
                </a:cxn>
                <a:cxn ang="0">
                  <a:pos x="636" y="498"/>
                </a:cxn>
                <a:cxn ang="0">
                  <a:pos x="653" y="535"/>
                </a:cxn>
                <a:cxn ang="0">
                  <a:pos x="636" y="572"/>
                </a:cxn>
                <a:cxn ang="0">
                  <a:pos x="522" y="587"/>
                </a:cxn>
                <a:cxn ang="0">
                  <a:pos x="522" y="572"/>
                </a:cxn>
                <a:cxn ang="0">
                  <a:pos x="505" y="535"/>
                </a:cxn>
                <a:cxn ang="0">
                  <a:pos x="492" y="498"/>
                </a:cxn>
                <a:cxn ang="0">
                  <a:pos x="476" y="461"/>
                </a:cxn>
                <a:cxn ang="0">
                  <a:pos x="459" y="424"/>
                </a:cxn>
                <a:cxn ang="0">
                  <a:pos x="426" y="406"/>
                </a:cxn>
                <a:cxn ang="0">
                  <a:pos x="410" y="369"/>
                </a:cxn>
                <a:cxn ang="0">
                  <a:pos x="377" y="351"/>
                </a:cxn>
                <a:cxn ang="0">
                  <a:pos x="344" y="332"/>
                </a:cxn>
                <a:cxn ang="0">
                  <a:pos x="344" y="314"/>
                </a:cxn>
                <a:cxn ang="0">
                  <a:pos x="344" y="295"/>
                </a:cxn>
                <a:cxn ang="0">
                  <a:pos x="311" y="277"/>
                </a:cxn>
                <a:cxn ang="0">
                  <a:pos x="295" y="240"/>
                </a:cxn>
                <a:cxn ang="0">
                  <a:pos x="279" y="240"/>
                </a:cxn>
                <a:cxn ang="0">
                  <a:pos x="246" y="222"/>
                </a:cxn>
                <a:cxn ang="0">
                  <a:pos x="229" y="185"/>
                </a:cxn>
                <a:cxn ang="0">
                  <a:pos x="229" y="166"/>
                </a:cxn>
                <a:cxn ang="0">
                  <a:pos x="180" y="166"/>
                </a:cxn>
                <a:cxn ang="0">
                  <a:pos x="180" y="148"/>
                </a:cxn>
                <a:cxn ang="0">
                  <a:pos x="131" y="129"/>
                </a:cxn>
                <a:cxn ang="0">
                  <a:pos x="98" y="111"/>
                </a:cxn>
                <a:cxn ang="0">
                  <a:pos x="66" y="74"/>
                </a:cxn>
              </a:cxnLst>
              <a:rect l="0" t="0" r="r" b="b"/>
              <a:pathLst>
                <a:path w="653" h="606">
                  <a:moveTo>
                    <a:pt x="0" y="0"/>
                  </a:moveTo>
                  <a:lnTo>
                    <a:pt x="16" y="0"/>
                  </a:lnTo>
                  <a:lnTo>
                    <a:pt x="33" y="0"/>
                  </a:lnTo>
                  <a:lnTo>
                    <a:pt x="49" y="0"/>
                  </a:lnTo>
                  <a:lnTo>
                    <a:pt x="82" y="0"/>
                  </a:lnTo>
                  <a:lnTo>
                    <a:pt x="115" y="0"/>
                  </a:lnTo>
                  <a:lnTo>
                    <a:pt x="147" y="0"/>
                  </a:lnTo>
                  <a:lnTo>
                    <a:pt x="197" y="0"/>
                  </a:lnTo>
                  <a:lnTo>
                    <a:pt x="213" y="0"/>
                  </a:lnTo>
                  <a:lnTo>
                    <a:pt x="229" y="0"/>
                  </a:lnTo>
                  <a:lnTo>
                    <a:pt x="246" y="18"/>
                  </a:lnTo>
                  <a:lnTo>
                    <a:pt x="262" y="37"/>
                  </a:lnTo>
                  <a:lnTo>
                    <a:pt x="295" y="74"/>
                  </a:lnTo>
                  <a:lnTo>
                    <a:pt x="311" y="93"/>
                  </a:lnTo>
                  <a:lnTo>
                    <a:pt x="328" y="111"/>
                  </a:lnTo>
                  <a:lnTo>
                    <a:pt x="344" y="129"/>
                  </a:lnTo>
                  <a:lnTo>
                    <a:pt x="360" y="148"/>
                  </a:lnTo>
                  <a:lnTo>
                    <a:pt x="377" y="148"/>
                  </a:lnTo>
                  <a:lnTo>
                    <a:pt x="377" y="166"/>
                  </a:lnTo>
                  <a:lnTo>
                    <a:pt x="377" y="185"/>
                  </a:lnTo>
                  <a:lnTo>
                    <a:pt x="377" y="203"/>
                  </a:lnTo>
                  <a:lnTo>
                    <a:pt x="393" y="203"/>
                  </a:lnTo>
                  <a:lnTo>
                    <a:pt x="393" y="222"/>
                  </a:lnTo>
                  <a:lnTo>
                    <a:pt x="410" y="222"/>
                  </a:lnTo>
                  <a:lnTo>
                    <a:pt x="410" y="240"/>
                  </a:lnTo>
                  <a:lnTo>
                    <a:pt x="426" y="240"/>
                  </a:lnTo>
                  <a:lnTo>
                    <a:pt x="426" y="258"/>
                  </a:lnTo>
                  <a:lnTo>
                    <a:pt x="443" y="258"/>
                  </a:lnTo>
                  <a:lnTo>
                    <a:pt x="459" y="258"/>
                  </a:lnTo>
                  <a:lnTo>
                    <a:pt x="476" y="258"/>
                  </a:lnTo>
                  <a:lnTo>
                    <a:pt x="459" y="258"/>
                  </a:lnTo>
                  <a:lnTo>
                    <a:pt x="476" y="258"/>
                  </a:lnTo>
                  <a:lnTo>
                    <a:pt x="476" y="240"/>
                  </a:lnTo>
                  <a:lnTo>
                    <a:pt x="492" y="240"/>
                  </a:lnTo>
                  <a:lnTo>
                    <a:pt x="492" y="258"/>
                  </a:lnTo>
                  <a:lnTo>
                    <a:pt x="505" y="258"/>
                  </a:lnTo>
                  <a:lnTo>
                    <a:pt x="505" y="277"/>
                  </a:lnTo>
                  <a:lnTo>
                    <a:pt x="505" y="258"/>
                  </a:lnTo>
                  <a:lnTo>
                    <a:pt x="522" y="258"/>
                  </a:lnTo>
                  <a:lnTo>
                    <a:pt x="522" y="277"/>
                  </a:lnTo>
                  <a:lnTo>
                    <a:pt x="505" y="277"/>
                  </a:lnTo>
                  <a:lnTo>
                    <a:pt x="522" y="295"/>
                  </a:lnTo>
                  <a:lnTo>
                    <a:pt x="538" y="295"/>
                  </a:lnTo>
                  <a:lnTo>
                    <a:pt x="538" y="314"/>
                  </a:lnTo>
                  <a:lnTo>
                    <a:pt x="555" y="314"/>
                  </a:lnTo>
                  <a:lnTo>
                    <a:pt x="555" y="332"/>
                  </a:lnTo>
                  <a:lnTo>
                    <a:pt x="571" y="332"/>
                  </a:lnTo>
                  <a:lnTo>
                    <a:pt x="571" y="351"/>
                  </a:lnTo>
                  <a:lnTo>
                    <a:pt x="571" y="332"/>
                  </a:lnTo>
                  <a:lnTo>
                    <a:pt x="587" y="351"/>
                  </a:lnTo>
                  <a:lnTo>
                    <a:pt x="587" y="369"/>
                  </a:lnTo>
                  <a:lnTo>
                    <a:pt x="571" y="369"/>
                  </a:lnTo>
                  <a:lnTo>
                    <a:pt x="571" y="388"/>
                  </a:lnTo>
                  <a:lnTo>
                    <a:pt x="587" y="388"/>
                  </a:lnTo>
                  <a:lnTo>
                    <a:pt x="587" y="406"/>
                  </a:lnTo>
                  <a:lnTo>
                    <a:pt x="604" y="406"/>
                  </a:lnTo>
                  <a:lnTo>
                    <a:pt x="604" y="424"/>
                  </a:lnTo>
                  <a:lnTo>
                    <a:pt x="604" y="443"/>
                  </a:lnTo>
                  <a:lnTo>
                    <a:pt x="604" y="461"/>
                  </a:lnTo>
                  <a:lnTo>
                    <a:pt x="620" y="461"/>
                  </a:lnTo>
                  <a:lnTo>
                    <a:pt x="620" y="480"/>
                  </a:lnTo>
                  <a:lnTo>
                    <a:pt x="636" y="480"/>
                  </a:lnTo>
                  <a:lnTo>
                    <a:pt x="636" y="498"/>
                  </a:lnTo>
                  <a:lnTo>
                    <a:pt x="653" y="498"/>
                  </a:lnTo>
                  <a:lnTo>
                    <a:pt x="653" y="517"/>
                  </a:lnTo>
                  <a:lnTo>
                    <a:pt x="653" y="535"/>
                  </a:lnTo>
                  <a:lnTo>
                    <a:pt x="636" y="535"/>
                  </a:lnTo>
                  <a:lnTo>
                    <a:pt x="636" y="553"/>
                  </a:lnTo>
                  <a:lnTo>
                    <a:pt x="636" y="572"/>
                  </a:lnTo>
                  <a:lnTo>
                    <a:pt x="636" y="587"/>
                  </a:lnTo>
                  <a:lnTo>
                    <a:pt x="538" y="587"/>
                  </a:lnTo>
                  <a:lnTo>
                    <a:pt x="522" y="587"/>
                  </a:lnTo>
                  <a:lnTo>
                    <a:pt x="522" y="606"/>
                  </a:lnTo>
                  <a:lnTo>
                    <a:pt x="522" y="587"/>
                  </a:lnTo>
                  <a:lnTo>
                    <a:pt x="522" y="572"/>
                  </a:lnTo>
                  <a:lnTo>
                    <a:pt x="522" y="553"/>
                  </a:lnTo>
                  <a:lnTo>
                    <a:pt x="522" y="535"/>
                  </a:lnTo>
                  <a:lnTo>
                    <a:pt x="505" y="535"/>
                  </a:lnTo>
                  <a:lnTo>
                    <a:pt x="505" y="517"/>
                  </a:lnTo>
                  <a:lnTo>
                    <a:pt x="505" y="498"/>
                  </a:lnTo>
                  <a:lnTo>
                    <a:pt x="492" y="498"/>
                  </a:lnTo>
                  <a:lnTo>
                    <a:pt x="492" y="480"/>
                  </a:lnTo>
                  <a:lnTo>
                    <a:pt x="492" y="461"/>
                  </a:lnTo>
                  <a:lnTo>
                    <a:pt x="476" y="461"/>
                  </a:lnTo>
                  <a:lnTo>
                    <a:pt x="476" y="443"/>
                  </a:lnTo>
                  <a:lnTo>
                    <a:pt x="459" y="443"/>
                  </a:lnTo>
                  <a:lnTo>
                    <a:pt x="459" y="424"/>
                  </a:lnTo>
                  <a:lnTo>
                    <a:pt x="443" y="424"/>
                  </a:lnTo>
                  <a:lnTo>
                    <a:pt x="443" y="406"/>
                  </a:lnTo>
                  <a:lnTo>
                    <a:pt x="426" y="406"/>
                  </a:lnTo>
                  <a:lnTo>
                    <a:pt x="426" y="388"/>
                  </a:lnTo>
                  <a:lnTo>
                    <a:pt x="410" y="388"/>
                  </a:lnTo>
                  <a:lnTo>
                    <a:pt x="410" y="369"/>
                  </a:lnTo>
                  <a:lnTo>
                    <a:pt x="393" y="369"/>
                  </a:lnTo>
                  <a:lnTo>
                    <a:pt x="377" y="369"/>
                  </a:lnTo>
                  <a:lnTo>
                    <a:pt x="377" y="351"/>
                  </a:lnTo>
                  <a:lnTo>
                    <a:pt x="360" y="351"/>
                  </a:lnTo>
                  <a:lnTo>
                    <a:pt x="344" y="351"/>
                  </a:lnTo>
                  <a:lnTo>
                    <a:pt x="344" y="332"/>
                  </a:lnTo>
                  <a:lnTo>
                    <a:pt x="328" y="332"/>
                  </a:lnTo>
                  <a:lnTo>
                    <a:pt x="344" y="332"/>
                  </a:lnTo>
                  <a:lnTo>
                    <a:pt x="344" y="314"/>
                  </a:lnTo>
                  <a:lnTo>
                    <a:pt x="360" y="314"/>
                  </a:lnTo>
                  <a:lnTo>
                    <a:pt x="360" y="295"/>
                  </a:lnTo>
                  <a:lnTo>
                    <a:pt x="344" y="295"/>
                  </a:lnTo>
                  <a:lnTo>
                    <a:pt x="328" y="295"/>
                  </a:lnTo>
                  <a:lnTo>
                    <a:pt x="328" y="277"/>
                  </a:lnTo>
                  <a:lnTo>
                    <a:pt x="311" y="277"/>
                  </a:lnTo>
                  <a:lnTo>
                    <a:pt x="311" y="258"/>
                  </a:lnTo>
                  <a:lnTo>
                    <a:pt x="311" y="240"/>
                  </a:lnTo>
                  <a:lnTo>
                    <a:pt x="295" y="240"/>
                  </a:lnTo>
                  <a:lnTo>
                    <a:pt x="295" y="258"/>
                  </a:lnTo>
                  <a:lnTo>
                    <a:pt x="279" y="258"/>
                  </a:lnTo>
                  <a:lnTo>
                    <a:pt x="279" y="240"/>
                  </a:lnTo>
                  <a:lnTo>
                    <a:pt x="279" y="222"/>
                  </a:lnTo>
                  <a:lnTo>
                    <a:pt x="262" y="222"/>
                  </a:lnTo>
                  <a:lnTo>
                    <a:pt x="246" y="222"/>
                  </a:lnTo>
                  <a:lnTo>
                    <a:pt x="246" y="203"/>
                  </a:lnTo>
                  <a:lnTo>
                    <a:pt x="229" y="203"/>
                  </a:lnTo>
                  <a:lnTo>
                    <a:pt x="229" y="185"/>
                  </a:lnTo>
                  <a:lnTo>
                    <a:pt x="213" y="185"/>
                  </a:lnTo>
                  <a:lnTo>
                    <a:pt x="213" y="166"/>
                  </a:lnTo>
                  <a:lnTo>
                    <a:pt x="229" y="166"/>
                  </a:lnTo>
                  <a:lnTo>
                    <a:pt x="213" y="166"/>
                  </a:lnTo>
                  <a:lnTo>
                    <a:pt x="197" y="166"/>
                  </a:lnTo>
                  <a:lnTo>
                    <a:pt x="180" y="166"/>
                  </a:lnTo>
                  <a:lnTo>
                    <a:pt x="180" y="148"/>
                  </a:lnTo>
                  <a:lnTo>
                    <a:pt x="164" y="148"/>
                  </a:lnTo>
                  <a:lnTo>
                    <a:pt x="180" y="148"/>
                  </a:lnTo>
                  <a:lnTo>
                    <a:pt x="164" y="148"/>
                  </a:lnTo>
                  <a:lnTo>
                    <a:pt x="147" y="129"/>
                  </a:lnTo>
                  <a:lnTo>
                    <a:pt x="131" y="129"/>
                  </a:lnTo>
                  <a:lnTo>
                    <a:pt x="131" y="111"/>
                  </a:lnTo>
                  <a:lnTo>
                    <a:pt x="115" y="111"/>
                  </a:lnTo>
                  <a:lnTo>
                    <a:pt x="98" y="111"/>
                  </a:lnTo>
                  <a:lnTo>
                    <a:pt x="98" y="93"/>
                  </a:lnTo>
                  <a:lnTo>
                    <a:pt x="82" y="93"/>
                  </a:lnTo>
                  <a:lnTo>
                    <a:pt x="66" y="74"/>
                  </a:lnTo>
                  <a:lnTo>
                    <a:pt x="49" y="55"/>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6" name="Group 287"/>
          <p:cNvGrpSpPr>
            <a:grpSpLocks/>
          </p:cNvGrpSpPr>
          <p:nvPr/>
        </p:nvGrpSpPr>
        <p:grpSpPr bwMode="auto">
          <a:xfrm>
            <a:off x="5033787" y="1288540"/>
            <a:ext cx="537153" cy="456734"/>
            <a:chOff x="3300" y="61"/>
            <a:chExt cx="521" cy="443"/>
          </a:xfrm>
          <a:solidFill>
            <a:schemeClr val="accent5">
              <a:lumMod val="60000"/>
              <a:lumOff val="40000"/>
            </a:schemeClr>
          </a:solidFill>
        </p:grpSpPr>
        <p:sp>
          <p:nvSpPr>
            <p:cNvPr id="317" name="Freeform 289"/>
            <p:cNvSpPr>
              <a:spLocks/>
            </p:cNvSpPr>
            <p:nvPr/>
          </p:nvSpPr>
          <p:spPr bwMode="auto">
            <a:xfrm>
              <a:off x="3300" y="61"/>
              <a:ext cx="521" cy="443"/>
            </a:xfrm>
            <a:custGeom>
              <a:avLst/>
              <a:gdLst/>
              <a:ahLst/>
              <a:cxnLst>
                <a:cxn ang="0">
                  <a:pos x="131" y="18"/>
                </a:cxn>
                <a:cxn ang="0">
                  <a:pos x="180" y="0"/>
                </a:cxn>
                <a:cxn ang="0">
                  <a:pos x="229" y="0"/>
                </a:cxn>
                <a:cxn ang="0">
                  <a:pos x="308" y="18"/>
                </a:cxn>
                <a:cxn ang="0">
                  <a:pos x="406" y="18"/>
                </a:cxn>
                <a:cxn ang="0">
                  <a:pos x="504" y="37"/>
                </a:cxn>
                <a:cxn ang="0">
                  <a:pos x="504" y="92"/>
                </a:cxn>
                <a:cxn ang="0">
                  <a:pos x="504" y="203"/>
                </a:cxn>
                <a:cxn ang="0">
                  <a:pos x="488" y="424"/>
                </a:cxn>
                <a:cxn ang="0">
                  <a:pos x="488" y="424"/>
                </a:cxn>
                <a:cxn ang="0">
                  <a:pos x="455" y="424"/>
                </a:cxn>
                <a:cxn ang="0">
                  <a:pos x="422" y="424"/>
                </a:cxn>
                <a:cxn ang="0">
                  <a:pos x="422" y="406"/>
                </a:cxn>
                <a:cxn ang="0">
                  <a:pos x="406" y="387"/>
                </a:cxn>
                <a:cxn ang="0">
                  <a:pos x="373" y="387"/>
                </a:cxn>
                <a:cxn ang="0">
                  <a:pos x="357" y="406"/>
                </a:cxn>
                <a:cxn ang="0">
                  <a:pos x="341" y="387"/>
                </a:cxn>
                <a:cxn ang="0">
                  <a:pos x="324" y="369"/>
                </a:cxn>
                <a:cxn ang="0">
                  <a:pos x="324" y="406"/>
                </a:cxn>
                <a:cxn ang="0">
                  <a:pos x="308" y="424"/>
                </a:cxn>
                <a:cxn ang="0">
                  <a:pos x="275" y="424"/>
                </a:cxn>
                <a:cxn ang="0">
                  <a:pos x="259" y="406"/>
                </a:cxn>
                <a:cxn ang="0">
                  <a:pos x="229" y="406"/>
                </a:cxn>
                <a:cxn ang="0">
                  <a:pos x="212" y="387"/>
                </a:cxn>
                <a:cxn ang="0">
                  <a:pos x="196" y="406"/>
                </a:cxn>
                <a:cxn ang="0">
                  <a:pos x="180" y="387"/>
                </a:cxn>
                <a:cxn ang="0">
                  <a:pos x="180" y="424"/>
                </a:cxn>
                <a:cxn ang="0">
                  <a:pos x="147" y="424"/>
                </a:cxn>
                <a:cxn ang="0">
                  <a:pos x="114" y="443"/>
                </a:cxn>
                <a:cxn ang="0">
                  <a:pos x="98" y="314"/>
                </a:cxn>
                <a:cxn ang="0">
                  <a:pos x="82" y="295"/>
                </a:cxn>
                <a:cxn ang="0">
                  <a:pos x="65" y="277"/>
                </a:cxn>
                <a:cxn ang="0">
                  <a:pos x="49" y="258"/>
                </a:cxn>
                <a:cxn ang="0">
                  <a:pos x="49" y="258"/>
                </a:cxn>
                <a:cxn ang="0">
                  <a:pos x="16" y="258"/>
                </a:cxn>
                <a:cxn ang="0">
                  <a:pos x="16" y="221"/>
                </a:cxn>
                <a:cxn ang="0">
                  <a:pos x="16" y="203"/>
                </a:cxn>
                <a:cxn ang="0">
                  <a:pos x="16" y="148"/>
                </a:cxn>
                <a:cxn ang="0">
                  <a:pos x="33" y="92"/>
                </a:cxn>
                <a:cxn ang="0">
                  <a:pos x="49" y="37"/>
                </a:cxn>
                <a:cxn ang="0">
                  <a:pos x="65" y="0"/>
                </a:cxn>
              </a:cxnLst>
              <a:rect l="0" t="0" r="r" b="b"/>
              <a:pathLst>
                <a:path w="521" h="443">
                  <a:moveTo>
                    <a:pt x="65" y="0"/>
                  </a:moveTo>
                  <a:lnTo>
                    <a:pt x="131" y="18"/>
                  </a:lnTo>
                  <a:lnTo>
                    <a:pt x="164" y="0"/>
                  </a:lnTo>
                  <a:lnTo>
                    <a:pt x="180" y="0"/>
                  </a:lnTo>
                  <a:lnTo>
                    <a:pt x="196" y="18"/>
                  </a:lnTo>
                  <a:lnTo>
                    <a:pt x="229" y="0"/>
                  </a:lnTo>
                  <a:lnTo>
                    <a:pt x="259" y="0"/>
                  </a:lnTo>
                  <a:lnTo>
                    <a:pt x="308" y="18"/>
                  </a:lnTo>
                  <a:lnTo>
                    <a:pt x="341" y="18"/>
                  </a:lnTo>
                  <a:lnTo>
                    <a:pt x="406" y="18"/>
                  </a:lnTo>
                  <a:lnTo>
                    <a:pt x="521" y="37"/>
                  </a:lnTo>
                  <a:lnTo>
                    <a:pt x="504" y="37"/>
                  </a:lnTo>
                  <a:lnTo>
                    <a:pt x="504" y="55"/>
                  </a:lnTo>
                  <a:lnTo>
                    <a:pt x="504" y="92"/>
                  </a:lnTo>
                  <a:lnTo>
                    <a:pt x="504" y="129"/>
                  </a:lnTo>
                  <a:lnTo>
                    <a:pt x="504" y="203"/>
                  </a:lnTo>
                  <a:lnTo>
                    <a:pt x="504" y="332"/>
                  </a:lnTo>
                  <a:lnTo>
                    <a:pt x="488" y="424"/>
                  </a:lnTo>
                  <a:lnTo>
                    <a:pt x="488" y="443"/>
                  </a:lnTo>
                  <a:lnTo>
                    <a:pt x="488" y="424"/>
                  </a:lnTo>
                  <a:lnTo>
                    <a:pt x="471" y="424"/>
                  </a:lnTo>
                  <a:lnTo>
                    <a:pt x="455" y="424"/>
                  </a:lnTo>
                  <a:lnTo>
                    <a:pt x="439" y="424"/>
                  </a:lnTo>
                  <a:lnTo>
                    <a:pt x="422" y="424"/>
                  </a:lnTo>
                  <a:lnTo>
                    <a:pt x="406" y="406"/>
                  </a:lnTo>
                  <a:lnTo>
                    <a:pt x="422" y="406"/>
                  </a:lnTo>
                  <a:lnTo>
                    <a:pt x="422" y="387"/>
                  </a:lnTo>
                  <a:lnTo>
                    <a:pt x="406" y="387"/>
                  </a:lnTo>
                  <a:lnTo>
                    <a:pt x="390" y="387"/>
                  </a:lnTo>
                  <a:lnTo>
                    <a:pt x="373" y="387"/>
                  </a:lnTo>
                  <a:lnTo>
                    <a:pt x="373" y="406"/>
                  </a:lnTo>
                  <a:lnTo>
                    <a:pt x="357" y="406"/>
                  </a:lnTo>
                  <a:lnTo>
                    <a:pt x="357" y="387"/>
                  </a:lnTo>
                  <a:lnTo>
                    <a:pt x="341" y="387"/>
                  </a:lnTo>
                  <a:lnTo>
                    <a:pt x="324" y="387"/>
                  </a:lnTo>
                  <a:lnTo>
                    <a:pt x="324" y="369"/>
                  </a:lnTo>
                  <a:lnTo>
                    <a:pt x="324" y="387"/>
                  </a:lnTo>
                  <a:lnTo>
                    <a:pt x="324" y="406"/>
                  </a:lnTo>
                  <a:lnTo>
                    <a:pt x="308" y="406"/>
                  </a:lnTo>
                  <a:lnTo>
                    <a:pt x="308" y="424"/>
                  </a:lnTo>
                  <a:lnTo>
                    <a:pt x="292" y="424"/>
                  </a:lnTo>
                  <a:lnTo>
                    <a:pt x="275" y="424"/>
                  </a:lnTo>
                  <a:lnTo>
                    <a:pt x="275" y="406"/>
                  </a:lnTo>
                  <a:lnTo>
                    <a:pt x="259" y="406"/>
                  </a:lnTo>
                  <a:lnTo>
                    <a:pt x="245" y="406"/>
                  </a:lnTo>
                  <a:lnTo>
                    <a:pt x="229" y="406"/>
                  </a:lnTo>
                  <a:lnTo>
                    <a:pt x="229" y="387"/>
                  </a:lnTo>
                  <a:lnTo>
                    <a:pt x="212" y="387"/>
                  </a:lnTo>
                  <a:lnTo>
                    <a:pt x="212" y="406"/>
                  </a:lnTo>
                  <a:lnTo>
                    <a:pt x="196" y="406"/>
                  </a:lnTo>
                  <a:lnTo>
                    <a:pt x="196" y="387"/>
                  </a:lnTo>
                  <a:lnTo>
                    <a:pt x="180" y="387"/>
                  </a:lnTo>
                  <a:lnTo>
                    <a:pt x="180" y="406"/>
                  </a:lnTo>
                  <a:lnTo>
                    <a:pt x="180" y="424"/>
                  </a:lnTo>
                  <a:lnTo>
                    <a:pt x="164" y="424"/>
                  </a:lnTo>
                  <a:lnTo>
                    <a:pt x="147" y="424"/>
                  </a:lnTo>
                  <a:lnTo>
                    <a:pt x="131" y="424"/>
                  </a:lnTo>
                  <a:lnTo>
                    <a:pt x="114" y="443"/>
                  </a:lnTo>
                  <a:lnTo>
                    <a:pt x="98" y="443"/>
                  </a:lnTo>
                  <a:lnTo>
                    <a:pt x="98" y="314"/>
                  </a:lnTo>
                  <a:lnTo>
                    <a:pt x="82" y="314"/>
                  </a:lnTo>
                  <a:lnTo>
                    <a:pt x="82" y="295"/>
                  </a:lnTo>
                  <a:lnTo>
                    <a:pt x="65" y="295"/>
                  </a:lnTo>
                  <a:lnTo>
                    <a:pt x="65" y="277"/>
                  </a:lnTo>
                  <a:lnTo>
                    <a:pt x="49" y="277"/>
                  </a:lnTo>
                  <a:lnTo>
                    <a:pt x="49" y="258"/>
                  </a:lnTo>
                  <a:lnTo>
                    <a:pt x="49" y="277"/>
                  </a:lnTo>
                  <a:lnTo>
                    <a:pt x="49" y="258"/>
                  </a:lnTo>
                  <a:lnTo>
                    <a:pt x="33" y="258"/>
                  </a:lnTo>
                  <a:lnTo>
                    <a:pt x="16" y="258"/>
                  </a:lnTo>
                  <a:lnTo>
                    <a:pt x="16" y="240"/>
                  </a:lnTo>
                  <a:lnTo>
                    <a:pt x="16" y="221"/>
                  </a:lnTo>
                  <a:lnTo>
                    <a:pt x="0" y="221"/>
                  </a:lnTo>
                  <a:lnTo>
                    <a:pt x="16" y="203"/>
                  </a:lnTo>
                  <a:lnTo>
                    <a:pt x="0" y="148"/>
                  </a:lnTo>
                  <a:lnTo>
                    <a:pt x="16" y="148"/>
                  </a:lnTo>
                  <a:lnTo>
                    <a:pt x="33" y="111"/>
                  </a:lnTo>
                  <a:lnTo>
                    <a:pt x="33" y="92"/>
                  </a:lnTo>
                  <a:lnTo>
                    <a:pt x="49" y="92"/>
                  </a:lnTo>
                  <a:lnTo>
                    <a:pt x="49" y="37"/>
                  </a:lnTo>
                  <a:lnTo>
                    <a:pt x="65" y="18"/>
                  </a:lnTo>
                  <a:lnTo>
                    <a:pt x="6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8" name="Freeform 288"/>
            <p:cNvSpPr>
              <a:spLocks/>
            </p:cNvSpPr>
            <p:nvPr/>
          </p:nvSpPr>
          <p:spPr bwMode="auto">
            <a:xfrm>
              <a:off x="3300" y="61"/>
              <a:ext cx="521" cy="443"/>
            </a:xfrm>
            <a:custGeom>
              <a:avLst/>
              <a:gdLst/>
              <a:ahLst/>
              <a:cxnLst>
                <a:cxn ang="0">
                  <a:pos x="131" y="18"/>
                </a:cxn>
                <a:cxn ang="0">
                  <a:pos x="180" y="0"/>
                </a:cxn>
                <a:cxn ang="0">
                  <a:pos x="229" y="0"/>
                </a:cxn>
                <a:cxn ang="0">
                  <a:pos x="308" y="18"/>
                </a:cxn>
                <a:cxn ang="0">
                  <a:pos x="406" y="18"/>
                </a:cxn>
                <a:cxn ang="0">
                  <a:pos x="504" y="37"/>
                </a:cxn>
                <a:cxn ang="0">
                  <a:pos x="504" y="92"/>
                </a:cxn>
                <a:cxn ang="0">
                  <a:pos x="504" y="203"/>
                </a:cxn>
                <a:cxn ang="0">
                  <a:pos x="488" y="424"/>
                </a:cxn>
                <a:cxn ang="0">
                  <a:pos x="488" y="424"/>
                </a:cxn>
                <a:cxn ang="0">
                  <a:pos x="455" y="424"/>
                </a:cxn>
                <a:cxn ang="0">
                  <a:pos x="422" y="424"/>
                </a:cxn>
                <a:cxn ang="0">
                  <a:pos x="422" y="406"/>
                </a:cxn>
                <a:cxn ang="0">
                  <a:pos x="406" y="387"/>
                </a:cxn>
                <a:cxn ang="0">
                  <a:pos x="373" y="387"/>
                </a:cxn>
                <a:cxn ang="0">
                  <a:pos x="357" y="406"/>
                </a:cxn>
                <a:cxn ang="0">
                  <a:pos x="341" y="387"/>
                </a:cxn>
                <a:cxn ang="0">
                  <a:pos x="324" y="369"/>
                </a:cxn>
                <a:cxn ang="0">
                  <a:pos x="324" y="406"/>
                </a:cxn>
                <a:cxn ang="0">
                  <a:pos x="308" y="424"/>
                </a:cxn>
                <a:cxn ang="0">
                  <a:pos x="275" y="424"/>
                </a:cxn>
                <a:cxn ang="0">
                  <a:pos x="259" y="406"/>
                </a:cxn>
                <a:cxn ang="0">
                  <a:pos x="229" y="406"/>
                </a:cxn>
                <a:cxn ang="0">
                  <a:pos x="212" y="387"/>
                </a:cxn>
                <a:cxn ang="0">
                  <a:pos x="196" y="406"/>
                </a:cxn>
                <a:cxn ang="0">
                  <a:pos x="180" y="387"/>
                </a:cxn>
                <a:cxn ang="0">
                  <a:pos x="180" y="424"/>
                </a:cxn>
                <a:cxn ang="0">
                  <a:pos x="147" y="424"/>
                </a:cxn>
                <a:cxn ang="0">
                  <a:pos x="114" y="443"/>
                </a:cxn>
                <a:cxn ang="0">
                  <a:pos x="98" y="314"/>
                </a:cxn>
                <a:cxn ang="0">
                  <a:pos x="82" y="295"/>
                </a:cxn>
                <a:cxn ang="0">
                  <a:pos x="65" y="277"/>
                </a:cxn>
                <a:cxn ang="0">
                  <a:pos x="49" y="258"/>
                </a:cxn>
                <a:cxn ang="0">
                  <a:pos x="49" y="258"/>
                </a:cxn>
                <a:cxn ang="0">
                  <a:pos x="16" y="258"/>
                </a:cxn>
                <a:cxn ang="0">
                  <a:pos x="16" y="221"/>
                </a:cxn>
                <a:cxn ang="0">
                  <a:pos x="16" y="203"/>
                </a:cxn>
                <a:cxn ang="0">
                  <a:pos x="16" y="148"/>
                </a:cxn>
                <a:cxn ang="0">
                  <a:pos x="33" y="92"/>
                </a:cxn>
                <a:cxn ang="0">
                  <a:pos x="49" y="37"/>
                </a:cxn>
                <a:cxn ang="0">
                  <a:pos x="65" y="0"/>
                </a:cxn>
              </a:cxnLst>
              <a:rect l="0" t="0" r="r" b="b"/>
              <a:pathLst>
                <a:path w="521" h="443">
                  <a:moveTo>
                    <a:pt x="65" y="0"/>
                  </a:moveTo>
                  <a:lnTo>
                    <a:pt x="131" y="18"/>
                  </a:lnTo>
                  <a:lnTo>
                    <a:pt x="164" y="0"/>
                  </a:lnTo>
                  <a:lnTo>
                    <a:pt x="180" y="0"/>
                  </a:lnTo>
                  <a:lnTo>
                    <a:pt x="196" y="18"/>
                  </a:lnTo>
                  <a:lnTo>
                    <a:pt x="229" y="0"/>
                  </a:lnTo>
                  <a:lnTo>
                    <a:pt x="259" y="0"/>
                  </a:lnTo>
                  <a:lnTo>
                    <a:pt x="308" y="18"/>
                  </a:lnTo>
                  <a:lnTo>
                    <a:pt x="341" y="18"/>
                  </a:lnTo>
                  <a:lnTo>
                    <a:pt x="406" y="18"/>
                  </a:lnTo>
                  <a:lnTo>
                    <a:pt x="521" y="37"/>
                  </a:lnTo>
                  <a:lnTo>
                    <a:pt x="504" y="37"/>
                  </a:lnTo>
                  <a:lnTo>
                    <a:pt x="504" y="55"/>
                  </a:lnTo>
                  <a:lnTo>
                    <a:pt x="504" y="92"/>
                  </a:lnTo>
                  <a:lnTo>
                    <a:pt x="504" y="129"/>
                  </a:lnTo>
                  <a:lnTo>
                    <a:pt x="504" y="203"/>
                  </a:lnTo>
                  <a:lnTo>
                    <a:pt x="504" y="332"/>
                  </a:lnTo>
                  <a:lnTo>
                    <a:pt x="488" y="424"/>
                  </a:lnTo>
                  <a:lnTo>
                    <a:pt x="488" y="443"/>
                  </a:lnTo>
                  <a:lnTo>
                    <a:pt x="488" y="424"/>
                  </a:lnTo>
                  <a:lnTo>
                    <a:pt x="471" y="424"/>
                  </a:lnTo>
                  <a:lnTo>
                    <a:pt x="455" y="424"/>
                  </a:lnTo>
                  <a:lnTo>
                    <a:pt x="439" y="424"/>
                  </a:lnTo>
                  <a:lnTo>
                    <a:pt x="422" y="424"/>
                  </a:lnTo>
                  <a:lnTo>
                    <a:pt x="406" y="406"/>
                  </a:lnTo>
                  <a:lnTo>
                    <a:pt x="422" y="406"/>
                  </a:lnTo>
                  <a:lnTo>
                    <a:pt x="422" y="387"/>
                  </a:lnTo>
                  <a:lnTo>
                    <a:pt x="406" y="387"/>
                  </a:lnTo>
                  <a:lnTo>
                    <a:pt x="390" y="387"/>
                  </a:lnTo>
                  <a:lnTo>
                    <a:pt x="373" y="387"/>
                  </a:lnTo>
                  <a:lnTo>
                    <a:pt x="373" y="406"/>
                  </a:lnTo>
                  <a:lnTo>
                    <a:pt x="357" y="406"/>
                  </a:lnTo>
                  <a:lnTo>
                    <a:pt x="357" y="387"/>
                  </a:lnTo>
                  <a:lnTo>
                    <a:pt x="341" y="387"/>
                  </a:lnTo>
                  <a:lnTo>
                    <a:pt x="324" y="387"/>
                  </a:lnTo>
                  <a:lnTo>
                    <a:pt x="324" y="369"/>
                  </a:lnTo>
                  <a:lnTo>
                    <a:pt x="324" y="387"/>
                  </a:lnTo>
                  <a:lnTo>
                    <a:pt x="324" y="406"/>
                  </a:lnTo>
                  <a:lnTo>
                    <a:pt x="308" y="406"/>
                  </a:lnTo>
                  <a:lnTo>
                    <a:pt x="308" y="424"/>
                  </a:lnTo>
                  <a:lnTo>
                    <a:pt x="292" y="424"/>
                  </a:lnTo>
                  <a:lnTo>
                    <a:pt x="275" y="424"/>
                  </a:lnTo>
                  <a:lnTo>
                    <a:pt x="275" y="406"/>
                  </a:lnTo>
                  <a:lnTo>
                    <a:pt x="259" y="406"/>
                  </a:lnTo>
                  <a:lnTo>
                    <a:pt x="245" y="406"/>
                  </a:lnTo>
                  <a:lnTo>
                    <a:pt x="229" y="406"/>
                  </a:lnTo>
                  <a:lnTo>
                    <a:pt x="229" y="387"/>
                  </a:lnTo>
                  <a:lnTo>
                    <a:pt x="212" y="387"/>
                  </a:lnTo>
                  <a:lnTo>
                    <a:pt x="212" y="406"/>
                  </a:lnTo>
                  <a:lnTo>
                    <a:pt x="196" y="406"/>
                  </a:lnTo>
                  <a:lnTo>
                    <a:pt x="196" y="387"/>
                  </a:lnTo>
                  <a:lnTo>
                    <a:pt x="180" y="387"/>
                  </a:lnTo>
                  <a:lnTo>
                    <a:pt x="180" y="406"/>
                  </a:lnTo>
                  <a:lnTo>
                    <a:pt x="180" y="424"/>
                  </a:lnTo>
                  <a:lnTo>
                    <a:pt x="164" y="424"/>
                  </a:lnTo>
                  <a:lnTo>
                    <a:pt x="147" y="424"/>
                  </a:lnTo>
                  <a:lnTo>
                    <a:pt x="131" y="424"/>
                  </a:lnTo>
                  <a:lnTo>
                    <a:pt x="114" y="443"/>
                  </a:lnTo>
                  <a:lnTo>
                    <a:pt x="98" y="443"/>
                  </a:lnTo>
                  <a:lnTo>
                    <a:pt x="98" y="314"/>
                  </a:lnTo>
                  <a:lnTo>
                    <a:pt x="82" y="314"/>
                  </a:lnTo>
                  <a:lnTo>
                    <a:pt x="82" y="295"/>
                  </a:lnTo>
                  <a:lnTo>
                    <a:pt x="65" y="295"/>
                  </a:lnTo>
                  <a:lnTo>
                    <a:pt x="65" y="277"/>
                  </a:lnTo>
                  <a:lnTo>
                    <a:pt x="49" y="277"/>
                  </a:lnTo>
                  <a:lnTo>
                    <a:pt x="49" y="258"/>
                  </a:lnTo>
                  <a:lnTo>
                    <a:pt x="49" y="277"/>
                  </a:lnTo>
                  <a:lnTo>
                    <a:pt x="49" y="258"/>
                  </a:lnTo>
                  <a:lnTo>
                    <a:pt x="33" y="258"/>
                  </a:lnTo>
                  <a:lnTo>
                    <a:pt x="16" y="258"/>
                  </a:lnTo>
                  <a:lnTo>
                    <a:pt x="16" y="240"/>
                  </a:lnTo>
                  <a:lnTo>
                    <a:pt x="16" y="221"/>
                  </a:lnTo>
                  <a:lnTo>
                    <a:pt x="0" y="221"/>
                  </a:lnTo>
                  <a:lnTo>
                    <a:pt x="16" y="203"/>
                  </a:lnTo>
                  <a:lnTo>
                    <a:pt x="0" y="148"/>
                  </a:lnTo>
                  <a:lnTo>
                    <a:pt x="16" y="148"/>
                  </a:lnTo>
                  <a:lnTo>
                    <a:pt x="33" y="111"/>
                  </a:lnTo>
                  <a:lnTo>
                    <a:pt x="33" y="92"/>
                  </a:lnTo>
                  <a:lnTo>
                    <a:pt x="49" y="92"/>
                  </a:lnTo>
                  <a:lnTo>
                    <a:pt x="49" y="37"/>
                  </a:lnTo>
                  <a:lnTo>
                    <a:pt x="65" y="18"/>
                  </a:lnTo>
                  <a:lnTo>
                    <a:pt x="6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9" name="Group 284"/>
          <p:cNvGrpSpPr>
            <a:grpSpLocks/>
          </p:cNvGrpSpPr>
          <p:nvPr/>
        </p:nvGrpSpPr>
        <p:grpSpPr bwMode="auto">
          <a:xfrm>
            <a:off x="9002123" y="1288541"/>
            <a:ext cx="504161" cy="360851"/>
            <a:chOff x="7149" y="61"/>
            <a:chExt cx="489" cy="350"/>
          </a:xfrm>
          <a:solidFill>
            <a:schemeClr val="accent5">
              <a:lumMod val="60000"/>
              <a:lumOff val="40000"/>
            </a:schemeClr>
          </a:solidFill>
        </p:grpSpPr>
        <p:sp>
          <p:nvSpPr>
            <p:cNvPr id="320" name="Freeform 286"/>
            <p:cNvSpPr>
              <a:spLocks/>
            </p:cNvSpPr>
            <p:nvPr/>
          </p:nvSpPr>
          <p:spPr bwMode="auto">
            <a:xfrm>
              <a:off x="7149" y="61"/>
              <a:ext cx="489" cy="350"/>
            </a:xfrm>
            <a:custGeom>
              <a:avLst/>
              <a:gdLst/>
              <a:ahLst/>
              <a:cxnLst>
                <a:cxn ang="0">
                  <a:pos x="49" y="18"/>
                </a:cxn>
                <a:cxn ang="0">
                  <a:pos x="98" y="18"/>
                </a:cxn>
                <a:cxn ang="0">
                  <a:pos x="161" y="18"/>
                </a:cxn>
                <a:cxn ang="0">
                  <a:pos x="243" y="18"/>
                </a:cxn>
                <a:cxn ang="0">
                  <a:pos x="325" y="0"/>
                </a:cxn>
                <a:cxn ang="0">
                  <a:pos x="391" y="0"/>
                </a:cxn>
                <a:cxn ang="0">
                  <a:pos x="440" y="74"/>
                </a:cxn>
                <a:cxn ang="0">
                  <a:pos x="440" y="110"/>
                </a:cxn>
                <a:cxn ang="0">
                  <a:pos x="457" y="147"/>
                </a:cxn>
                <a:cxn ang="0">
                  <a:pos x="473" y="184"/>
                </a:cxn>
                <a:cxn ang="0">
                  <a:pos x="489" y="221"/>
                </a:cxn>
                <a:cxn ang="0">
                  <a:pos x="457" y="239"/>
                </a:cxn>
                <a:cxn ang="0">
                  <a:pos x="424" y="258"/>
                </a:cxn>
                <a:cxn ang="0">
                  <a:pos x="391" y="276"/>
                </a:cxn>
                <a:cxn ang="0">
                  <a:pos x="375" y="294"/>
                </a:cxn>
                <a:cxn ang="0">
                  <a:pos x="358" y="313"/>
                </a:cxn>
                <a:cxn ang="0">
                  <a:pos x="325" y="313"/>
                </a:cxn>
                <a:cxn ang="0">
                  <a:pos x="292" y="313"/>
                </a:cxn>
                <a:cxn ang="0">
                  <a:pos x="276" y="331"/>
                </a:cxn>
                <a:cxn ang="0">
                  <a:pos x="260" y="350"/>
                </a:cxn>
                <a:cxn ang="0">
                  <a:pos x="243" y="331"/>
                </a:cxn>
                <a:cxn ang="0">
                  <a:pos x="227" y="313"/>
                </a:cxn>
                <a:cxn ang="0">
                  <a:pos x="210" y="294"/>
                </a:cxn>
                <a:cxn ang="0">
                  <a:pos x="194" y="276"/>
                </a:cxn>
                <a:cxn ang="0">
                  <a:pos x="178" y="258"/>
                </a:cxn>
                <a:cxn ang="0">
                  <a:pos x="161" y="276"/>
                </a:cxn>
                <a:cxn ang="0">
                  <a:pos x="131" y="258"/>
                </a:cxn>
                <a:cxn ang="0">
                  <a:pos x="98" y="258"/>
                </a:cxn>
                <a:cxn ang="0">
                  <a:pos x="82" y="239"/>
                </a:cxn>
                <a:cxn ang="0">
                  <a:pos x="49" y="239"/>
                </a:cxn>
                <a:cxn ang="0">
                  <a:pos x="33" y="221"/>
                </a:cxn>
                <a:cxn ang="0">
                  <a:pos x="16" y="203"/>
                </a:cxn>
                <a:cxn ang="0">
                  <a:pos x="16" y="166"/>
                </a:cxn>
                <a:cxn ang="0">
                  <a:pos x="16" y="129"/>
                </a:cxn>
                <a:cxn ang="0">
                  <a:pos x="16" y="129"/>
                </a:cxn>
                <a:cxn ang="0">
                  <a:pos x="33" y="110"/>
                </a:cxn>
                <a:cxn ang="0">
                  <a:pos x="33" y="74"/>
                </a:cxn>
                <a:cxn ang="0">
                  <a:pos x="49" y="55"/>
                </a:cxn>
                <a:cxn ang="0">
                  <a:pos x="33" y="37"/>
                </a:cxn>
                <a:cxn ang="0">
                  <a:pos x="33" y="18"/>
                </a:cxn>
              </a:cxnLst>
              <a:rect l="0" t="0" r="r" b="b"/>
              <a:pathLst>
                <a:path w="489" h="350">
                  <a:moveTo>
                    <a:pt x="33" y="18"/>
                  </a:moveTo>
                  <a:lnTo>
                    <a:pt x="49" y="18"/>
                  </a:lnTo>
                  <a:lnTo>
                    <a:pt x="65" y="18"/>
                  </a:lnTo>
                  <a:lnTo>
                    <a:pt x="98" y="18"/>
                  </a:lnTo>
                  <a:lnTo>
                    <a:pt x="131" y="18"/>
                  </a:lnTo>
                  <a:lnTo>
                    <a:pt x="161" y="18"/>
                  </a:lnTo>
                  <a:lnTo>
                    <a:pt x="194" y="18"/>
                  </a:lnTo>
                  <a:lnTo>
                    <a:pt x="243" y="18"/>
                  </a:lnTo>
                  <a:lnTo>
                    <a:pt x="276" y="18"/>
                  </a:lnTo>
                  <a:lnTo>
                    <a:pt x="325" y="0"/>
                  </a:lnTo>
                  <a:lnTo>
                    <a:pt x="375" y="0"/>
                  </a:lnTo>
                  <a:lnTo>
                    <a:pt x="391" y="0"/>
                  </a:lnTo>
                  <a:lnTo>
                    <a:pt x="440" y="55"/>
                  </a:lnTo>
                  <a:lnTo>
                    <a:pt x="440" y="74"/>
                  </a:lnTo>
                  <a:lnTo>
                    <a:pt x="440" y="92"/>
                  </a:lnTo>
                  <a:lnTo>
                    <a:pt x="440" y="110"/>
                  </a:lnTo>
                  <a:lnTo>
                    <a:pt x="457" y="129"/>
                  </a:lnTo>
                  <a:lnTo>
                    <a:pt x="457" y="147"/>
                  </a:lnTo>
                  <a:lnTo>
                    <a:pt x="457" y="166"/>
                  </a:lnTo>
                  <a:lnTo>
                    <a:pt x="473" y="184"/>
                  </a:lnTo>
                  <a:lnTo>
                    <a:pt x="473" y="203"/>
                  </a:lnTo>
                  <a:lnTo>
                    <a:pt x="489" y="221"/>
                  </a:lnTo>
                  <a:lnTo>
                    <a:pt x="489" y="239"/>
                  </a:lnTo>
                  <a:lnTo>
                    <a:pt x="457" y="239"/>
                  </a:lnTo>
                  <a:lnTo>
                    <a:pt x="440" y="258"/>
                  </a:lnTo>
                  <a:lnTo>
                    <a:pt x="424" y="258"/>
                  </a:lnTo>
                  <a:lnTo>
                    <a:pt x="407" y="258"/>
                  </a:lnTo>
                  <a:lnTo>
                    <a:pt x="391" y="276"/>
                  </a:lnTo>
                  <a:lnTo>
                    <a:pt x="375" y="276"/>
                  </a:lnTo>
                  <a:lnTo>
                    <a:pt x="375" y="294"/>
                  </a:lnTo>
                  <a:lnTo>
                    <a:pt x="358" y="294"/>
                  </a:lnTo>
                  <a:lnTo>
                    <a:pt x="358" y="313"/>
                  </a:lnTo>
                  <a:lnTo>
                    <a:pt x="341" y="313"/>
                  </a:lnTo>
                  <a:lnTo>
                    <a:pt x="325" y="313"/>
                  </a:lnTo>
                  <a:lnTo>
                    <a:pt x="309" y="313"/>
                  </a:lnTo>
                  <a:lnTo>
                    <a:pt x="292" y="313"/>
                  </a:lnTo>
                  <a:lnTo>
                    <a:pt x="292" y="331"/>
                  </a:lnTo>
                  <a:lnTo>
                    <a:pt x="276" y="331"/>
                  </a:lnTo>
                  <a:lnTo>
                    <a:pt x="276" y="350"/>
                  </a:lnTo>
                  <a:lnTo>
                    <a:pt x="260" y="350"/>
                  </a:lnTo>
                  <a:lnTo>
                    <a:pt x="243" y="350"/>
                  </a:lnTo>
                  <a:lnTo>
                    <a:pt x="243" y="331"/>
                  </a:lnTo>
                  <a:lnTo>
                    <a:pt x="227" y="331"/>
                  </a:lnTo>
                  <a:lnTo>
                    <a:pt x="227" y="313"/>
                  </a:lnTo>
                  <a:lnTo>
                    <a:pt x="210" y="313"/>
                  </a:lnTo>
                  <a:lnTo>
                    <a:pt x="210" y="294"/>
                  </a:lnTo>
                  <a:lnTo>
                    <a:pt x="194" y="294"/>
                  </a:lnTo>
                  <a:lnTo>
                    <a:pt x="194" y="276"/>
                  </a:lnTo>
                  <a:lnTo>
                    <a:pt x="178" y="276"/>
                  </a:lnTo>
                  <a:lnTo>
                    <a:pt x="178" y="258"/>
                  </a:lnTo>
                  <a:lnTo>
                    <a:pt x="161" y="258"/>
                  </a:lnTo>
                  <a:lnTo>
                    <a:pt x="161" y="276"/>
                  </a:lnTo>
                  <a:lnTo>
                    <a:pt x="145" y="258"/>
                  </a:lnTo>
                  <a:lnTo>
                    <a:pt x="131" y="258"/>
                  </a:lnTo>
                  <a:lnTo>
                    <a:pt x="115" y="258"/>
                  </a:lnTo>
                  <a:lnTo>
                    <a:pt x="98" y="258"/>
                  </a:lnTo>
                  <a:lnTo>
                    <a:pt x="98" y="239"/>
                  </a:lnTo>
                  <a:lnTo>
                    <a:pt x="82" y="239"/>
                  </a:lnTo>
                  <a:lnTo>
                    <a:pt x="65" y="239"/>
                  </a:lnTo>
                  <a:lnTo>
                    <a:pt x="49" y="239"/>
                  </a:lnTo>
                  <a:lnTo>
                    <a:pt x="49" y="221"/>
                  </a:lnTo>
                  <a:lnTo>
                    <a:pt x="33" y="221"/>
                  </a:lnTo>
                  <a:lnTo>
                    <a:pt x="16" y="221"/>
                  </a:lnTo>
                  <a:lnTo>
                    <a:pt x="16" y="203"/>
                  </a:lnTo>
                  <a:lnTo>
                    <a:pt x="16" y="184"/>
                  </a:lnTo>
                  <a:lnTo>
                    <a:pt x="16" y="166"/>
                  </a:lnTo>
                  <a:lnTo>
                    <a:pt x="16" y="147"/>
                  </a:lnTo>
                  <a:lnTo>
                    <a:pt x="16" y="129"/>
                  </a:lnTo>
                  <a:lnTo>
                    <a:pt x="0" y="129"/>
                  </a:lnTo>
                  <a:lnTo>
                    <a:pt x="16" y="129"/>
                  </a:lnTo>
                  <a:lnTo>
                    <a:pt x="16" y="110"/>
                  </a:lnTo>
                  <a:lnTo>
                    <a:pt x="33" y="110"/>
                  </a:lnTo>
                  <a:lnTo>
                    <a:pt x="33" y="92"/>
                  </a:lnTo>
                  <a:lnTo>
                    <a:pt x="33" y="74"/>
                  </a:lnTo>
                  <a:lnTo>
                    <a:pt x="49" y="74"/>
                  </a:lnTo>
                  <a:lnTo>
                    <a:pt x="49" y="55"/>
                  </a:lnTo>
                  <a:lnTo>
                    <a:pt x="49" y="37"/>
                  </a:lnTo>
                  <a:lnTo>
                    <a:pt x="33" y="37"/>
                  </a:lnTo>
                  <a:lnTo>
                    <a:pt x="49" y="18"/>
                  </a:lnTo>
                  <a:lnTo>
                    <a:pt x="33"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1" name="Freeform 285"/>
            <p:cNvSpPr>
              <a:spLocks/>
            </p:cNvSpPr>
            <p:nvPr/>
          </p:nvSpPr>
          <p:spPr bwMode="auto">
            <a:xfrm>
              <a:off x="7149" y="61"/>
              <a:ext cx="489" cy="350"/>
            </a:xfrm>
            <a:custGeom>
              <a:avLst/>
              <a:gdLst/>
              <a:ahLst/>
              <a:cxnLst>
                <a:cxn ang="0">
                  <a:pos x="49" y="18"/>
                </a:cxn>
                <a:cxn ang="0">
                  <a:pos x="98" y="18"/>
                </a:cxn>
                <a:cxn ang="0">
                  <a:pos x="161" y="18"/>
                </a:cxn>
                <a:cxn ang="0">
                  <a:pos x="243" y="18"/>
                </a:cxn>
                <a:cxn ang="0">
                  <a:pos x="325" y="0"/>
                </a:cxn>
                <a:cxn ang="0">
                  <a:pos x="391" y="0"/>
                </a:cxn>
                <a:cxn ang="0">
                  <a:pos x="440" y="74"/>
                </a:cxn>
                <a:cxn ang="0">
                  <a:pos x="440" y="110"/>
                </a:cxn>
                <a:cxn ang="0">
                  <a:pos x="457" y="147"/>
                </a:cxn>
                <a:cxn ang="0">
                  <a:pos x="473" y="184"/>
                </a:cxn>
                <a:cxn ang="0">
                  <a:pos x="489" y="221"/>
                </a:cxn>
                <a:cxn ang="0">
                  <a:pos x="457" y="239"/>
                </a:cxn>
                <a:cxn ang="0">
                  <a:pos x="424" y="258"/>
                </a:cxn>
                <a:cxn ang="0">
                  <a:pos x="391" y="276"/>
                </a:cxn>
                <a:cxn ang="0">
                  <a:pos x="375" y="294"/>
                </a:cxn>
                <a:cxn ang="0">
                  <a:pos x="358" y="313"/>
                </a:cxn>
                <a:cxn ang="0">
                  <a:pos x="325" y="313"/>
                </a:cxn>
                <a:cxn ang="0">
                  <a:pos x="292" y="313"/>
                </a:cxn>
                <a:cxn ang="0">
                  <a:pos x="276" y="331"/>
                </a:cxn>
                <a:cxn ang="0">
                  <a:pos x="260" y="350"/>
                </a:cxn>
                <a:cxn ang="0">
                  <a:pos x="243" y="331"/>
                </a:cxn>
                <a:cxn ang="0">
                  <a:pos x="227" y="313"/>
                </a:cxn>
                <a:cxn ang="0">
                  <a:pos x="210" y="294"/>
                </a:cxn>
                <a:cxn ang="0">
                  <a:pos x="194" y="276"/>
                </a:cxn>
                <a:cxn ang="0">
                  <a:pos x="178" y="258"/>
                </a:cxn>
                <a:cxn ang="0">
                  <a:pos x="161" y="276"/>
                </a:cxn>
                <a:cxn ang="0">
                  <a:pos x="131" y="258"/>
                </a:cxn>
                <a:cxn ang="0">
                  <a:pos x="98" y="258"/>
                </a:cxn>
                <a:cxn ang="0">
                  <a:pos x="82" y="239"/>
                </a:cxn>
                <a:cxn ang="0">
                  <a:pos x="49" y="239"/>
                </a:cxn>
                <a:cxn ang="0">
                  <a:pos x="33" y="221"/>
                </a:cxn>
                <a:cxn ang="0">
                  <a:pos x="16" y="203"/>
                </a:cxn>
                <a:cxn ang="0">
                  <a:pos x="16" y="166"/>
                </a:cxn>
                <a:cxn ang="0">
                  <a:pos x="16" y="129"/>
                </a:cxn>
                <a:cxn ang="0">
                  <a:pos x="16" y="129"/>
                </a:cxn>
                <a:cxn ang="0">
                  <a:pos x="33" y="110"/>
                </a:cxn>
                <a:cxn ang="0">
                  <a:pos x="33" y="74"/>
                </a:cxn>
                <a:cxn ang="0">
                  <a:pos x="49" y="55"/>
                </a:cxn>
                <a:cxn ang="0">
                  <a:pos x="33" y="37"/>
                </a:cxn>
                <a:cxn ang="0">
                  <a:pos x="33" y="18"/>
                </a:cxn>
              </a:cxnLst>
              <a:rect l="0" t="0" r="r" b="b"/>
              <a:pathLst>
                <a:path w="489" h="350">
                  <a:moveTo>
                    <a:pt x="33" y="18"/>
                  </a:moveTo>
                  <a:lnTo>
                    <a:pt x="49" y="18"/>
                  </a:lnTo>
                  <a:lnTo>
                    <a:pt x="65" y="18"/>
                  </a:lnTo>
                  <a:lnTo>
                    <a:pt x="98" y="18"/>
                  </a:lnTo>
                  <a:lnTo>
                    <a:pt x="131" y="18"/>
                  </a:lnTo>
                  <a:lnTo>
                    <a:pt x="161" y="18"/>
                  </a:lnTo>
                  <a:lnTo>
                    <a:pt x="194" y="18"/>
                  </a:lnTo>
                  <a:lnTo>
                    <a:pt x="243" y="18"/>
                  </a:lnTo>
                  <a:lnTo>
                    <a:pt x="276" y="18"/>
                  </a:lnTo>
                  <a:lnTo>
                    <a:pt x="325" y="0"/>
                  </a:lnTo>
                  <a:lnTo>
                    <a:pt x="375" y="0"/>
                  </a:lnTo>
                  <a:lnTo>
                    <a:pt x="391" y="0"/>
                  </a:lnTo>
                  <a:lnTo>
                    <a:pt x="440" y="55"/>
                  </a:lnTo>
                  <a:lnTo>
                    <a:pt x="440" y="74"/>
                  </a:lnTo>
                  <a:lnTo>
                    <a:pt x="440" y="92"/>
                  </a:lnTo>
                  <a:lnTo>
                    <a:pt x="440" y="110"/>
                  </a:lnTo>
                  <a:lnTo>
                    <a:pt x="457" y="129"/>
                  </a:lnTo>
                  <a:lnTo>
                    <a:pt x="457" y="147"/>
                  </a:lnTo>
                  <a:lnTo>
                    <a:pt x="457" y="166"/>
                  </a:lnTo>
                  <a:lnTo>
                    <a:pt x="473" y="184"/>
                  </a:lnTo>
                  <a:lnTo>
                    <a:pt x="473" y="203"/>
                  </a:lnTo>
                  <a:lnTo>
                    <a:pt x="489" y="221"/>
                  </a:lnTo>
                  <a:lnTo>
                    <a:pt x="489" y="239"/>
                  </a:lnTo>
                  <a:lnTo>
                    <a:pt x="457" y="239"/>
                  </a:lnTo>
                  <a:lnTo>
                    <a:pt x="440" y="258"/>
                  </a:lnTo>
                  <a:lnTo>
                    <a:pt x="424" y="258"/>
                  </a:lnTo>
                  <a:lnTo>
                    <a:pt x="407" y="258"/>
                  </a:lnTo>
                  <a:lnTo>
                    <a:pt x="391" y="276"/>
                  </a:lnTo>
                  <a:lnTo>
                    <a:pt x="375" y="276"/>
                  </a:lnTo>
                  <a:lnTo>
                    <a:pt x="375" y="294"/>
                  </a:lnTo>
                  <a:lnTo>
                    <a:pt x="358" y="294"/>
                  </a:lnTo>
                  <a:lnTo>
                    <a:pt x="358" y="313"/>
                  </a:lnTo>
                  <a:lnTo>
                    <a:pt x="341" y="313"/>
                  </a:lnTo>
                  <a:lnTo>
                    <a:pt x="325" y="313"/>
                  </a:lnTo>
                  <a:lnTo>
                    <a:pt x="309" y="313"/>
                  </a:lnTo>
                  <a:lnTo>
                    <a:pt x="292" y="313"/>
                  </a:lnTo>
                  <a:lnTo>
                    <a:pt x="292" y="331"/>
                  </a:lnTo>
                  <a:lnTo>
                    <a:pt x="276" y="331"/>
                  </a:lnTo>
                  <a:lnTo>
                    <a:pt x="276" y="350"/>
                  </a:lnTo>
                  <a:lnTo>
                    <a:pt x="260" y="350"/>
                  </a:lnTo>
                  <a:lnTo>
                    <a:pt x="243" y="350"/>
                  </a:lnTo>
                  <a:lnTo>
                    <a:pt x="243" y="331"/>
                  </a:lnTo>
                  <a:lnTo>
                    <a:pt x="227" y="331"/>
                  </a:lnTo>
                  <a:lnTo>
                    <a:pt x="227" y="313"/>
                  </a:lnTo>
                  <a:lnTo>
                    <a:pt x="210" y="313"/>
                  </a:lnTo>
                  <a:lnTo>
                    <a:pt x="210" y="294"/>
                  </a:lnTo>
                  <a:lnTo>
                    <a:pt x="194" y="294"/>
                  </a:lnTo>
                  <a:lnTo>
                    <a:pt x="194" y="276"/>
                  </a:lnTo>
                  <a:lnTo>
                    <a:pt x="178" y="276"/>
                  </a:lnTo>
                  <a:lnTo>
                    <a:pt x="178" y="258"/>
                  </a:lnTo>
                  <a:lnTo>
                    <a:pt x="161" y="258"/>
                  </a:lnTo>
                  <a:lnTo>
                    <a:pt x="161" y="276"/>
                  </a:lnTo>
                  <a:lnTo>
                    <a:pt x="145" y="258"/>
                  </a:lnTo>
                  <a:lnTo>
                    <a:pt x="131" y="258"/>
                  </a:lnTo>
                  <a:lnTo>
                    <a:pt x="115" y="258"/>
                  </a:lnTo>
                  <a:lnTo>
                    <a:pt x="98" y="258"/>
                  </a:lnTo>
                  <a:lnTo>
                    <a:pt x="98" y="239"/>
                  </a:lnTo>
                  <a:lnTo>
                    <a:pt x="82" y="239"/>
                  </a:lnTo>
                  <a:lnTo>
                    <a:pt x="65" y="239"/>
                  </a:lnTo>
                  <a:lnTo>
                    <a:pt x="49" y="239"/>
                  </a:lnTo>
                  <a:lnTo>
                    <a:pt x="49" y="221"/>
                  </a:lnTo>
                  <a:lnTo>
                    <a:pt x="33" y="221"/>
                  </a:lnTo>
                  <a:lnTo>
                    <a:pt x="16" y="221"/>
                  </a:lnTo>
                  <a:lnTo>
                    <a:pt x="16" y="203"/>
                  </a:lnTo>
                  <a:lnTo>
                    <a:pt x="16" y="184"/>
                  </a:lnTo>
                  <a:lnTo>
                    <a:pt x="16" y="166"/>
                  </a:lnTo>
                  <a:lnTo>
                    <a:pt x="16" y="147"/>
                  </a:lnTo>
                  <a:lnTo>
                    <a:pt x="16" y="129"/>
                  </a:lnTo>
                  <a:lnTo>
                    <a:pt x="0" y="129"/>
                  </a:lnTo>
                  <a:lnTo>
                    <a:pt x="16" y="129"/>
                  </a:lnTo>
                  <a:lnTo>
                    <a:pt x="16" y="110"/>
                  </a:lnTo>
                  <a:lnTo>
                    <a:pt x="33" y="110"/>
                  </a:lnTo>
                  <a:lnTo>
                    <a:pt x="33" y="92"/>
                  </a:lnTo>
                  <a:lnTo>
                    <a:pt x="33" y="74"/>
                  </a:lnTo>
                  <a:lnTo>
                    <a:pt x="49" y="74"/>
                  </a:lnTo>
                  <a:lnTo>
                    <a:pt x="49" y="55"/>
                  </a:lnTo>
                  <a:lnTo>
                    <a:pt x="49" y="37"/>
                  </a:lnTo>
                  <a:lnTo>
                    <a:pt x="33" y="37"/>
                  </a:lnTo>
                  <a:lnTo>
                    <a:pt x="49" y="18"/>
                  </a:lnTo>
                  <a:lnTo>
                    <a:pt x="33"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2" name="Group 281"/>
          <p:cNvGrpSpPr>
            <a:grpSpLocks/>
          </p:cNvGrpSpPr>
          <p:nvPr/>
        </p:nvGrpSpPr>
        <p:grpSpPr bwMode="auto">
          <a:xfrm>
            <a:off x="8767054" y="1307098"/>
            <a:ext cx="502099" cy="438176"/>
            <a:chOff x="6921" y="79"/>
            <a:chExt cx="487" cy="425"/>
          </a:xfrm>
          <a:solidFill>
            <a:schemeClr val="accent5">
              <a:lumMod val="60000"/>
              <a:lumOff val="40000"/>
            </a:schemeClr>
          </a:solidFill>
        </p:grpSpPr>
        <p:sp>
          <p:nvSpPr>
            <p:cNvPr id="323" name="Freeform 283"/>
            <p:cNvSpPr>
              <a:spLocks/>
            </p:cNvSpPr>
            <p:nvPr/>
          </p:nvSpPr>
          <p:spPr bwMode="auto">
            <a:xfrm>
              <a:off x="6921" y="79"/>
              <a:ext cx="487" cy="425"/>
            </a:xfrm>
            <a:custGeom>
              <a:avLst/>
              <a:gdLst/>
              <a:ahLst/>
              <a:cxnLst>
                <a:cxn ang="0">
                  <a:pos x="32" y="18"/>
                </a:cxn>
                <a:cxn ang="0">
                  <a:pos x="65" y="18"/>
                </a:cxn>
                <a:cxn ang="0">
                  <a:pos x="98" y="18"/>
                </a:cxn>
                <a:cxn ang="0">
                  <a:pos x="163" y="0"/>
                </a:cxn>
                <a:cxn ang="0">
                  <a:pos x="261" y="0"/>
                </a:cxn>
                <a:cxn ang="0">
                  <a:pos x="261" y="18"/>
                </a:cxn>
                <a:cxn ang="0">
                  <a:pos x="277" y="36"/>
                </a:cxn>
                <a:cxn ang="0">
                  <a:pos x="261" y="55"/>
                </a:cxn>
                <a:cxn ang="0">
                  <a:pos x="261" y="92"/>
                </a:cxn>
                <a:cxn ang="0">
                  <a:pos x="245" y="110"/>
                </a:cxn>
                <a:cxn ang="0">
                  <a:pos x="245" y="110"/>
                </a:cxn>
                <a:cxn ang="0">
                  <a:pos x="245" y="148"/>
                </a:cxn>
                <a:cxn ang="0">
                  <a:pos x="245" y="185"/>
                </a:cxn>
                <a:cxn ang="0">
                  <a:pos x="261" y="203"/>
                </a:cxn>
                <a:cxn ang="0">
                  <a:pos x="277" y="221"/>
                </a:cxn>
                <a:cxn ang="0">
                  <a:pos x="310" y="221"/>
                </a:cxn>
                <a:cxn ang="0">
                  <a:pos x="327" y="240"/>
                </a:cxn>
                <a:cxn ang="0">
                  <a:pos x="359" y="240"/>
                </a:cxn>
                <a:cxn ang="0">
                  <a:pos x="389" y="259"/>
                </a:cxn>
                <a:cxn ang="0">
                  <a:pos x="406" y="240"/>
                </a:cxn>
                <a:cxn ang="0">
                  <a:pos x="422" y="259"/>
                </a:cxn>
                <a:cxn ang="0">
                  <a:pos x="438" y="277"/>
                </a:cxn>
                <a:cxn ang="0">
                  <a:pos x="454" y="295"/>
                </a:cxn>
                <a:cxn ang="0">
                  <a:pos x="471" y="314"/>
                </a:cxn>
                <a:cxn ang="0">
                  <a:pos x="487" y="332"/>
                </a:cxn>
                <a:cxn ang="0">
                  <a:pos x="487" y="370"/>
                </a:cxn>
                <a:cxn ang="0">
                  <a:pos x="471" y="388"/>
                </a:cxn>
                <a:cxn ang="0">
                  <a:pos x="454" y="406"/>
                </a:cxn>
                <a:cxn ang="0">
                  <a:pos x="310" y="406"/>
                </a:cxn>
                <a:cxn ang="0">
                  <a:pos x="277" y="406"/>
                </a:cxn>
                <a:cxn ang="0">
                  <a:pos x="245" y="406"/>
                </a:cxn>
                <a:cxn ang="0">
                  <a:pos x="212" y="406"/>
                </a:cxn>
                <a:cxn ang="0">
                  <a:pos x="180" y="425"/>
                </a:cxn>
                <a:cxn ang="0">
                  <a:pos x="130" y="425"/>
                </a:cxn>
                <a:cxn ang="0">
                  <a:pos x="49" y="425"/>
                </a:cxn>
                <a:cxn ang="0">
                  <a:pos x="16" y="425"/>
                </a:cxn>
                <a:cxn ang="0">
                  <a:pos x="0" y="406"/>
                </a:cxn>
                <a:cxn ang="0">
                  <a:pos x="49" y="240"/>
                </a:cxn>
                <a:cxn ang="0">
                  <a:pos x="65" y="148"/>
                </a:cxn>
                <a:cxn ang="0">
                  <a:pos x="65" y="110"/>
                </a:cxn>
                <a:cxn ang="0">
                  <a:pos x="81" y="92"/>
                </a:cxn>
                <a:cxn ang="0">
                  <a:pos x="81" y="92"/>
                </a:cxn>
                <a:cxn ang="0">
                  <a:pos x="98" y="110"/>
                </a:cxn>
                <a:cxn ang="0">
                  <a:pos x="114" y="92"/>
                </a:cxn>
                <a:cxn ang="0">
                  <a:pos x="114" y="92"/>
                </a:cxn>
                <a:cxn ang="0">
                  <a:pos x="114" y="92"/>
                </a:cxn>
                <a:cxn ang="0">
                  <a:pos x="130" y="74"/>
                </a:cxn>
                <a:cxn ang="0">
                  <a:pos x="130" y="74"/>
                </a:cxn>
                <a:cxn ang="0">
                  <a:pos x="98" y="74"/>
                </a:cxn>
                <a:cxn ang="0">
                  <a:pos x="114" y="55"/>
                </a:cxn>
                <a:cxn ang="0">
                  <a:pos x="114" y="55"/>
                </a:cxn>
                <a:cxn ang="0">
                  <a:pos x="98" y="36"/>
                </a:cxn>
                <a:cxn ang="0">
                  <a:pos x="98" y="36"/>
                </a:cxn>
                <a:cxn ang="0">
                  <a:pos x="81" y="55"/>
                </a:cxn>
                <a:cxn ang="0">
                  <a:pos x="65" y="36"/>
                </a:cxn>
                <a:cxn ang="0">
                  <a:pos x="49" y="18"/>
                </a:cxn>
                <a:cxn ang="0">
                  <a:pos x="49" y="18"/>
                </a:cxn>
                <a:cxn ang="0">
                  <a:pos x="32" y="0"/>
                </a:cxn>
              </a:cxnLst>
              <a:rect l="0" t="0" r="r" b="b"/>
              <a:pathLst>
                <a:path w="487" h="425">
                  <a:moveTo>
                    <a:pt x="32" y="0"/>
                  </a:moveTo>
                  <a:lnTo>
                    <a:pt x="32" y="18"/>
                  </a:lnTo>
                  <a:lnTo>
                    <a:pt x="49" y="18"/>
                  </a:lnTo>
                  <a:lnTo>
                    <a:pt x="65" y="18"/>
                  </a:lnTo>
                  <a:lnTo>
                    <a:pt x="81" y="18"/>
                  </a:lnTo>
                  <a:lnTo>
                    <a:pt x="98" y="18"/>
                  </a:lnTo>
                  <a:lnTo>
                    <a:pt x="114" y="0"/>
                  </a:lnTo>
                  <a:lnTo>
                    <a:pt x="163" y="0"/>
                  </a:lnTo>
                  <a:lnTo>
                    <a:pt x="180" y="0"/>
                  </a:lnTo>
                  <a:lnTo>
                    <a:pt x="261" y="0"/>
                  </a:lnTo>
                  <a:lnTo>
                    <a:pt x="277" y="0"/>
                  </a:lnTo>
                  <a:lnTo>
                    <a:pt x="261" y="18"/>
                  </a:lnTo>
                  <a:lnTo>
                    <a:pt x="277" y="18"/>
                  </a:lnTo>
                  <a:lnTo>
                    <a:pt x="277" y="36"/>
                  </a:lnTo>
                  <a:lnTo>
                    <a:pt x="277" y="55"/>
                  </a:lnTo>
                  <a:lnTo>
                    <a:pt x="261" y="55"/>
                  </a:lnTo>
                  <a:lnTo>
                    <a:pt x="261" y="74"/>
                  </a:lnTo>
                  <a:lnTo>
                    <a:pt x="261" y="92"/>
                  </a:lnTo>
                  <a:lnTo>
                    <a:pt x="245" y="92"/>
                  </a:lnTo>
                  <a:lnTo>
                    <a:pt x="245" y="110"/>
                  </a:lnTo>
                  <a:lnTo>
                    <a:pt x="228" y="110"/>
                  </a:lnTo>
                  <a:lnTo>
                    <a:pt x="245" y="110"/>
                  </a:lnTo>
                  <a:lnTo>
                    <a:pt x="245" y="129"/>
                  </a:lnTo>
                  <a:lnTo>
                    <a:pt x="245" y="148"/>
                  </a:lnTo>
                  <a:lnTo>
                    <a:pt x="245" y="166"/>
                  </a:lnTo>
                  <a:lnTo>
                    <a:pt x="245" y="185"/>
                  </a:lnTo>
                  <a:lnTo>
                    <a:pt x="245" y="203"/>
                  </a:lnTo>
                  <a:lnTo>
                    <a:pt x="261" y="203"/>
                  </a:lnTo>
                  <a:lnTo>
                    <a:pt x="277" y="203"/>
                  </a:lnTo>
                  <a:lnTo>
                    <a:pt x="277" y="221"/>
                  </a:lnTo>
                  <a:lnTo>
                    <a:pt x="294" y="221"/>
                  </a:lnTo>
                  <a:lnTo>
                    <a:pt x="310" y="221"/>
                  </a:lnTo>
                  <a:lnTo>
                    <a:pt x="327" y="221"/>
                  </a:lnTo>
                  <a:lnTo>
                    <a:pt x="327" y="240"/>
                  </a:lnTo>
                  <a:lnTo>
                    <a:pt x="343" y="240"/>
                  </a:lnTo>
                  <a:lnTo>
                    <a:pt x="359" y="240"/>
                  </a:lnTo>
                  <a:lnTo>
                    <a:pt x="373" y="240"/>
                  </a:lnTo>
                  <a:lnTo>
                    <a:pt x="389" y="259"/>
                  </a:lnTo>
                  <a:lnTo>
                    <a:pt x="389" y="240"/>
                  </a:lnTo>
                  <a:lnTo>
                    <a:pt x="406" y="240"/>
                  </a:lnTo>
                  <a:lnTo>
                    <a:pt x="406" y="259"/>
                  </a:lnTo>
                  <a:lnTo>
                    <a:pt x="422" y="259"/>
                  </a:lnTo>
                  <a:lnTo>
                    <a:pt x="422" y="277"/>
                  </a:lnTo>
                  <a:lnTo>
                    <a:pt x="438" y="277"/>
                  </a:lnTo>
                  <a:lnTo>
                    <a:pt x="438" y="295"/>
                  </a:lnTo>
                  <a:lnTo>
                    <a:pt x="454" y="295"/>
                  </a:lnTo>
                  <a:lnTo>
                    <a:pt x="454" y="314"/>
                  </a:lnTo>
                  <a:lnTo>
                    <a:pt x="471" y="314"/>
                  </a:lnTo>
                  <a:lnTo>
                    <a:pt x="471" y="332"/>
                  </a:lnTo>
                  <a:lnTo>
                    <a:pt x="487" y="332"/>
                  </a:lnTo>
                  <a:lnTo>
                    <a:pt x="487" y="351"/>
                  </a:lnTo>
                  <a:lnTo>
                    <a:pt x="487" y="370"/>
                  </a:lnTo>
                  <a:lnTo>
                    <a:pt x="487" y="388"/>
                  </a:lnTo>
                  <a:lnTo>
                    <a:pt x="471" y="388"/>
                  </a:lnTo>
                  <a:lnTo>
                    <a:pt x="471" y="406"/>
                  </a:lnTo>
                  <a:lnTo>
                    <a:pt x="454" y="406"/>
                  </a:lnTo>
                  <a:lnTo>
                    <a:pt x="373" y="406"/>
                  </a:lnTo>
                  <a:lnTo>
                    <a:pt x="310" y="406"/>
                  </a:lnTo>
                  <a:lnTo>
                    <a:pt x="294" y="406"/>
                  </a:lnTo>
                  <a:lnTo>
                    <a:pt x="277" y="406"/>
                  </a:lnTo>
                  <a:lnTo>
                    <a:pt x="261" y="406"/>
                  </a:lnTo>
                  <a:lnTo>
                    <a:pt x="245" y="406"/>
                  </a:lnTo>
                  <a:lnTo>
                    <a:pt x="228" y="425"/>
                  </a:lnTo>
                  <a:lnTo>
                    <a:pt x="212" y="406"/>
                  </a:lnTo>
                  <a:lnTo>
                    <a:pt x="196" y="425"/>
                  </a:lnTo>
                  <a:lnTo>
                    <a:pt x="180" y="425"/>
                  </a:lnTo>
                  <a:lnTo>
                    <a:pt x="163" y="425"/>
                  </a:lnTo>
                  <a:lnTo>
                    <a:pt x="130" y="425"/>
                  </a:lnTo>
                  <a:lnTo>
                    <a:pt x="98" y="425"/>
                  </a:lnTo>
                  <a:lnTo>
                    <a:pt x="49" y="425"/>
                  </a:lnTo>
                  <a:lnTo>
                    <a:pt x="32" y="425"/>
                  </a:lnTo>
                  <a:lnTo>
                    <a:pt x="16" y="425"/>
                  </a:lnTo>
                  <a:lnTo>
                    <a:pt x="16" y="406"/>
                  </a:lnTo>
                  <a:lnTo>
                    <a:pt x="0" y="406"/>
                  </a:lnTo>
                  <a:lnTo>
                    <a:pt x="0" y="370"/>
                  </a:lnTo>
                  <a:lnTo>
                    <a:pt x="49" y="240"/>
                  </a:lnTo>
                  <a:lnTo>
                    <a:pt x="65" y="166"/>
                  </a:lnTo>
                  <a:lnTo>
                    <a:pt x="65" y="148"/>
                  </a:lnTo>
                  <a:lnTo>
                    <a:pt x="65" y="129"/>
                  </a:lnTo>
                  <a:lnTo>
                    <a:pt x="65" y="110"/>
                  </a:lnTo>
                  <a:lnTo>
                    <a:pt x="81" y="110"/>
                  </a:lnTo>
                  <a:lnTo>
                    <a:pt x="81" y="92"/>
                  </a:lnTo>
                  <a:lnTo>
                    <a:pt x="81" y="110"/>
                  </a:lnTo>
                  <a:lnTo>
                    <a:pt x="81" y="92"/>
                  </a:lnTo>
                  <a:lnTo>
                    <a:pt x="98" y="92"/>
                  </a:lnTo>
                  <a:lnTo>
                    <a:pt x="98" y="110"/>
                  </a:lnTo>
                  <a:lnTo>
                    <a:pt x="114" y="110"/>
                  </a:lnTo>
                  <a:lnTo>
                    <a:pt x="114" y="92"/>
                  </a:lnTo>
                  <a:lnTo>
                    <a:pt x="130" y="92"/>
                  </a:lnTo>
                  <a:lnTo>
                    <a:pt x="114" y="92"/>
                  </a:lnTo>
                  <a:lnTo>
                    <a:pt x="130" y="92"/>
                  </a:lnTo>
                  <a:lnTo>
                    <a:pt x="114" y="92"/>
                  </a:lnTo>
                  <a:lnTo>
                    <a:pt x="114" y="74"/>
                  </a:lnTo>
                  <a:lnTo>
                    <a:pt x="130" y="74"/>
                  </a:lnTo>
                  <a:lnTo>
                    <a:pt x="114" y="74"/>
                  </a:lnTo>
                  <a:lnTo>
                    <a:pt x="130" y="74"/>
                  </a:lnTo>
                  <a:lnTo>
                    <a:pt x="114" y="74"/>
                  </a:lnTo>
                  <a:lnTo>
                    <a:pt x="98" y="74"/>
                  </a:lnTo>
                  <a:lnTo>
                    <a:pt x="114" y="74"/>
                  </a:lnTo>
                  <a:lnTo>
                    <a:pt x="114" y="55"/>
                  </a:lnTo>
                  <a:lnTo>
                    <a:pt x="98" y="55"/>
                  </a:lnTo>
                  <a:lnTo>
                    <a:pt x="114" y="55"/>
                  </a:lnTo>
                  <a:lnTo>
                    <a:pt x="98" y="55"/>
                  </a:lnTo>
                  <a:lnTo>
                    <a:pt x="98" y="36"/>
                  </a:lnTo>
                  <a:lnTo>
                    <a:pt x="98" y="55"/>
                  </a:lnTo>
                  <a:lnTo>
                    <a:pt x="98" y="36"/>
                  </a:lnTo>
                  <a:lnTo>
                    <a:pt x="81" y="36"/>
                  </a:lnTo>
                  <a:lnTo>
                    <a:pt x="81" y="55"/>
                  </a:lnTo>
                  <a:lnTo>
                    <a:pt x="81" y="36"/>
                  </a:lnTo>
                  <a:lnTo>
                    <a:pt x="65" y="36"/>
                  </a:lnTo>
                  <a:lnTo>
                    <a:pt x="49" y="36"/>
                  </a:lnTo>
                  <a:lnTo>
                    <a:pt x="49" y="18"/>
                  </a:lnTo>
                  <a:lnTo>
                    <a:pt x="32" y="18"/>
                  </a:lnTo>
                  <a:lnTo>
                    <a:pt x="49" y="18"/>
                  </a:lnTo>
                  <a:lnTo>
                    <a:pt x="32" y="18"/>
                  </a:lnTo>
                  <a:lnTo>
                    <a:pt x="3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4" name="Freeform 282"/>
            <p:cNvSpPr>
              <a:spLocks/>
            </p:cNvSpPr>
            <p:nvPr/>
          </p:nvSpPr>
          <p:spPr bwMode="auto">
            <a:xfrm>
              <a:off x="6921" y="79"/>
              <a:ext cx="487" cy="425"/>
            </a:xfrm>
            <a:custGeom>
              <a:avLst/>
              <a:gdLst/>
              <a:ahLst/>
              <a:cxnLst>
                <a:cxn ang="0">
                  <a:pos x="32" y="18"/>
                </a:cxn>
                <a:cxn ang="0">
                  <a:pos x="65" y="18"/>
                </a:cxn>
                <a:cxn ang="0">
                  <a:pos x="98" y="18"/>
                </a:cxn>
                <a:cxn ang="0">
                  <a:pos x="163" y="0"/>
                </a:cxn>
                <a:cxn ang="0">
                  <a:pos x="261" y="0"/>
                </a:cxn>
                <a:cxn ang="0">
                  <a:pos x="261" y="18"/>
                </a:cxn>
                <a:cxn ang="0">
                  <a:pos x="277" y="36"/>
                </a:cxn>
                <a:cxn ang="0">
                  <a:pos x="261" y="55"/>
                </a:cxn>
                <a:cxn ang="0">
                  <a:pos x="261" y="92"/>
                </a:cxn>
                <a:cxn ang="0">
                  <a:pos x="245" y="110"/>
                </a:cxn>
                <a:cxn ang="0">
                  <a:pos x="245" y="110"/>
                </a:cxn>
                <a:cxn ang="0">
                  <a:pos x="245" y="148"/>
                </a:cxn>
                <a:cxn ang="0">
                  <a:pos x="245" y="185"/>
                </a:cxn>
                <a:cxn ang="0">
                  <a:pos x="261" y="203"/>
                </a:cxn>
                <a:cxn ang="0">
                  <a:pos x="277" y="221"/>
                </a:cxn>
                <a:cxn ang="0">
                  <a:pos x="310" y="221"/>
                </a:cxn>
                <a:cxn ang="0">
                  <a:pos x="327" y="240"/>
                </a:cxn>
                <a:cxn ang="0">
                  <a:pos x="359" y="240"/>
                </a:cxn>
                <a:cxn ang="0">
                  <a:pos x="389" y="259"/>
                </a:cxn>
                <a:cxn ang="0">
                  <a:pos x="406" y="240"/>
                </a:cxn>
                <a:cxn ang="0">
                  <a:pos x="422" y="259"/>
                </a:cxn>
                <a:cxn ang="0">
                  <a:pos x="438" y="277"/>
                </a:cxn>
                <a:cxn ang="0">
                  <a:pos x="454" y="295"/>
                </a:cxn>
                <a:cxn ang="0">
                  <a:pos x="471" y="314"/>
                </a:cxn>
                <a:cxn ang="0">
                  <a:pos x="487" y="332"/>
                </a:cxn>
                <a:cxn ang="0">
                  <a:pos x="487" y="370"/>
                </a:cxn>
                <a:cxn ang="0">
                  <a:pos x="471" y="388"/>
                </a:cxn>
                <a:cxn ang="0">
                  <a:pos x="454" y="406"/>
                </a:cxn>
                <a:cxn ang="0">
                  <a:pos x="310" y="406"/>
                </a:cxn>
                <a:cxn ang="0">
                  <a:pos x="277" y="406"/>
                </a:cxn>
                <a:cxn ang="0">
                  <a:pos x="245" y="406"/>
                </a:cxn>
                <a:cxn ang="0">
                  <a:pos x="212" y="406"/>
                </a:cxn>
                <a:cxn ang="0">
                  <a:pos x="180" y="425"/>
                </a:cxn>
                <a:cxn ang="0">
                  <a:pos x="130" y="425"/>
                </a:cxn>
                <a:cxn ang="0">
                  <a:pos x="49" y="425"/>
                </a:cxn>
                <a:cxn ang="0">
                  <a:pos x="16" y="425"/>
                </a:cxn>
                <a:cxn ang="0">
                  <a:pos x="0" y="406"/>
                </a:cxn>
                <a:cxn ang="0">
                  <a:pos x="49" y="240"/>
                </a:cxn>
                <a:cxn ang="0">
                  <a:pos x="65" y="148"/>
                </a:cxn>
                <a:cxn ang="0">
                  <a:pos x="65" y="110"/>
                </a:cxn>
                <a:cxn ang="0">
                  <a:pos x="81" y="92"/>
                </a:cxn>
                <a:cxn ang="0">
                  <a:pos x="81" y="92"/>
                </a:cxn>
                <a:cxn ang="0">
                  <a:pos x="98" y="110"/>
                </a:cxn>
                <a:cxn ang="0">
                  <a:pos x="114" y="92"/>
                </a:cxn>
                <a:cxn ang="0">
                  <a:pos x="114" y="92"/>
                </a:cxn>
                <a:cxn ang="0">
                  <a:pos x="114" y="92"/>
                </a:cxn>
                <a:cxn ang="0">
                  <a:pos x="130" y="74"/>
                </a:cxn>
                <a:cxn ang="0">
                  <a:pos x="130" y="74"/>
                </a:cxn>
                <a:cxn ang="0">
                  <a:pos x="98" y="74"/>
                </a:cxn>
                <a:cxn ang="0">
                  <a:pos x="114" y="55"/>
                </a:cxn>
                <a:cxn ang="0">
                  <a:pos x="114" y="55"/>
                </a:cxn>
                <a:cxn ang="0">
                  <a:pos x="98" y="36"/>
                </a:cxn>
                <a:cxn ang="0">
                  <a:pos x="98" y="36"/>
                </a:cxn>
                <a:cxn ang="0">
                  <a:pos x="81" y="55"/>
                </a:cxn>
                <a:cxn ang="0">
                  <a:pos x="65" y="36"/>
                </a:cxn>
                <a:cxn ang="0">
                  <a:pos x="49" y="18"/>
                </a:cxn>
                <a:cxn ang="0">
                  <a:pos x="49" y="18"/>
                </a:cxn>
                <a:cxn ang="0">
                  <a:pos x="32" y="0"/>
                </a:cxn>
              </a:cxnLst>
              <a:rect l="0" t="0" r="r" b="b"/>
              <a:pathLst>
                <a:path w="487" h="425">
                  <a:moveTo>
                    <a:pt x="32" y="0"/>
                  </a:moveTo>
                  <a:lnTo>
                    <a:pt x="32" y="18"/>
                  </a:lnTo>
                  <a:lnTo>
                    <a:pt x="49" y="18"/>
                  </a:lnTo>
                  <a:lnTo>
                    <a:pt x="65" y="18"/>
                  </a:lnTo>
                  <a:lnTo>
                    <a:pt x="81" y="18"/>
                  </a:lnTo>
                  <a:lnTo>
                    <a:pt x="98" y="18"/>
                  </a:lnTo>
                  <a:lnTo>
                    <a:pt x="114" y="0"/>
                  </a:lnTo>
                  <a:lnTo>
                    <a:pt x="163" y="0"/>
                  </a:lnTo>
                  <a:lnTo>
                    <a:pt x="180" y="0"/>
                  </a:lnTo>
                  <a:lnTo>
                    <a:pt x="261" y="0"/>
                  </a:lnTo>
                  <a:lnTo>
                    <a:pt x="277" y="0"/>
                  </a:lnTo>
                  <a:lnTo>
                    <a:pt x="261" y="18"/>
                  </a:lnTo>
                  <a:lnTo>
                    <a:pt x="277" y="18"/>
                  </a:lnTo>
                  <a:lnTo>
                    <a:pt x="277" y="36"/>
                  </a:lnTo>
                  <a:lnTo>
                    <a:pt x="277" y="55"/>
                  </a:lnTo>
                  <a:lnTo>
                    <a:pt x="261" y="55"/>
                  </a:lnTo>
                  <a:lnTo>
                    <a:pt x="261" y="74"/>
                  </a:lnTo>
                  <a:lnTo>
                    <a:pt x="261" y="92"/>
                  </a:lnTo>
                  <a:lnTo>
                    <a:pt x="245" y="92"/>
                  </a:lnTo>
                  <a:lnTo>
                    <a:pt x="245" y="110"/>
                  </a:lnTo>
                  <a:lnTo>
                    <a:pt x="228" y="110"/>
                  </a:lnTo>
                  <a:lnTo>
                    <a:pt x="245" y="110"/>
                  </a:lnTo>
                  <a:lnTo>
                    <a:pt x="245" y="129"/>
                  </a:lnTo>
                  <a:lnTo>
                    <a:pt x="245" y="148"/>
                  </a:lnTo>
                  <a:lnTo>
                    <a:pt x="245" y="166"/>
                  </a:lnTo>
                  <a:lnTo>
                    <a:pt x="245" y="185"/>
                  </a:lnTo>
                  <a:lnTo>
                    <a:pt x="245" y="203"/>
                  </a:lnTo>
                  <a:lnTo>
                    <a:pt x="261" y="203"/>
                  </a:lnTo>
                  <a:lnTo>
                    <a:pt x="277" y="203"/>
                  </a:lnTo>
                  <a:lnTo>
                    <a:pt x="277" y="221"/>
                  </a:lnTo>
                  <a:lnTo>
                    <a:pt x="294" y="221"/>
                  </a:lnTo>
                  <a:lnTo>
                    <a:pt x="310" y="221"/>
                  </a:lnTo>
                  <a:lnTo>
                    <a:pt x="327" y="221"/>
                  </a:lnTo>
                  <a:lnTo>
                    <a:pt x="327" y="240"/>
                  </a:lnTo>
                  <a:lnTo>
                    <a:pt x="343" y="240"/>
                  </a:lnTo>
                  <a:lnTo>
                    <a:pt x="359" y="240"/>
                  </a:lnTo>
                  <a:lnTo>
                    <a:pt x="373" y="240"/>
                  </a:lnTo>
                  <a:lnTo>
                    <a:pt x="389" y="259"/>
                  </a:lnTo>
                  <a:lnTo>
                    <a:pt x="389" y="240"/>
                  </a:lnTo>
                  <a:lnTo>
                    <a:pt x="406" y="240"/>
                  </a:lnTo>
                  <a:lnTo>
                    <a:pt x="406" y="259"/>
                  </a:lnTo>
                  <a:lnTo>
                    <a:pt x="422" y="259"/>
                  </a:lnTo>
                  <a:lnTo>
                    <a:pt x="422" y="277"/>
                  </a:lnTo>
                  <a:lnTo>
                    <a:pt x="438" y="277"/>
                  </a:lnTo>
                  <a:lnTo>
                    <a:pt x="438" y="295"/>
                  </a:lnTo>
                  <a:lnTo>
                    <a:pt x="454" y="295"/>
                  </a:lnTo>
                  <a:lnTo>
                    <a:pt x="454" y="314"/>
                  </a:lnTo>
                  <a:lnTo>
                    <a:pt x="471" y="314"/>
                  </a:lnTo>
                  <a:lnTo>
                    <a:pt x="471" y="332"/>
                  </a:lnTo>
                  <a:lnTo>
                    <a:pt x="487" y="332"/>
                  </a:lnTo>
                  <a:lnTo>
                    <a:pt x="487" y="351"/>
                  </a:lnTo>
                  <a:lnTo>
                    <a:pt x="487" y="370"/>
                  </a:lnTo>
                  <a:lnTo>
                    <a:pt x="487" y="388"/>
                  </a:lnTo>
                  <a:lnTo>
                    <a:pt x="471" y="388"/>
                  </a:lnTo>
                  <a:lnTo>
                    <a:pt x="471" y="406"/>
                  </a:lnTo>
                  <a:lnTo>
                    <a:pt x="454" y="406"/>
                  </a:lnTo>
                  <a:lnTo>
                    <a:pt x="373" y="406"/>
                  </a:lnTo>
                  <a:lnTo>
                    <a:pt x="310" y="406"/>
                  </a:lnTo>
                  <a:lnTo>
                    <a:pt x="294" y="406"/>
                  </a:lnTo>
                  <a:lnTo>
                    <a:pt x="277" y="406"/>
                  </a:lnTo>
                  <a:lnTo>
                    <a:pt x="261" y="406"/>
                  </a:lnTo>
                  <a:lnTo>
                    <a:pt x="245" y="406"/>
                  </a:lnTo>
                  <a:lnTo>
                    <a:pt x="228" y="425"/>
                  </a:lnTo>
                  <a:lnTo>
                    <a:pt x="212" y="406"/>
                  </a:lnTo>
                  <a:lnTo>
                    <a:pt x="196" y="425"/>
                  </a:lnTo>
                  <a:lnTo>
                    <a:pt x="180" y="425"/>
                  </a:lnTo>
                  <a:lnTo>
                    <a:pt x="163" y="425"/>
                  </a:lnTo>
                  <a:lnTo>
                    <a:pt x="130" y="425"/>
                  </a:lnTo>
                  <a:lnTo>
                    <a:pt x="98" y="425"/>
                  </a:lnTo>
                  <a:lnTo>
                    <a:pt x="49" y="425"/>
                  </a:lnTo>
                  <a:lnTo>
                    <a:pt x="32" y="425"/>
                  </a:lnTo>
                  <a:lnTo>
                    <a:pt x="16" y="425"/>
                  </a:lnTo>
                  <a:lnTo>
                    <a:pt x="16" y="406"/>
                  </a:lnTo>
                  <a:lnTo>
                    <a:pt x="0" y="406"/>
                  </a:lnTo>
                  <a:lnTo>
                    <a:pt x="0" y="370"/>
                  </a:lnTo>
                  <a:lnTo>
                    <a:pt x="49" y="240"/>
                  </a:lnTo>
                  <a:lnTo>
                    <a:pt x="65" y="166"/>
                  </a:lnTo>
                  <a:lnTo>
                    <a:pt x="65" y="148"/>
                  </a:lnTo>
                  <a:lnTo>
                    <a:pt x="65" y="129"/>
                  </a:lnTo>
                  <a:lnTo>
                    <a:pt x="65" y="110"/>
                  </a:lnTo>
                  <a:lnTo>
                    <a:pt x="81" y="110"/>
                  </a:lnTo>
                  <a:lnTo>
                    <a:pt x="81" y="92"/>
                  </a:lnTo>
                  <a:lnTo>
                    <a:pt x="81" y="110"/>
                  </a:lnTo>
                  <a:lnTo>
                    <a:pt x="81" y="92"/>
                  </a:lnTo>
                  <a:lnTo>
                    <a:pt x="98" y="92"/>
                  </a:lnTo>
                  <a:lnTo>
                    <a:pt x="98" y="110"/>
                  </a:lnTo>
                  <a:lnTo>
                    <a:pt x="114" y="110"/>
                  </a:lnTo>
                  <a:lnTo>
                    <a:pt x="114" y="92"/>
                  </a:lnTo>
                  <a:lnTo>
                    <a:pt x="130" y="92"/>
                  </a:lnTo>
                  <a:lnTo>
                    <a:pt x="114" y="92"/>
                  </a:lnTo>
                  <a:lnTo>
                    <a:pt x="130" y="92"/>
                  </a:lnTo>
                  <a:lnTo>
                    <a:pt x="114" y="92"/>
                  </a:lnTo>
                  <a:lnTo>
                    <a:pt x="114" y="74"/>
                  </a:lnTo>
                  <a:lnTo>
                    <a:pt x="130" y="74"/>
                  </a:lnTo>
                  <a:lnTo>
                    <a:pt x="114" y="74"/>
                  </a:lnTo>
                  <a:lnTo>
                    <a:pt x="130" y="74"/>
                  </a:lnTo>
                  <a:lnTo>
                    <a:pt x="114" y="74"/>
                  </a:lnTo>
                  <a:lnTo>
                    <a:pt x="98" y="74"/>
                  </a:lnTo>
                  <a:lnTo>
                    <a:pt x="114" y="74"/>
                  </a:lnTo>
                  <a:lnTo>
                    <a:pt x="114" y="55"/>
                  </a:lnTo>
                  <a:lnTo>
                    <a:pt x="98" y="55"/>
                  </a:lnTo>
                  <a:lnTo>
                    <a:pt x="114" y="55"/>
                  </a:lnTo>
                  <a:lnTo>
                    <a:pt x="98" y="55"/>
                  </a:lnTo>
                  <a:lnTo>
                    <a:pt x="98" y="36"/>
                  </a:lnTo>
                  <a:lnTo>
                    <a:pt x="98" y="55"/>
                  </a:lnTo>
                  <a:lnTo>
                    <a:pt x="98" y="36"/>
                  </a:lnTo>
                  <a:lnTo>
                    <a:pt x="81" y="36"/>
                  </a:lnTo>
                  <a:lnTo>
                    <a:pt x="81" y="55"/>
                  </a:lnTo>
                  <a:lnTo>
                    <a:pt x="81" y="36"/>
                  </a:lnTo>
                  <a:lnTo>
                    <a:pt x="65" y="36"/>
                  </a:lnTo>
                  <a:lnTo>
                    <a:pt x="49" y="36"/>
                  </a:lnTo>
                  <a:lnTo>
                    <a:pt x="49" y="18"/>
                  </a:lnTo>
                  <a:lnTo>
                    <a:pt x="32" y="18"/>
                  </a:lnTo>
                  <a:lnTo>
                    <a:pt x="49" y="18"/>
                  </a:lnTo>
                  <a:lnTo>
                    <a:pt x="32" y="18"/>
                  </a:lnTo>
                  <a:lnTo>
                    <a:pt x="3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5" name="Group 275"/>
          <p:cNvGrpSpPr>
            <a:grpSpLocks/>
          </p:cNvGrpSpPr>
          <p:nvPr/>
        </p:nvGrpSpPr>
        <p:grpSpPr bwMode="auto">
          <a:xfrm>
            <a:off x="5537948" y="1326688"/>
            <a:ext cx="438177" cy="400029"/>
            <a:chOff x="3789" y="98"/>
            <a:chExt cx="425" cy="388"/>
          </a:xfrm>
          <a:solidFill>
            <a:schemeClr val="accent5">
              <a:lumMod val="60000"/>
              <a:lumOff val="40000"/>
            </a:schemeClr>
          </a:solidFill>
        </p:grpSpPr>
        <p:sp>
          <p:nvSpPr>
            <p:cNvPr id="326" name="Freeform 277"/>
            <p:cNvSpPr>
              <a:spLocks/>
            </p:cNvSpPr>
            <p:nvPr/>
          </p:nvSpPr>
          <p:spPr bwMode="auto">
            <a:xfrm>
              <a:off x="3789" y="98"/>
              <a:ext cx="425" cy="388"/>
            </a:xfrm>
            <a:custGeom>
              <a:avLst/>
              <a:gdLst/>
              <a:ahLst/>
              <a:cxnLst>
                <a:cxn ang="0">
                  <a:pos x="33" y="0"/>
                </a:cxn>
                <a:cxn ang="0">
                  <a:pos x="164" y="0"/>
                </a:cxn>
                <a:cxn ang="0">
                  <a:pos x="278" y="0"/>
                </a:cxn>
                <a:cxn ang="0">
                  <a:pos x="344" y="0"/>
                </a:cxn>
                <a:cxn ang="0">
                  <a:pos x="393" y="0"/>
                </a:cxn>
                <a:cxn ang="0">
                  <a:pos x="425" y="0"/>
                </a:cxn>
                <a:cxn ang="0">
                  <a:pos x="425" y="74"/>
                </a:cxn>
                <a:cxn ang="0">
                  <a:pos x="409" y="203"/>
                </a:cxn>
                <a:cxn ang="0">
                  <a:pos x="409" y="388"/>
                </a:cxn>
                <a:cxn ang="0">
                  <a:pos x="229" y="388"/>
                </a:cxn>
                <a:cxn ang="0">
                  <a:pos x="0" y="388"/>
                </a:cxn>
                <a:cxn ang="0">
                  <a:pos x="17" y="296"/>
                </a:cxn>
                <a:cxn ang="0">
                  <a:pos x="17" y="166"/>
                </a:cxn>
                <a:cxn ang="0">
                  <a:pos x="17" y="92"/>
                </a:cxn>
                <a:cxn ang="0">
                  <a:pos x="17" y="55"/>
                </a:cxn>
                <a:cxn ang="0">
                  <a:pos x="17" y="19"/>
                </a:cxn>
                <a:cxn ang="0">
                  <a:pos x="17" y="0"/>
                </a:cxn>
                <a:cxn ang="0">
                  <a:pos x="33" y="0"/>
                </a:cxn>
              </a:cxnLst>
              <a:rect l="0" t="0" r="r" b="b"/>
              <a:pathLst>
                <a:path w="425" h="388">
                  <a:moveTo>
                    <a:pt x="33" y="0"/>
                  </a:moveTo>
                  <a:lnTo>
                    <a:pt x="164" y="0"/>
                  </a:lnTo>
                  <a:lnTo>
                    <a:pt x="278" y="0"/>
                  </a:lnTo>
                  <a:lnTo>
                    <a:pt x="344" y="0"/>
                  </a:lnTo>
                  <a:lnTo>
                    <a:pt x="393" y="0"/>
                  </a:lnTo>
                  <a:lnTo>
                    <a:pt x="425" y="0"/>
                  </a:lnTo>
                  <a:lnTo>
                    <a:pt x="425" y="74"/>
                  </a:lnTo>
                  <a:lnTo>
                    <a:pt x="409" y="203"/>
                  </a:lnTo>
                  <a:lnTo>
                    <a:pt x="409" y="388"/>
                  </a:lnTo>
                  <a:lnTo>
                    <a:pt x="229" y="388"/>
                  </a:lnTo>
                  <a:lnTo>
                    <a:pt x="0" y="388"/>
                  </a:lnTo>
                  <a:lnTo>
                    <a:pt x="17" y="296"/>
                  </a:lnTo>
                  <a:lnTo>
                    <a:pt x="17" y="166"/>
                  </a:lnTo>
                  <a:lnTo>
                    <a:pt x="17" y="92"/>
                  </a:lnTo>
                  <a:lnTo>
                    <a:pt x="17" y="55"/>
                  </a:lnTo>
                  <a:lnTo>
                    <a:pt x="17" y="19"/>
                  </a:lnTo>
                  <a:lnTo>
                    <a:pt x="17" y="0"/>
                  </a:lnTo>
                  <a:lnTo>
                    <a:pt x="3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 name="Freeform 276"/>
            <p:cNvSpPr>
              <a:spLocks/>
            </p:cNvSpPr>
            <p:nvPr/>
          </p:nvSpPr>
          <p:spPr bwMode="auto">
            <a:xfrm>
              <a:off x="3789" y="98"/>
              <a:ext cx="425" cy="388"/>
            </a:xfrm>
            <a:custGeom>
              <a:avLst/>
              <a:gdLst/>
              <a:ahLst/>
              <a:cxnLst>
                <a:cxn ang="0">
                  <a:pos x="33" y="0"/>
                </a:cxn>
                <a:cxn ang="0">
                  <a:pos x="164" y="0"/>
                </a:cxn>
                <a:cxn ang="0">
                  <a:pos x="278" y="0"/>
                </a:cxn>
                <a:cxn ang="0">
                  <a:pos x="344" y="0"/>
                </a:cxn>
                <a:cxn ang="0">
                  <a:pos x="393" y="0"/>
                </a:cxn>
                <a:cxn ang="0">
                  <a:pos x="425" y="0"/>
                </a:cxn>
                <a:cxn ang="0">
                  <a:pos x="425" y="74"/>
                </a:cxn>
                <a:cxn ang="0">
                  <a:pos x="409" y="203"/>
                </a:cxn>
                <a:cxn ang="0">
                  <a:pos x="409" y="388"/>
                </a:cxn>
                <a:cxn ang="0">
                  <a:pos x="229" y="388"/>
                </a:cxn>
                <a:cxn ang="0">
                  <a:pos x="0" y="388"/>
                </a:cxn>
                <a:cxn ang="0">
                  <a:pos x="17" y="296"/>
                </a:cxn>
                <a:cxn ang="0">
                  <a:pos x="17" y="166"/>
                </a:cxn>
                <a:cxn ang="0">
                  <a:pos x="17" y="92"/>
                </a:cxn>
                <a:cxn ang="0">
                  <a:pos x="17" y="55"/>
                </a:cxn>
                <a:cxn ang="0">
                  <a:pos x="17" y="19"/>
                </a:cxn>
                <a:cxn ang="0">
                  <a:pos x="17" y="0"/>
                </a:cxn>
                <a:cxn ang="0">
                  <a:pos x="33" y="0"/>
                </a:cxn>
              </a:cxnLst>
              <a:rect l="0" t="0" r="r" b="b"/>
              <a:pathLst>
                <a:path w="425" h="388">
                  <a:moveTo>
                    <a:pt x="33" y="0"/>
                  </a:moveTo>
                  <a:lnTo>
                    <a:pt x="164" y="0"/>
                  </a:lnTo>
                  <a:lnTo>
                    <a:pt x="278" y="0"/>
                  </a:lnTo>
                  <a:lnTo>
                    <a:pt x="344" y="0"/>
                  </a:lnTo>
                  <a:lnTo>
                    <a:pt x="393" y="0"/>
                  </a:lnTo>
                  <a:lnTo>
                    <a:pt x="425" y="0"/>
                  </a:lnTo>
                  <a:lnTo>
                    <a:pt x="425" y="74"/>
                  </a:lnTo>
                  <a:lnTo>
                    <a:pt x="409" y="203"/>
                  </a:lnTo>
                  <a:lnTo>
                    <a:pt x="409" y="388"/>
                  </a:lnTo>
                  <a:lnTo>
                    <a:pt x="229" y="388"/>
                  </a:lnTo>
                  <a:lnTo>
                    <a:pt x="0" y="388"/>
                  </a:lnTo>
                  <a:lnTo>
                    <a:pt x="17" y="296"/>
                  </a:lnTo>
                  <a:lnTo>
                    <a:pt x="17" y="166"/>
                  </a:lnTo>
                  <a:lnTo>
                    <a:pt x="17" y="92"/>
                  </a:lnTo>
                  <a:lnTo>
                    <a:pt x="17" y="55"/>
                  </a:lnTo>
                  <a:lnTo>
                    <a:pt x="17" y="19"/>
                  </a:lnTo>
                  <a:lnTo>
                    <a:pt x="17" y="0"/>
                  </a:lnTo>
                  <a:lnTo>
                    <a:pt x="3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8" name="Group 272"/>
          <p:cNvGrpSpPr>
            <a:grpSpLocks/>
          </p:cNvGrpSpPr>
          <p:nvPr/>
        </p:nvGrpSpPr>
        <p:grpSpPr bwMode="auto">
          <a:xfrm>
            <a:off x="7654599" y="1326688"/>
            <a:ext cx="422712" cy="476323"/>
            <a:chOff x="5842" y="98"/>
            <a:chExt cx="410" cy="462"/>
          </a:xfrm>
          <a:solidFill>
            <a:schemeClr val="accent5">
              <a:lumMod val="60000"/>
              <a:lumOff val="40000"/>
            </a:schemeClr>
          </a:solidFill>
        </p:grpSpPr>
        <p:sp>
          <p:nvSpPr>
            <p:cNvPr id="329" name="Freeform 274"/>
            <p:cNvSpPr>
              <a:spLocks/>
            </p:cNvSpPr>
            <p:nvPr/>
          </p:nvSpPr>
          <p:spPr bwMode="auto">
            <a:xfrm>
              <a:off x="5842" y="98"/>
              <a:ext cx="410" cy="462"/>
            </a:xfrm>
            <a:custGeom>
              <a:avLst/>
              <a:gdLst/>
              <a:ahLst/>
              <a:cxnLst>
                <a:cxn ang="0">
                  <a:pos x="17" y="0"/>
                </a:cxn>
                <a:cxn ang="0">
                  <a:pos x="49" y="0"/>
                </a:cxn>
                <a:cxn ang="0">
                  <a:pos x="148" y="0"/>
                </a:cxn>
                <a:cxn ang="0">
                  <a:pos x="197" y="0"/>
                </a:cxn>
                <a:cxn ang="0">
                  <a:pos x="262" y="0"/>
                </a:cxn>
                <a:cxn ang="0">
                  <a:pos x="312" y="0"/>
                </a:cxn>
                <a:cxn ang="0">
                  <a:pos x="393" y="0"/>
                </a:cxn>
                <a:cxn ang="0">
                  <a:pos x="410" y="18"/>
                </a:cxn>
                <a:cxn ang="0">
                  <a:pos x="410" y="56"/>
                </a:cxn>
                <a:cxn ang="0">
                  <a:pos x="393" y="92"/>
                </a:cxn>
                <a:cxn ang="0">
                  <a:pos x="393" y="148"/>
                </a:cxn>
                <a:cxn ang="0">
                  <a:pos x="393" y="185"/>
                </a:cxn>
                <a:cxn ang="0">
                  <a:pos x="393" y="222"/>
                </a:cxn>
                <a:cxn ang="0">
                  <a:pos x="377" y="277"/>
                </a:cxn>
                <a:cxn ang="0">
                  <a:pos x="361" y="333"/>
                </a:cxn>
                <a:cxn ang="0">
                  <a:pos x="328" y="406"/>
                </a:cxn>
                <a:cxn ang="0">
                  <a:pos x="312" y="462"/>
                </a:cxn>
                <a:cxn ang="0">
                  <a:pos x="279" y="462"/>
                </a:cxn>
                <a:cxn ang="0">
                  <a:pos x="279" y="462"/>
                </a:cxn>
                <a:cxn ang="0">
                  <a:pos x="262" y="444"/>
                </a:cxn>
                <a:cxn ang="0">
                  <a:pos x="262" y="444"/>
                </a:cxn>
                <a:cxn ang="0">
                  <a:pos x="230" y="444"/>
                </a:cxn>
                <a:cxn ang="0">
                  <a:pos x="230" y="444"/>
                </a:cxn>
                <a:cxn ang="0">
                  <a:pos x="213" y="462"/>
                </a:cxn>
                <a:cxn ang="0">
                  <a:pos x="213" y="462"/>
                </a:cxn>
                <a:cxn ang="0">
                  <a:pos x="213" y="462"/>
                </a:cxn>
                <a:cxn ang="0">
                  <a:pos x="197" y="444"/>
                </a:cxn>
                <a:cxn ang="0">
                  <a:pos x="180" y="425"/>
                </a:cxn>
                <a:cxn ang="0">
                  <a:pos x="164" y="406"/>
                </a:cxn>
                <a:cxn ang="0">
                  <a:pos x="148" y="388"/>
                </a:cxn>
                <a:cxn ang="0">
                  <a:pos x="131" y="406"/>
                </a:cxn>
                <a:cxn ang="0">
                  <a:pos x="99" y="406"/>
                </a:cxn>
                <a:cxn ang="0">
                  <a:pos x="82" y="388"/>
                </a:cxn>
                <a:cxn ang="0">
                  <a:pos x="49" y="388"/>
                </a:cxn>
                <a:cxn ang="0">
                  <a:pos x="17" y="370"/>
                </a:cxn>
                <a:cxn ang="0">
                  <a:pos x="33" y="333"/>
                </a:cxn>
                <a:cxn ang="0">
                  <a:pos x="33" y="314"/>
                </a:cxn>
                <a:cxn ang="0">
                  <a:pos x="33" y="277"/>
                </a:cxn>
                <a:cxn ang="0">
                  <a:pos x="33" y="240"/>
                </a:cxn>
                <a:cxn ang="0">
                  <a:pos x="33" y="203"/>
                </a:cxn>
                <a:cxn ang="0">
                  <a:pos x="17" y="166"/>
                </a:cxn>
                <a:cxn ang="0">
                  <a:pos x="17" y="129"/>
                </a:cxn>
                <a:cxn ang="0">
                  <a:pos x="0" y="92"/>
                </a:cxn>
                <a:cxn ang="0">
                  <a:pos x="0" y="56"/>
                </a:cxn>
                <a:cxn ang="0">
                  <a:pos x="0" y="18"/>
                </a:cxn>
              </a:cxnLst>
              <a:rect l="0" t="0" r="r" b="b"/>
              <a:pathLst>
                <a:path w="410" h="462">
                  <a:moveTo>
                    <a:pt x="0" y="18"/>
                  </a:moveTo>
                  <a:lnTo>
                    <a:pt x="17" y="0"/>
                  </a:lnTo>
                  <a:lnTo>
                    <a:pt x="33" y="0"/>
                  </a:lnTo>
                  <a:lnTo>
                    <a:pt x="49" y="0"/>
                  </a:lnTo>
                  <a:lnTo>
                    <a:pt x="66" y="0"/>
                  </a:lnTo>
                  <a:lnTo>
                    <a:pt x="148" y="0"/>
                  </a:lnTo>
                  <a:lnTo>
                    <a:pt x="164" y="0"/>
                  </a:lnTo>
                  <a:lnTo>
                    <a:pt x="197" y="0"/>
                  </a:lnTo>
                  <a:lnTo>
                    <a:pt x="246" y="0"/>
                  </a:lnTo>
                  <a:lnTo>
                    <a:pt x="262" y="0"/>
                  </a:lnTo>
                  <a:lnTo>
                    <a:pt x="295" y="0"/>
                  </a:lnTo>
                  <a:lnTo>
                    <a:pt x="312" y="0"/>
                  </a:lnTo>
                  <a:lnTo>
                    <a:pt x="361" y="0"/>
                  </a:lnTo>
                  <a:lnTo>
                    <a:pt x="393" y="0"/>
                  </a:lnTo>
                  <a:lnTo>
                    <a:pt x="410" y="0"/>
                  </a:lnTo>
                  <a:lnTo>
                    <a:pt x="410" y="18"/>
                  </a:lnTo>
                  <a:lnTo>
                    <a:pt x="410" y="37"/>
                  </a:lnTo>
                  <a:lnTo>
                    <a:pt x="410" y="56"/>
                  </a:lnTo>
                  <a:lnTo>
                    <a:pt x="393" y="74"/>
                  </a:lnTo>
                  <a:lnTo>
                    <a:pt x="393" y="92"/>
                  </a:lnTo>
                  <a:lnTo>
                    <a:pt x="393" y="129"/>
                  </a:lnTo>
                  <a:lnTo>
                    <a:pt x="393" y="148"/>
                  </a:lnTo>
                  <a:lnTo>
                    <a:pt x="393" y="166"/>
                  </a:lnTo>
                  <a:lnTo>
                    <a:pt x="393" y="185"/>
                  </a:lnTo>
                  <a:lnTo>
                    <a:pt x="393" y="203"/>
                  </a:lnTo>
                  <a:lnTo>
                    <a:pt x="393" y="222"/>
                  </a:lnTo>
                  <a:lnTo>
                    <a:pt x="393" y="240"/>
                  </a:lnTo>
                  <a:lnTo>
                    <a:pt x="377" y="277"/>
                  </a:lnTo>
                  <a:lnTo>
                    <a:pt x="377" y="314"/>
                  </a:lnTo>
                  <a:lnTo>
                    <a:pt x="361" y="333"/>
                  </a:lnTo>
                  <a:lnTo>
                    <a:pt x="344" y="370"/>
                  </a:lnTo>
                  <a:lnTo>
                    <a:pt x="328" y="406"/>
                  </a:lnTo>
                  <a:lnTo>
                    <a:pt x="312" y="444"/>
                  </a:lnTo>
                  <a:lnTo>
                    <a:pt x="312" y="462"/>
                  </a:lnTo>
                  <a:lnTo>
                    <a:pt x="295" y="462"/>
                  </a:lnTo>
                  <a:lnTo>
                    <a:pt x="279" y="462"/>
                  </a:lnTo>
                  <a:lnTo>
                    <a:pt x="279" y="444"/>
                  </a:lnTo>
                  <a:lnTo>
                    <a:pt x="279" y="462"/>
                  </a:lnTo>
                  <a:lnTo>
                    <a:pt x="262" y="462"/>
                  </a:lnTo>
                  <a:lnTo>
                    <a:pt x="262" y="444"/>
                  </a:lnTo>
                  <a:lnTo>
                    <a:pt x="262" y="462"/>
                  </a:lnTo>
                  <a:lnTo>
                    <a:pt x="262" y="444"/>
                  </a:lnTo>
                  <a:lnTo>
                    <a:pt x="246" y="444"/>
                  </a:lnTo>
                  <a:lnTo>
                    <a:pt x="230" y="444"/>
                  </a:lnTo>
                  <a:lnTo>
                    <a:pt x="230" y="462"/>
                  </a:lnTo>
                  <a:lnTo>
                    <a:pt x="230" y="444"/>
                  </a:lnTo>
                  <a:lnTo>
                    <a:pt x="230" y="462"/>
                  </a:lnTo>
                  <a:lnTo>
                    <a:pt x="213" y="462"/>
                  </a:lnTo>
                  <a:lnTo>
                    <a:pt x="197" y="462"/>
                  </a:lnTo>
                  <a:lnTo>
                    <a:pt x="213" y="462"/>
                  </a:lnTo>
                  <a:lnTo>
                    <a:pt x="197" y="462"/>
                  </a:lnTo>
                  <a:lnTo>
                    <a:pt x="213" y="462"/>
                  </a:lnTo>
                  <a:lnTo>
                    <a:pt x="213" y="444"/>
                  </a:lnTo>
                  <a:lnTo>
                    <a:pt x="197" y="444"/>
                  </a:lnTo>
                  <a:lnTo>
                    <a:pt x="197" y="425"/>
                  </a:lnTo>
                  <a:lnTo>
                    <a:pt x="180" y="425"/>
                  </a:lnTo>
                  <a:lnTo>
                    <a:pt x="180" y="406"/>
                  </a:lnTo>
                  <a:lnTo>
                    <a:pt x="164" y="406"/>
                  </a:lnTo>
                  <a:lnTo>
                    <a:pt x="148" y="406"/>
                  </a:lnTo>
                  <a:lnTo>
                    <a:pt x="148" y="388"/>
                  </a:lnTo>
                  <a:lnTo>
                    <a:pt x="148" y="406"/>
                  </a:lnTo>
                  <a:lnTo>
                    <a:pt x="131" y="406"/>
                  </a:lnTo>
                  <a:lnTo>
                    <a:pt x="115" y="406"/>
                  </a:lnTo>
                  <a:lnTo>
                    <a:pt x="99" y="406"/>
                  </a:lnTo>
                  <a:lnTo>
                    <a:pt x="99" y="388"/>
                  </a:lnTo>
                  <a:lnTo>
                    <a:pt x="82" y="388"/>
                  </a:lnTo>
                  <a:lnTo>
                    <a:pt x="66" y="388"/>
                  </a:lnTo>
                  <a:lnTo>
                    <a:pt x="49" y="388"/>
                  </a:lnTo>
                  <a:lnTo>
                    <a:pt x="17" y="388"/>
                  </a:lnTo>
                  <a:lnTo>
                    <a:pt x="17" y="370"/>
                  </a:lnTo>
                  <a:lnTo>
                    <a:pt x="33" y="351"/>
                  </a:lnTo>
                  <a:lnTo>
                    <a:pt x="33" y="333"/>
                  </a:lnTo>
                  <a:lnTo>
                    <a:pt x="49" y="333"/>
                  </a:lnTo>
                  <a:lnTo>
                    <a:pt x="33" y="314"/>
                  </a:lnTo>
                  <a:lnTo>
                    <a:pt x="33" y="296"/>
                  </a:lnTo>
                  <a:lnTo>
                    <a:pt x="33" y="277"/>
                  </a:lnTo>
                  <a:lnTo>
                    <a:pt x="33" y="259"/>
                  </a:lnTo>
                  <a:lnTo>
                    <a:pt x="33" y="240"/>
                  </a:lnTo>
                  <a:lnTo>
                    <a:pt x="33" y="222"/>
                  </a:lnTo>
                  <a:lnTo>
                    <a:pt x="33" y="203"/>
                  </a:lnTo>
                  <a:lnTo>
                    <a:pt x="17" y="185"/>
                  </a:lnTo>
                  <a:lnTo>
                    <a:pt x="17" y="166"/>
                  </a:lnTo>
                  <a:lnTo>
                    <a:pt x="17" y="148"/>
                  </a:lnTo>
                  <a:lnTo>
                    <a:pt x="17" y="129"/>
                  </a:lnTo>
                  <a:lnTo>
                    <a:pt x="17" y="111"/>
                  </a:lnTo>
                  <a:lnTo>
                    <a:pt x="0" y="92"/>
                  </a:lnTo>
                  <a:lnTo>
                    <a:pt x="0" y="74"/>
                  </a:lnTo>
                  <a:lnTo>
                    <a:pt x="0" y="56"/>
                  </a:lnTo>
                  <a:lnTo>
                    <a:pt x="0" y="37"/>
                  </a:lnTo>
                  <a:lnTo>
                    <a:pt x="0"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Freeform 273"/>
            <p:cNvSpPr>
              <a:spLocks/>
            </p:cNvSpPr>
            <p:nvPr/>
          </p:nvSpPr>
          <p:spPr bwMode="auto">
            <a:xfrm>
              <a:off x="5842" y="98"/>
              <a:ext cx="410" cy="462"/>
            </a:xfrm>
            <a:custGeom>
              <a:avLst/>
              <a:gdLst/>
              <a:ahLst/>
              <a:cxnLst>
                <a:cxn ang="0">
                  <a:pos x="17" y="0"/>
                </a:cxn>
                <a:cxn ang="0">
                  <a:pos x="49" y="0"/>
                </a:cxn>
                <a:cxn ang="0">
                  <a:pos x="148" y="0"/>
                </a:cxn>
                <a:cxn ang="0">
                  <a:pos x="197" y="0"/>
                </a:cxn>
                <a:cxn ang="0">
                  <a:pos x="262" y="0"/>
                </a:cxn>
                <a:cxn ang="0">
                  <a:pos x="312" y="0"/>
                </a:cxn>
                <a:cxn ang="0">
                  <a:pos x="393" y="0"/>
                </a:cxn>
                <a:cxn ang="0">
                  <a:pos x="410" y="18"/>
                </a:cxn>
                <a:cxn ang="0">
                  <a:pos x="410" y="56"/>
                </a:cxn>
                <a:cxn ang="0">
                  <a:pos x="393" y="92"/>
                </a:cxn>
                <a:cxn ang="0">
                  <a:pos x="393" y="148"/>
                </a:cxn>
                <a:cxn ang="0">
                  <a:pos x="393" y="185"/>
                </a:cxn>
                <a:cxn ang="0">
                  <a:pos x="393" y="222"/>
                </a:cxn>
                <a:cxn ang="0">
                  <a:pos x="377" y="277"/>
                </a:cxn>
                <a:cxn ang="0">
                  <a:pos x="361" y="333"/>
                </a:cxn>
                <a:cxn ang="0">
                  <a:pos x="328" y="406"/>
                </a:cxn>
                <a:cxn ang="0">
                  <a:pos x="312" y="462"/>
                </a:cxn>
                <a:cxn ang="0">
                  <a:pos x="279" y="462"/>
                </a:cxn>
                <a:cxn ang="0">
                  <a:pos x="279" y="462"/>
                </a:cxn>
                <a:cxn ang="0">
                  <a:pos x="262" y="444"/>
                </a:cxn>
                <a:cxn ang="0">
                  <a:pos x="262" y="444"/>
                </a:cxn>
                <a:cxn ang="0">
                  <a:pos x="230" y="444"/>
                </a:cxn>
                <a:cxn ang="0">
                  <a:pos x="230" y="444"/>
                </a:cxn>
                <a:cxn ang="0">
                  <a:pos x="213" y="462"/>
                </a:cxn>
                <a:cxn ang="0">
                  <a:pos x="213" y="462"/>
                </a:cxn>
                <a:cxn ang="0">
                  <a:pos x="213" y="462"/>
                </a:cxn>
                <a:cxn ang="0">
                  <a:pos x="197" y="444"/>
                </a:cxn>
                <a:cxn ang="0">
                  <a:pos x="180" y="425"/>
                </a:cxn>
                <a:cxn ang="0">
                  <a:pos x="164" y="406"/>
                </a:cxn>
                <a:cxn ang="0">
                  <a:pos x="148" y="388"/>
                </a:cxn>
                <a:cxn ang="0">
                  <a:pos x="131" y="406"/>
                </a:cxn>
                <a:cxn ang="0">
                  <a:pos x="99" y="406"/>
                </a:cxn>
                <a:cxn ang="0">
                  <a:pos x="82" y="388"/>
                </a:cxn>
                <a:cxn ang="0">
                  <a:pos x="49" y="388"/>
                </a:cxn>
                <a:cxn ang="0">
                  <a:pos x="17" y="370"/>
                </a:cxn>
                <a:cxn ang="0">
                  <a:pos x="33" y="333"/>
                </a:cxn>
                <a:cxn ang="0">
                  <a:pos x="33" y="314"/>
                </a:cxn>
                <a:cxn ang="0">
                  <a:pos x="33" y="277"/>
                </a:cxn>
                <a:cxn ang="0">
                  <a:pos x="33" y="240"/>
                </a:cxn>
                <a:cxn ang="0">
                  <a:pos x="33" y="203"/>
                </a:cxn>
                <a:cxn ang="0">
                  <a:pos x="17" y="166"/>
                </a:cxn>
                <a:cxn ang="0">
                  <a:pos x="17" y="129"/>
                </a:cxn>
                <a:cxn ang="0">
                  <a:pos x="0" y="92"/>
                </a:cxn>
                <a:cxn ang="0">
                  <a:pos x="0" y="56"/>
                </a:cxn>
                <a:cxn ang="0">
                  <a:pos x="0" y="18"/>
                </a:cxn>
              </a:cxnLst>
              <a:rect l="0" t="0" r="r" b="b"/>
              <a:pathLst>
                <a:path w="410" h="462">
                  <a:moveTo>
                    <a:pt x="0" y="18"/>
                  </a:moveTo>
                  <a:lnTo>
                    <a:pt x="17" y="0"/>
                  </a:lnTo>
                  <a:lnTo>
                    <a:pt x="33" y="0"/>
                  </a:lnTo>
                  <a:lnTo>
                    <a:pt x="49" y="0"/>
                  </a:lnTo>
                  <a:lnTo>
                    <a:pt x="66" y="0"/>
                  </a:lnTo>
                  <a:lnTo>
                    <a:pt x="148" y="0"/>
                  </a:lnTo>
                  <a:lnTo>
                    <a:pt x="164" y="0"/>
                  </a:lnTo>
                  <a:lnTo>
                    <a:pt x="197" y="0"/>
                  </a:lnTo>
                  <a:lnTo>
                    <a:pt x="246" y="0"/>
                  </a:lnTo>
                  <a:lnTo>
                    <a:pt x="262" y="0"/>
                  </a:lnTo>
                  <a:lnTo>
                    <a:pt x="295" y="0"/>
                  </a:lnTo>
                  <a:lnTo>
                    <a:pt x="312" y="0"/>
                  </a:lnTo>
                  <a:lnTo>
                    <a:pt x="361" y="0"/>
                  </a:lnTo>
                  <a:lnTo>
                    <a:pt x="393" y="0"/>
                  </a:lnTo>
                  <a:lnTo>
                    <a:pt x="410" y="0"/>
                  </a:lnTo>
                  <a:lnTo>
                    <a:pt x="410" y="18"/>
                  </a:lnTo>
                  <a:lnTo>
                    <a:pt x="410" y="37"/>
                  </a:lnTo>
                  <a:lnTo>
                    <a:pt x="410" y="56"/>
                  </a:lnTo>
                  <a:lnTo>
                    <a:pt x="393" y="74"/>
                  </a:lnTo>
                  <a:lnTo>
                    <a:pt x="393" y="92"/>
                  </a:lnTo>
                  <a:lnTo>
                    <a:pt x="393" y="129"/>
                  </a:lnTo>
                  <a:lnTo>
                    <a:pt x="393" y="148"/>
                  </a:lnTo>
                  <a:lnTo>
                    <a:pt x="393" y="166"/>
                  </a:lnTo>
                  <a:lnTo>
                    <a:pt x="393" y="185"/>
                  </a:lnTo>
                  <a:lnTo>
                    <a:pt x="393" y="203"/>
                  </a:lnTo>
                  <a:lnTo>
                    <a:pt x="393" y="222"/>
                  </a:lnTo>
                  <a:lnTo>
                    <a:pt x="393" y="240"/>
                  </a:lnTo>
                  <a:lnTo>
                    <a:pt x="377" y="277"/>
                  </a:lnTo>
                  <a:lnTo>
                    <a:pt x="377" y="314"/>
                  </a:lnTo>
                  <a:lnTo>
                    <a:pt x="361" y="333"/>
                  </a:lnTo>
                  <a:lnTo>
                    <a:pt x="344" y="370"/>
                  </a:lnTo>
                  <a:lnTo>
                    <a:pt x="328" y="406"/>
                  </a:lnTo>
                  <a:lnTo>
                    <a:pt x="312" y="444"/>
                  </a:lnTo>
                  <a:lnTo>
                    <a:pt x="312" y="462"/>
                  </a:lnTo>
                  <a:lnTo>
                    <a:pt x="295" y="462"/>
                  </a:lnTo>
                  <a:lnTo>
                    <a:pt x="279" y="462"/>
                  </a:lnTo>
                  <a:lnTo>
                    <a:pt x="279" y="444"/>
                  </a:lnTo>
                  <a:lnTo>
                    <a:pt x="279" y="462"/>
                  </a:lnTo>
                  <a:lnTo>
                    <a:pt x="262" y="462"/>
                  </a:lnTo>
                  <a:lnTo>
                    <a:pt x="262" y="444"/>
                  </a:lnTo>
                  <a:lnTo>
                    <a:pt x="262" y="462"/>
                  </a:lnTo>
                  <a:lnTo>
                    <a:pt x="262" y="444"/>
                  </a:lnTo>
                  <a:lnTo>
                    <a:pt x="246" y="444"/>
                  </a:lnTo>
                  <a:lnTo>
                    <a:pt x="230" y="444"/>
                  </a:lnTo>
                  <a:lnTo>
                    <a:pt x="230" y="462"/>
                  </a:lnTo>
                  <a:lnTo>
                    <a:pt x="230" y="444"/>
                  </a:lnTo>
                  <a:lnTo>
                    <a:pt x="230" y="462"/>
                  </a:lnTo>
                  <a:lnTo>
                    <a:pt x="213" y="462"/>
                  </a:lnTo>
                  <a:lnTo>
                    <a:pt x="197" y="462"/>
                  </a:lnTo>
                  <a:lnTo>
                    <a:pt x="213" y="462"/>
                  </a:lnTo>
                  <a:lnTo>
                    <a:pt x="197" y="462"/>
                  </a:lnTo>
                  <a:lnTo>
                    <a:pt x="213" y="462"/>
                  </a:lnTo>
                  <a:lnTo>
                    <a:pt x="213" y="444"/>
                  </a:lnTo>
                  <a:lnTo>
                    <a:pt x="197" y="444"/>
                  </a:lnTo>
                  <a:lnTo>
                    <a:pt x="197" y="425"/>
                  </a:lnTo>
                  <a:lnTo>
                    <a:pt x="180" y="425"/>
                  </a:lnTo>
                  <a:lnTo>
                    <a:pt x="180" y="406"/>
                  </a:lnTo>
                  <a:lnTo>
                    <a:pt x="164" y="406"/>
                  </a:lnTo>
                  <a:lnTo>
                    <a:pt x="148" y="406"/>
                  </a:lnTo>
                  <a:lnTo>
                    <a:pt x="148" y="388"/>
                  </a:lnTo>
                  <a:lnTo>
                    <a:pt x="148" y="406"/>
                  </a:lnTo>
                  <a:lnTo>
                    <a:pt x="131" y="406"/>
                  </a:lnTo>
                  <a:lnTo>
                    <a:pt x="115" y="406"/>
                  </a:lnTo>
                  <a:lnTo>
                    <a:pt x="99" y="406"/>
                  </a:lnTo>
                  <a:lnTo>
                    <a:pt x="99" y="388"/>
                  </a:lnTo>
                  <a:lnTo>
                    <a:pt x="82" y="388"/>
                  </a:lnTo>
                  <a:lnTo>
                    <a:pt x="66" y="388"/>
                  </a:lnTo>
                  <a:lnTo>
                    <a:pt x="49" y="388"/>
                  </a:lnTo>
                  <a:lnTo>
                    <a:pt x="17" y="388"/>
                  </a:lnTo>
                  <a:lnTo>
                    <a:pt x="17" y="370"/>
                  </a:lnTo>
                  <a:lnTo>
                    <a:pt x="33" y="351"/>
                  </a:lnTo>
                  <a:lnTo>
                    <a:pt x="33" y="333"/>
                  </a:lnTo>
                  <a:lnTo>
                    <a:pt x="49" y="333"/>
                  </a:lnTo>
                  <a:lnTo>
                    <a:pt x="33" y="314"/>
                  </a:lnTo>
                  <a:lnTo>
                    <a:pt x="33" y="296"/>
                  </a:lnTo>
                  <a:lnTo>
                    <a:pt x="33" y="277"/>
                  </a:lnTo>
                  <a:lnTo>
                    <a:pt x="33" y="259"/>
                  </a:lnTo>
                  <a:lnTo>
                    <a:pt x="33" y="240"/>
                  </a:lnTo>
                  <a:lnTo>
                    <a:pt x="33" y="222"/>
                  </a:lnTo>
                  <a:lnTo>
                    <a:pt x="33" y="203"/>
                  </a:lnTo>
                  <a:lnTo>
                    <a:pt x="17" y="185"/>
                  </a:lnTo>
                  <a:lnTo>
                    <a:pt x="17" y="166"/>
                  </a:lnTo>
                  <a:lnTo>
                    <a:pt x="17" y="148"/>
                  </a:lnTo>
                  <a:lnTo>
                    <a:pt x="17" y="129"/>
                  </a:lnTo>
                  <a:lnTo>
                    <a:pt x="17" y="111"/>
                  </a:lnTo>
                  <a:lnTo>
                    <a:pt x="0" y="92"/>
                  </a:lnTo>
                  <a:lnTo>
                    <a:pt x="0" y="74"/>
                  </a:lnTo>
                  <a:lnTo>
                    <a:pt x="0" y="56"/>
                  </a:lnTo>
                  <a:lnTo>
                    <a:pt x="0" y="37"/>
                  </a:lnTo>
                  <a:lnTo>
                    <a:pt x="0"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31" name="Group 269"/>
          <p:cNvGrpSpPr>
            <a:grpSpLocks/>
          </p:cNvGrpSpPr>
          <p:nvPr/>
        </p:nvGrpSpPr>
        <p:grpSpPr bwMode="auto">
          <a:xfrm>
            <a:off x="5958598" y="1326687"/>
            <a:ext cx="520657" cy="438176"/>
            <a:chOff x="4197" y="98"/>
            <a:chExt cx="505" cy="425"/>
          </a:xfrm>
          <a:solidFill>
            <a:schemeClr val="accent5">
              <a:lumMod val="60000"/>
              <a:lumOff val="40000"/>
            </a:schemeClr>
          </a:solidFill>
        </p:grpSpPr>
        <p:sp>
          <p:nvSpPr>
            <p:cNvPr id="332" name="Freeform 271"/>
            <p:cNvSpPr>
              <a:spLocks/>
            </p:cNvSpPr>
            <p:nvPr/>
          </p:nvSpPr>
          <p:spPr bwMode="auto">
            <a:xfrm>
              <a:off x="4197" y="98"/>
              <a:ext cx="505" cy="425"/>
            </a:xfrm>
            <a:custGeom>
              <a:avLst/>
              <a:gdLst/>
              <a:ahLst/>
              <a:cxnLst>
                <a:cxn ang="0">
                  <a:pos x="16" y="0"/>
                </a:cxn>
                <a:cxn ang="0">
                  <a:pos x="33" y="0"/>
                </a:cxn>
                <a:cxn ang="0">
                  <a:pos x="128" y="0"/>
                </a:cxn>
                <a:cxn ang="0">
                  <a:pos x="226" y="18"/>
                </a:cxn>
                <a:cxn ang="0">
                  <a:pos x="259" y="18"/>
                </a:cxn>
                <a:cxn ang="0">
                  <a:pos x="308" y="18"/>
                </a:cxn>
                <a:cxn ang="0">
                  <a:pos x="341" y="18"/>
                </a:cxn>
                <a:cxn ang="0">
                  <a:pos x="357" y="18"/>
                </a:cxn>
                <a:cxn ang="0">
                  <a:pos x="390" y="18"/>
                </a:cxn>
                <a:cxn ang="0">
                  <a:pos x="423" y="18"/>
                </a:cxn>
                <a:cxn ang="0">
                  <a:pos x="456" y="18"/>
                </a:cxn>
                <a:cxn ang="0">
                  <a:pos x="505" y="18"/>
                </a:cxn>
                <a:cxn ang="0">
                  <a:pos x="505" y="74"/>
                </a:cxn>
                <a:cxn ang="0">
                  <a:pos x="505" y="92"/>
                </a:cxn>
                <a:cxn ang="0">
                  <a:pos x="505" y="111"/>
                </a:cxn>
                <a:cxn ang="0">
                  <a:pos x="488" y="111"/>
                </a:cxn>
                <a:cxn ang="0">
                  <a:pos x="488" y="129"/>
                </a:cxn>
                <a:cxn ang="0">
                  <a:pos x="488" y="148"/>
                </a:cxn>
                <a:cxn ang="0">
                  <a:pos x="488" y="166"/>
                </a:cxn>
                <a:cxn ang="0">
                  <a:pos x="488" y="185"/>
                </a:cxn>
                <a:cxn ang="0">
                  <a:pos x="488" y="222"/>
                </a:cxn>
                <a:cxn ang="0">
                  <a:pos x="488" y="240"/>
                </a:cxn>
                <a:cxn ang="0">
                  <a:pos x="488" y="277"/>
                </a:cxn>
                <a:cxn ang="0">
                  <a:pos x="488" y="314"/>
                </a:cxn>
                <a:cxn ang="0">
                  <a:pos x="488" y="351"/>
                </a:cxn>
                <a:cxn ang="0">
                  <a:pos x="488" y="370"/>
                </a:cxn>
                <a:cxn ang="0">
                  <a:pos x="488" y="407"/>
                </a:cxn>
                <a:cxn ang="0">
                  <a:pos x="488" y="425"/>
                </a:cxn>
                <a:cxn ang="0">
                  <a:pos x="472" y="425"/>
                </a:cxn>
                <a:cxn ang="0">
                  <a:pos x="456" y="407"/>
                </a:cxn>
                <a:cxn ang="0">
                  <a:pos x="423" y="407"/>
                </a:cxn>
                <a:cxn ang="0">
                  <a:pos x="390" y="407"/>
                </a:cxn>
                <a:cxn ang="0">
                  <a:pos x="341" y="407"/>
                </a:cxn>
                <a:cxn ang="0">
                  <a:pos x="308" y="407"/>
                </a:cxn>
                <a:cxn ang="0">
                  <a:pos x="275" y="407"/>
                </a:cxn>
                <a:cxn ang="0">
                  <a:pos x="243" y="407"/>
                </a:cxn>
                <a:cxn ang="0">
                  <a:pos x="210" y="407"/>
                </a:cxn>
                <a:cxn ang="0">
                  <a:pos x="194" y="407"/>
                </a:cxn>
                <a:cxn ang="0">
                  <a:pos x="144" y="407"/>
                </a:cxn>
                <a:cxn ang="0">
                  <a:pos x="128" y="407"/>
                </a:cxn>
                <a:cxn ang="0">
                  <a:pos x="82" y="388"/>
                </a:cxn>
                <a:cxn ang="0">
                  <a:pos x="49" y="388"/>
                </a:cxn>
                <a:cxn ang="0">
                  <a:pos x="33" y="388"/>
                </a:cxn>
                <a:cxn ang="0">
                  <a:pos x="16" y="388"/>
                </a:cxn>
                <a:cxn ang="0">
                  <a:pos x="0" y="388"/>
                </a:cxn>
                <a:cxn ang="0">
                  <a:pos x="0" y="203"/>
                </a:cxn>
                <a:cxn ang="0">
                  <a:pos x="16" y="74"/>
                </a:cxn>
                <a:cxn ang="0">
                  <a:pos x="16" y="0"/>
                </a:cxn>
              </a:cxnLst>
              <a:rect l="0" t="0" r="r" b="b"/>
              <a:pathLst>
                <a:path w="505" h="425">
                  <a:moveTo>
                    <a:pt x="16" y="0"/>
                  </a:moveTo>
                  <a:lnTo>
                    <a:pt x="33" y="0"/>
                  </a:lnTo>
                  <a:lnTo>
                    <a:pt x="128" y="0"/>
                  </a:lnTo>
                  <a:lnTo>
                    <a:pt x="226" y="18"/>
                  </a:lnTo>
                  <a:lnTo>
                    <a:pt x="259" y="18"/>
                  </a:lnTo>
                  <a:lnTo>
                    <a:pt x="308" y="18"/>
                  </a:lnTo>
                  <a:lnTo>
                    <a:pt x="341" y="18"/>
                  </a:lnTo>
                  <a:lnTo>
                    <a:pt x="357" y="18"/>
                  </a:lnTo>
                  <a:lnTo>
                    <a:pt x="390" y="18"/>
                  </a:lnTo>
                  <a:lnTo>
                    <a:pt x="423" y="18"/>
                  </a:lnTo>
                  <a:lnTo>
                    <a:pt x="456" y="18"/>
                  </a:lnTo>
                  <a:lnTo>
                    <a:pt x="505" y="18"/>
                  </a:lnTo>
                  <a:lnTo>
                    <a:pt x="505" y="74"/>
                  </a:lnTo>
                  <a:lnTo>
                    <a:pt x="505" y="92"/>
                  </a:lnTo>
                  <a:lnTo>
                    <a:pt x="505" y="111"/>
                  </a:lnTo>
                  <a:lnTo>
                    <a:pt x="488" y="111"/>
                  </a:lnTo>
                  <a:lnTo>
                    <a:pt x="488" y="129"/>
                  </a:lnTo>
                  <a:lnTo>
                    <a:pt x="488" y="148"/>
                  </a:lnTo>
                  <a:lnTo>
                    <a:pt x="488" y="166"/>
                  </a:lnTo>
                  <a:lnTo>
                    <a:pt x="488" y="185"/>
                  </a:lnTo>
                  <a:lnTo>
                    <a:pt x="488" y="222"/>
                  </a:lnTo>
                  <a:lnTo>
                    <a:pt x="488" y="240"/>
                  </a:lnTo>
                  <a:lnTo>
                    <a:pt x="488" y="277"/>
                  </a:lnTo>
                  <a:lnTo>
                    <a:pt x="488" y="314"/>
                  </a:lnTo>
                  <a:lnTo>
                    <a:pt x="488" y="351"/>
                  </a:lnTo>
                  <a:lnTo>
                    <a:pt x="488" y="370"/>
                  </a:lnTo>
                  <a:lnTo>
                    <a:pt x="488" y="407"/>
                  </a:lnTo>
                  <a:lnTo>
                    <a:pt x="488" y="425"/>
                  </a:lnTo>
                  <a:lnTo>
                    <a:pt x="472" y="425"/>
                  </a:lnTo>
                  <a:lnTo>
                    <a:pt x="456" y="407"/>
                  </a:lnTo>
                  <a:lnTo>
                    <a:pt x="423" y="407"/>
                  </a:lnTo>
                  <a:lnTo>
                    <a:pt x="390" y="407"/>
                  </a:lnTo>
                  <a:lnTo>
                    <a:pt x="341" y="407"/>
                  </a:lnTo>
                  <a:lnTo>
                    <a:pt x="308" y="407"/>
                  </a:lnTo>
                  <a:lnTo>
                    <a:pt x="275" y="407"/>
                  </a:lnTo>
                  <a:lnTo>
                    <a:pt x="243" y="407"/>
                  </a:lnTo>
                  <a:lnTo>
                    <a:pt x="210" y="407"/>
                  </a:lnTo>
                  <a:lnTo>
                    <a:pt x="194" y="407"/>
                  </a:lnTo>
                  <a:lnTo>
                    <a:pt x="144" y="407"/>
                  </a:lnTo>
                  <a:lnTo>
                    <a:pt x="128" y="407"/>
                  </a:lnTo>
                  <a:lnTo>
                    <a:pt x="82" y="388"/>
                  </a:lnTo>
                  <a:lnTo>
                    <a:pt x="49" y="388"/>
                  </a:lnTo>
                  <a:lnTo>
                    <a:pt x="33" y="388"/>
                  </a:lnTo>
                  <a:lnTo>
                    <a:pt x="16" y="388"/>
                  </a:lnTo>
                  <a:lnTo>
                    <a:pt x="0" y="388"/>
                  </a:lnTo>
                  <a:lnTo>
                    <a:pt x="0" y="203"/>
                  </a:lnTo>
                  <a:lnTo>
                    <a:pt x="16" y="74"/>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Freeform 270"/>
            <p:cNvSpPr>
              <a:spLocks/>
            </p:cNvSpPr>
            <p:nvPr/>
          </p:nvSpPr>
          <p:spPr bwMode="auto">
            <a:xfrm>
              <a:off x="4197" y="98"/>
              <a:ext cx="505" cy="425"/>
            </a:xfrm>
            <a:custGeom>
              <a:avLst/>
              <a:gdLst/>
              <a:ahLst/>
              <a:cxnLst>
                <a:cxn ang="0">
                  <a:pos x="16" y="0"/>
                </a:cxn>
                <a:cxn ang="0">
                  <a:pos x="33" y="0"/>
                </a:cxn>
                <a:cxn ang="0">
                  <a:pos x="128" y="0"/>
                </a:cxn>
                <a:cxn ang="0">
                  <a:pos x="226" y="18"/>
                </a:cxn>
                <a:cxn ang="0">
                  <a:pos x="259" y="18"/>
                </a:cxn>
                <a:cxn ang="0">
                  <a:pos x="308" y="18"/>
                </a:cxn>
                <a:cxn ang="0">
                  <a:pos x="341" y="18"/>
                </a:cxn>
                <a:cxn ang="0">
                  <a:pos x="357" y="18"/>
                </a:cxn>
                <a:cxn ang="0">
                  <a:pos x="390" y="18"/>
                </a:cxn>
                <a:cxn ang="0">
                  <a:pos x="423" y="18"/>
                </a:cxn>
                <a:cxn ang="0">
                  <a:pos x="456" y="18"/>
                </a:cxn>
                <a:cxn ang="0">
                  <a:pos x="505" y="18"/>
                </a:cxn>
                <a:cxn ang="0">
                  <a:pos x="505" y="74"/>
                </a:cxn>
                <a:cxn ang="0">
                  <a:pos x="505" y="92"/>
                </a:cxn>
                <a:cxn ang="0">
                  <a:pos x="505" y="111"/>
                </a:cxn>
                <a:cxn ang="0">
                  <a:pos x="488" y="111"/>
                </a:cxn>
                <a:cxn ang="0">
                  <a:pos x="488" y="129"/>
                </a:cxn>
                <a:cxn ang="0">
                  <a:pos x="488" y="148"/>
                </a:cxn>
                <a:cxn ang="0">
                  <a:pos x="488" y="166"/>
                </a:cxn>
                <a:cxn ang="0">
                  <a:pos x="488" y="185"/>
                </a:cxn>
                <a:cxn ang="0">
                  <a:pos x="488" y="222"/>
                </a:cxn>
                <a:cxn ang="0">
                  <a:pos x="488" y="240"/>
                </a:cxn>
                <a:cxn ang="0">
                  <a:pos x="488" y="277"/>
                </a:cxn>
                <a:cxn ang="0">
                  <a:pos x="488" y="314"/>
                </a:cxn>
                <a:cxn ang="0">
                  <a:pos x="488" y="351"/>
                </a:cxn>
                <a:cxn ang="0">
                  <a:pos x="488" y="370"/>
                </a:cxn>
                <a:cxn ang="0">
                  <a:pos x="488" y="407"/>
                </a:cxn>
                <a:cxn ang="0">
                  <a:pos x="488" y="425"/>
                </a:cxn>
                <a:cxn ang="0">
                  <a:pos x="472" y="425"/>
                </a:cxn>
                <a:cxn ang="0">
                  <a:pos x="456" y="407"/>
                </a:cxn>
                <a:cxn ang="0">
                  <a:pos x="423" y="407"/>
                </a:cxn>
                <a:cxn ang="0">
                  <a:pos x="390" y="407"/>
                </a:cxn>
                <a:cxn ang="0">
                  <a:pos x="341" y="407"/>
                </a:cxn>
                <a:cxn ang="0">
                  <a:pos x="308" y="407"/>
                </a:cxn>
                <a:cxn ang="0">
                  <a:pos x="275" y="407"/>
                </a:cxn>
                <a:cxn ang="0">
                  <a:pos x="243" y="407"/>
                </a:cxn>
                <a:cxn ang="0">
                  <a:pos x="210" y="407"/>
                </a:cxn>
                <a:cxn ang="0">
                  <a:pos x="194" y="407"/>
                </a:cxn>
                <a:cxn ang="0">
                  <a:pos x="144" y="407"/>
                </a:cxn>
                <a:cxn ang="0">
                  <a:pos x="128" y="407"/>
                </a:cxn>
                <a:cxn ang="0">
                  <a:pos x="82" y="388"/>
                </a:cxn>
                <a:cxn ang="0">
                  <a:pos x="49" y="388"/>
                </a:cxn>
                <a:cxn ang="0">
                  <a:pos x="33" y="388"/>
                </a:cxn>
                <a:cxn ang="0">
                  <a:pos x="16" y="388"/>
                </a:cxn>
                <a:cxn ang="0">
                  <a:pos x="0" y="388"/>
                </a:cxn>
                <a:cxn ang="0">
                  <a:pos x="0" y="203"/>
                </a:cxn>
                <a:cxn ang="0">
                  <a:pos x="16" y="74"/>
                </a:cxn>
                <a:cxn ang="0">
                  <a:pos x="16" y="0"/>
                </a:cxn>
              </a:cxnLst>
              <a:rect l="0" t="0" r="r" b="b"/>
              <a:pathLst>
                <a:path w="505" h="425">
                  <a:moveTo>
                    <a:pt x="16" y="0"/>
                  </a:moveTo>
                  <a:lnTo>
                    <a:pt x="33" y="0"/>
                  </a:lnTo>
                  <a:lnTo>
                    <a:pt x="128" y="0"/>
                  </a:lnTo>
                  <a:lnTo>
                    <a:pt x="226" y="18"/>
                  </a:lnTo>
                  <a:lnTo>
                    <a:pt x="259" y="18"/>
                  </a:lnTo>
                  <a:lnTo>
                    <a:pt x="308" y="18"/>
                  </a:lnTo>
                  <a:lnTo>
                    <a:pt x="341" y="18"/>
                  </a:lnTo>
                  <a:lnTo>
                    <a:pt x="357" y="18"/>
                  </a:lnTo>
                  <a:lnTo>
                    <a:pt x="390" y="18"/>
                  </a:lnTo>
                  <a:lnTo>
                    <a:pt x="423" y="18"/>
                  </a:lnTo>
                  <a:lnTo>
                    <a:pt x="456" y="18"/>
                  </a:lnTo>
                  <a:lnTo>
                    <a:pt x="505" y="18"/>
                  </a:lnTo>
                  <a:lnTo>
                    <a:pt x="505" y="74"/>
                  </a:lnTo>
                  <a:lnTo>
                    <a:pt x="505" y="92"/>
                  </a:lnTo>
                  <a:lnTo>
                    <a:pt x="505" y="111"/>
                  </a:lnTo>
                  <a:lnTo>
                    <a:pt x="488" y="111"/>
                  </a:lnTo>
                  <a:lnTo>
                    <a:pt x="488" y="129"/>
                  </a:lnTo>
                  <a:lnTo>
                    <a:pt x="488" y="148"/>
                  </a:lnTo>
                  <a:lnTo>
                    <a:pt x="488" y="166"/>
                  </a:lnTo>
                  <a:lnTo>
                    <a:pt x="488" y="185"/>
                  </a:lnTo>
                  <a:lnTo>
                    <a:pt x="488" y="222"/>
                  </a:lnTo>
                  <a:lnTo>
                    <a:pt x="488" y="240"/>
                  </a:lnTo>
                  <a:lnTo>
                    <a:pt x="488" y="277"/>
                  </a:lnTo>
                  <a:lnTo>
                    <a:pt x="488" y="314"/>
                  </a:lnTo>
                  <a:lnTo>
                    <a:pt x="488" y="351"/>
                  </a:lnTo>
                  <a:lnTo>
                    <a:pt x="488" y="370"/>
                  </a:lnTo>
                  <a:lnTo>
                    <a:pt x="488" y="407"/>
                  </a:lnTo>
                  <a:lnTo>
                    <a:pt x="488" y="425"/>
                  </a:lnTo>
                  <a:lnTo>
                    <a:pt x="472" y="425"/>
                  </a:lnTo>
                  <a:lnTo>
                    <a:pt x="456" y="407"/>
                  </a:lnTo>
                  <a:lnTo>
                    <a:pt x="423" y="407"/>
                  </a:lnTo>
                  <a:lnTo>
                    <a:pt x="390" y="407"/>
                  </a:lnTo>
                  <a:lnTo>
                    <a:pt x="341" y="407"/>
                  </a:lnTo>
                  <a:lnTo>
                    <a:pt x="308" y="407"/>
                  </a:lnTo>
                  <a:lnTo>
                    <a:pt x="275" y="407"/>
                  </a:lnTo>
                  <a:lnTo>
                    <a:pt x="243" y="407"/>
                  </a:lnTo>
                  <a:lnTo>
                    <a:pt x="210" y="407"/>
                  </a:lnTo>
                  <a:lnTo>
                    <a:pt x="194" y="407"/>
                  </a:lnTo>
                  <a:lnTo>
                    <a:pt x="144" y="407"/>
                  </a:lnTo>
                  <a:lnTo>
                    <a:pt x="128" y="407"/>
                  </a:lnTo>
                  <a:lnTo>
                    <a:pt x="82" y="388"/>
                  </a:lnTo>
                  <a:lnTo>
                    <a:pt x="49" y="388"/>
                  </a:lnTo>
                  <a:lnTo>
                    <a:pt x="33" y="388"/>
                  </a:lnTo>
                  <a:lnTo>
                    <a:pt x="16" y="388"/>
                  </a:lnTo>
                  <a:lnTo>
                    <a:pt x="0" y="388"/>
                  </a:lnTo>
                  <a:lnTo>
                    <a:pt x="0" y="203"/>
                  </a:lnTo>
                  <a:lnTo>
                    <a:pt x="16" y="74"/>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34" name="Group 266"/>
          <p:cNvGrpSpPr>
            <a:grpSpLocks/>
          </p:cNvGrpSpPr>
          <p:nvPr/>
        </p:nvGrpSpPr>
        <p:grpSpPr bwMode="auto">
          <a:xfrm>
            <a:off x="7472113" y="1344214"/>
            <a:ext cx="233007" cy="514470"/>
            <a:chOff x="5665" y="115"/>
            <a:chExt cx="226" cy="499"/>
          </a:xfrm>
          <a:solidFill>
            <a:schemeClr val="accent5">
              <a:lumMod val="60000"/>
              <a:lumOff val="40000"/>
            </a:schemeClr>
          </a:solidFill>
        </p:grpSpPr>
        <p:sp>
          <p:nvSpPr>
            <p:cNvPr id="335" name="Freeform 268"/>
            <p:cNvSpPr>
              <a:spLocks/>
            </p:cNvSpPr>
            <p:nvPr/>
          </p:nvSpPr>
          <p:spPr bwMode="auto">
            <a:xfrm>
              <a:off x="5665" y="115"/>
              <a:ext cx="226" cy="499"/>
            </a:xfrm>
            <a:custGeom>
              <a:avLst/>
              <a:gdLst/>
              <a:ahLst/>
              <a:cxnLst>
                <a:cxn ang="0">
                  <a:pos x="65" y="0"/>
                </a:cxn>
                <a:cxn ang="0">
                  <a:pos x="161" y="0"/>
                </a:cxn>
                <a:cxn ang="0">
                  <a:pos x="177" y="19"/>
                </a:cxn>
                <a:cxn ang="0">
                  <a:pos x="177" y="56"/>
                </a:cxn>
                <a:cxn ang="0">
                  <a:pos x="194" y="93"/>
                </a:cxn>
                <a:cxn ang="0">
                  <a:pos x="194" y="130"/>
                </a:cxn>
                <a:cxn ang="0">
                  <a:pos x="194" y="167"/>
                </a:cxn>
                <a:cxn ang="0">
                  <a:pos x="210" y="204"/>
                </a:cxn>
                <a:cxn ang="0">
                  <a:pos x="210" y="241"/>
                </a:cxn>
                <a:cxn ang="0">
                  <a:pos x="210" y="278"/>
                </a:cxn>
                <a:cxn ang="0">
                  <a:pos x="226" y="315"/>
                </a:cxn>
                <a:cxn ang="0">
                  <a:pos x="210" y="333"/>
                </a:cxn>
                <a:cxn ang="0">
                  <a:pos x="194" y="370"/>
                </a:cxn>
                <a:cxn ang="0">
                  <a:pos x="177" y="389"/>
                </a:cxn>
                <a:cxn ang="0">
                  <a:pos x="161" y="407"/>
                </a:cxn>
                <a:cxn ang="0">
                  <a:pos x="131" y="407"/>
                </a:cxn>
                <a:cxn ang="0">
                  <a:pos x="98" y="463"/>
                </a:cxn>
                <a:cxn ang="0">
                  <a:pos x="98" y="499"/>
                </a:cxn>
                <a:cxn ang="0">
                  <a:pos x="65" y="499"/>
                </a:cxn>
                <a:cxn ang="0">
                  <a:pos x="33" y="499"/>
                </a:cxn>
                <a:cxn ang="0">
                  <a:pos x="16" y="481"/>
                </a:cxn>
                <a:cxn ang="0">
                  <a:pos x="0" y="444"/>
                </a:cxn>
                <a:cxn ang="0">
                  <a:pos x="0" y="407"/>
                </a:cxn>
                <a:cxn ang="0">
                  <a:pos x="0" y="352"/>
                </a:cxn>
                <a:cxn ang="0">
                  <a:pos x="0" y="296"/>
                </a:cxn>
                <a:cxn ang="0">
                  <a:pos x="0" y="167"/>
                </a:cxn>
                <a:cxn ang="0">
                  <a:pos x="0" y="74"/>
                </a:cxn>
                <a:cxn ang="0">
                  <a:pos x="0" y="38"/>
                </a:cxn>
                <a:cxn ang="0">
                  <a:pos x="16" y="19"/>
                </a:cxn>
                <a:cxn ang="0">
                  <a:pos x="16" y="19"/>
                </a:cxn>
                <a:cxn ang="0">
                  <a:pos x="16" y="19"/>
                </a:cxn>
                <a:cxn ang="0">
                  <a:pos x="33" y="0"/>
                </a:cxn>
              </a:cxnLst>
              <a:rect l="0" t="0" r="r" b="b"/>
              <a:pathLst>
                <a:path w="226" h="499">
                  <a:moveTo>
                    <a:pt x="49" y="0"/>
                  </a:moveTo>
                  <a:lnTo>
                    <a:pt x="65" y="0"/>
                  </a:lnTo>
                  <a:lnTo>
                    <a:pt x="115" y="0"/>
                  </a:lnTo>
                  <a:lnTo>
                    <a:pt x="161" y="0"/>
                  </a:lnTo>
                  <a:lnTo>
                    <a:pt x="177" y="0"/>
                  </a:lnTo>
                  <a:lnTo>
                    <a:pt x="177" y="19"/>
                  </a:lnTo>
                  <a:lnTo>
                    <a:pt x="177" y="38"/>
                  </a:lnTo>
                  <a:lnTo>
                    <a:pt x="177" y="56"/>
                  </a:lnTo>
                  <a:lnTo>
                    <a:pt x="177" y="74"/>
                  </a:lnTo>
                  <a:lnTo>
                    <a:pt x="194" y="93"/>
                  </a:lnTo>
                  <a:lnTo>
                    <a:pt x="194" y="111"/>
                  </a:lnTo>
                  <a:lnTo>
                    <a:pt x="194" y="130"/>
                  </a:lnTo>
                  <a:lnTo>
                    <a:pt x="194" y="149"/>
                  </a:lnTo>
                  <a:lnTo>
                    <a:pt x="194" y="167"/>
                  </a:lnTo>
                  <a:lnTo>
                    <a:pt x="210" y="185"/>
                  </a:lnTo>
                  <a:lnTo>
                    <a:pt x="210" y="204"/>
                  </a:lnTo>
                  <a:lnTo>
                    <a:pt x="210" y="222"/>
                  </a:lnTo>
                  <a:lnTo>
                    <a:pt x="210" y="241"/>
                  </a:lnTo>
                  <a:lnTo>
                    <a:pt x="210" y="259"/>
                  </a:lnTo>
                  <a:lnTo>
                    <a:pt x="210" y="278"/>
                  </a:lnTo>
                  <a:lnTo>
                    <a:pt x="210" y="296"/>
                  </a:lnTo>
                  <a:lnTo>
                    <a:pt x="226" y="315"/>
                  </a:lnTo>
                  <a:lnTo>
                    <a:pt x="210" y="315"/>
                  </a:lnTo>
                  <a:lnTo>
                    <a:pt x="210" y="333"/>
                  </a:lnTo>
                  <a:lnTo>
                    <a:pt x="194" y="352"/>
                  </a:lnTo>
                  <a:lnTo>
                    <a:pt x="194" y="370"/>
                  </a:lnTo>
                  <a:lnTo>
                    <a:pt x="177" y="370"/>
                  </a:lnTo>
                  <a:lnTo>
                    <a:pt x="177" y="389"/>
                  </a:lnTo>
                  <a:lnTo>
                    <a:pt x="161" y="389"/>
                  </a:lnTo>
                  <a:lnTo>
                    <a:pt x="161" y="407"/>
                  </a:lnTo>
                  <a:lnTo>
                    <a:pt x="145" y="407"/>
                  </a:lnTo>
                  <a:lnTo>
                    <a:pt x="131" y="407"/>
                  </a:lnTo>
                  <a:lnTo>
                    <a:pt x="115" y="444"/>
                  </a:lnTo>
                  <a:lnTo>
                    <a:pt x="98" y="463"/>
                  </a:lnTo>
                  <a:lnTo>
                    <a:pt x="98" y="481"/>
                  </a:lnTo>
                  <a:lnTo>
                    <a:pt x="98" y="499"/>
                  </a:lnTo>
                  <a:lnTo>
                    <a:pt x="82" y="499"/>
                  </a:lnTo>
                  <a:lnTo>
                    <a:pt x="65" y="499"/>
                  </a:lnTo>
                  <a:lnTo>
                    <a:pt x="49" y="499"/>
                  </a:lnTo>
                  <a:lnTo>
                    <a:pt x="33" y="499"/>
                  </a:lnTo>
                  <a:lnTo>
                    <a:pt x="33" y="481"/>
                  </a:lnTo>
                  <a:lnTo>
                    <a:pt x="16" y="481"/>
                  </a:lnTo>
                  <a:lnTo>
                    <a:pt x="0" y="481"/>
                  </a:lnTo>
                  <a:lnTo>
                    <a:pt x="0" y="444"/>
                  </a:lnTo>
                  <a:lnTo>
                    <a:pt x="0" y="425"/>
                  </a:lnTo>
                  <a:lnTo>
                    <a:pt x="0" y="407"/>
                  </a:lnTo>
                  <a:lnTo>
                    <a:pt x="0" y="370"/>
                  </a:lnTo>
                  <a:lnTo>
                    <a:pt x="0" y="352"/>
                  </a:lnTo>
                  <a:lnTo>
                    <a:pt x="0" y="315"/>
                  </a:lnTo>
                  <a:lnTo>
                    <a:pt x="0" y="296"/>
                  </a:lnTo>
                  <a:lnTo>
                    <a:pt x="0" y="241"/>
                  </a:lnTo>
                  <a:lnTo>
                    <a:pt x="0" y="167"/>
                  </a:lnTo>
                  <a:lnTo>
                    <a:pt x="0" y="111"/>
                  </a:lnTo>
                  <a:lnTo>
                    <a:pt x="0" y="74"/>
                  </a:lnTo>
                  <a:lnTo>
                    <a:pt x="0" y="56"/>
                  </a:lnTo>
                  <a:lnTo>
                    <a:pt x="0" y="38"/>
                  </a:lnTo>
                  <a:lnTo>
                    <a:pt x="16" y="38"/>
                  </a:lnTo>
                  <a:lnTo>
                    <a:pt x="16" y="19"/>
                  </a:lnTo>
                  <a:lnTo>
                    <a:pt x="16" y="38"/>
                  </a:lnTo>
                  <a:lnTo>
                    <a:pt x="16" y="19"/>
                  </a:lnTo>
                  <a:lnTo>
                    <a:pt x="16" y="38"/>
                  </a:lnTo>
                  <a:lnTo>
                    <a:pt x="16" y="19"/>
                  </a:lnTo>
                  <a:lnTo>
                    <a:pt x="33" y="19"/>
                  </a:lnTo>
                  <a:lnTo>
                    <a:pt x="33" y="0"/>
                  </a:lnTo>
                  <a:lnTo>
                    <a:pt x="4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Freeform 267"/>
            <p:cNvSpPr>
              <a:spLocks/>
            </p:cNvSpPr>
            <p:nvPr/>
          </p:nvSpPr>
          <p:spPr bwMode="auto">
            <a:xfrm>
              <a:off x="5665" y="115"/>
              <a:ext cx="226" cy="499"/>
            </a:xfrm>
            <a:custGeom>
              <a:avLst/>
              <a:gdLst/>
              <a:ahLst/>
              <a:cxnLst>
                <a:cxn ang="0">
                  <a:pos x="65" y="0"/>
                </a:cxn>
                <a:cxn ang="0">
                  <a:pos x="161" y="0"/>
                </a:cxn>
                <a:cxn ang="0">
                  <a:pos x="177" y="19"/>
                </a:cxn>
                <a:cxn ang="0">
                  <a:pos x="177" y="56"/>
                </a:cxn>
                <a:cxn ang="0">
                  <a:pos x="194" y="93"/>
                </a:cxn>
                <a:cxn ang="0">
                  <a:pos x="194" y="130"/>
                </a:cxn>
                <a:cxn ang="0">
                  <a:pos x="194" y="167"/>
                </a:cxn>
                <a:cxn ang="0">
                  <a:pos x="210" y="204"/>
                </a:cxn>
                <a:cxn ang="0">
                  <a:pos x="210" y="241"/>
                </a:cxn>
                <a:cxn ang="0">
                  <a:pos x="210" y="278"/>
                </a:cxn>
                <a:cxn ang="0">
                  <a:pos x="226" y="315"/>
                </a:cxn>
                <a:cxn ang="0">
                  <a:pos x="210" y="333"/>
                </a:cxn>
                <a:cxn ang="0">
                  <a:pos x="194" y="370"/>
                </a:cxn>
                <a:cxn ang="0">
                  <a:pos x="177" y="389"/>
                </a:cxn>
                <a:cxn ang="0">
                  <a:pos x="161" y="407"/>
                </a:cxn>
                <a:cxn ang="0">
                  <a:pos x="131" y="407"/>
                </a:cxn>
                <a:cxn ang="0">
                  <a:pos x="98" y="463"/>
                </a:cxn>
                <a:cxn ang="0">
                  <a:pos x="98" y="499"/>
                </a:cxn>
                <a:cxn ang="0">
                  <a:pos x="65" y="499"/>
                </a:cxn>
                <a:cxn ang="0">
                  <a:pos x="33" y="499"/>
                </a:cxn>
                <a:cxn ang="0">
                  <a:pos x="16" y="481"/>
                </a:cxn>
                <a:cxn ang="0">
                  <a:pos x="0" y="444"/>
                </a:cxn>
                <a:cxn ang="0">
                  <a:pos x="0" y="407"/>
                </a:cxn>
                <a:cxn ang="0">
                  <a:pos x="0" y="352"/>
                </a:cxn>
                <a:cxn ang="0">
                  <a:pos x="0" y="296"/>
                </a:cxn>
                <a:cxn ang="0">
                  <a:pos x="0" y="167"/>
                </a:cxn>
                <a:cxn ang="0">
                  <a:pos x="0" y="74"/>
                </a:cxn>
                <a:cxn ang="0">
                  <a:pos x="0" y="38"/>
                </a:cxn>
                <a:cxn ang="0">
                  <a:pos x="16" y="19"/>
                </a:cxn>
                <a:cxn ang="0">
                  <a:pos x="16" y="19"/>
                </a:cxn>
                <a:cxn ang="0">
                  <a:pos x="16" y="19"/>
                </a:cxn>
                <a:cxn ang="0">
                  <a:pos x="33" y="0"/>
                </a:cxn>
              </a:cxnLst>
              <a:rect l="0" t="0" r="r" b="b"/>
              <a:pathLst>
                <a:path w="226" h="499">
                  <a:moveTo>
                    <a:pt x="49" y="0"/>
                  </a:moveTo>
                  <a:lnTo>
                    <a:pt x="65" y="0"/>
                  </a:lnTo>
                  <a:lnTo>
                    <a:pt x="115" y="0"/>
                  </a:lnTo>
                  <a:lnTo>
                    <a:pt x="161" y="0"/>
                  </a:lnTo>
                  <a:lnTo>
                    <a:pt x="177" y="0"/>
                  </a:lnTo>
                  <a:lnTo>
                    <a:pt x="177" y="19"/>
                  </a:lnTo>
                  <a:lnTo>
                    <a:pt x="177" y="38"/>
                  </a:lnTo>
                  <a:lnTo>
                    <a:pt x="177" y="56"/>
                  </a:lnTo>
                  <a:lnTo>
                    <a:pt x="177" y="74"/>
                  </a:lnTo>
                  <a:lnTo>
                    <a:pt x="194" y="93"/>
                  </a:lnTo>
                  <a:lnTo>
                    <a:pt x="194" y="111"/>
                  </a:lnTo>
                  <a:lnTo>
                    <a:pt x="194" y="130"/>
                  </a:lnTo>
                  <a:lnTo>
                    <a:pt x="194" y="149"/>
                  </a:lnTo>
                  <a:lnTo>
                    <a:pt x="194" y="167"/>
                  </a:lnTo>
                  <a:lnTo>
                    <a:pt x="210" y="185"/>
                  </a:lnTo>
                  <a:lnTo>
                    <a:pt x="210" y="204"/>
                  </a:lnTo>
                  <a:lnTo>
                    <a:pt x="210" y="222"/>
                  </a:lnTo>
                  <a:lnTo>
                    <a:pt x="210" y="241"/>
                  </a:lnTo>
                  <a:lnTo>
                    <a:pt x="210" y="259"/>
                  </a:lnTo>
                  <a:lnTo>
                    <a:pt x="210" y="278"/>
                  </a:lnTo>
                  <a:lnTo>
                    <a:pt x="210" y="296"/>
                  </a:lnTo>
                  <a:lnTo>
                    <a:pt x="226" y="315"/>
                  </a:lnTo>
                  <a:lnTo>
                    <a:pt x="210" y="315"/>
                  </a:lnTo>
                  <a:lnTo>
                    <a:pt x="210" y="333"/>
                  </a:lnTo>
                  <a:lnTo>
                    <a:pt x="194" y="352"/>
                  </a:lnTo>
                  <a:lnTo>
                    <a:pt x="194" y="370"/>
                  </a:lnTo>
                  <a:lnTo>
                    <a:pt x="177" y="370"/>
                  </a:lnTo>
                  <a:lnTo>
                    <a:pt x="177" y="389"/>
                  </a:lnTo>
                  <a:lnTo>
                    <a:pt x="161" y="389"/>
                  </a:lnTo>
                  <a:lnTo>
                    <a:pt x="161" y="407"/>
                  </a:lnTo>
                  <a:lnTo>
                    <a:pt x="145" y="407"/>
                  </a:lnTo>
                  <a:lnTo>
                    <a:pt x="131" y="407"/>
                  </a:lnTo>
                  <a:lnTo>
                    <a:pt x="115" y="444"/>
                  </a:lnTo>
                  <a:lnTo>
                    <a:pt x="98" y="463"/>
                  </a:lnTo>
                  <a:lnTo>
                    <a:pt x="98" y="481"/>
                  </a:lnTo>
                  <a:lnTo>
                    <a:pt x="98" y="499"/>
                  </a:lnTo>
                  <a:lnTo>
                    <a:pt x="82" y="499"/>
                  </a:lnTo>
                  <a:lnTo>
                    <a:pt x="65" y="499"/>
                  </a:lnTo>
                  <a:lnTo>
                    <a:pt x="49" y="499"/>
                  </a:lnTo>
                  <a:lnTo>
                    <a:pt x="33" y="499"/>
                  </a:lnTo>
                  <a:lnTo>
                    <a:pt x="33" y="481"/>
                  </a:lnTo>
                  <a:lnTo>
                    <a:pt x="16" y="481"/>
                  </a:lnTo>
                  <a:lnTo>
                    <a:pt x="0" y="481"/>
                  </a:lnTo>
                  <a:lnTo>
                    <a:pt x="0" y="444"/>
                  </a:lnTo>
                  <a:lnTo>
                    <a:pt x="0" y="425"/>
                  </a:lnTo>
                  <a:lnTo>
                    <a:pt x="0" y="407"/>
                  </a:lnTo>
                  <a:lnTo>
                    <a:pt x="0" y="370"/>
                  </a:lnTo>
                  <a:lnTo>
                    <a:pt x="0" y="352"/>
                  </a:lnTo>
                  <a:lnTo>
                    <a:pt x="0" y="315"/>
                  </a:lnTo>
                  <a:lnTo>
                    <a:pt x="0" y="296"/>
                  </a:lnTo>
                  <a:lnTo>
                    <a:pt x="0" y="241"/>
                  </a:lnTo>
                  <a:lnTo>
                    <a:pt x="0" y="167"/>
                  </a:lnTo>
                  <a:lnTo>
                    <a:pt x="0" y="111"/>
                  </a:lnTo>
                  <a:lnTo>
                    <a:pt x="0" y="74"/>
                  </a:lnTo>
                  <a:lnTo>
                    <a:pt x="0" y="56"/>
                  </a:lnTo>
                  <a:lnTo>
                    <a:pt x="0" y="38"/>
                  </a:lnTo>
                  <a:lnTo>
                    <a:pt x="16" y="38"/>
                  </a:lnTo>
                  <a:lnTo>
                    <a:pt x="16" y="19"/>
                  </a:lnTo>
                  <a:lnTo>
                    <a:pt x="16" y="38"/>
                  </a:lnTo>
                  <a:lnTo>
                    <a:pt x="16" y="19"/>
                  </a:lnTo>
                  <a:lnTo>
                    <a:pt x="16" y="38"/>
                  </a:lnTo>
                  <a:lnTo>
                    <a:pt x="16" y="19"/>
                  </a:lnTo>
                  <a:lnTo>
                    <a:pt x="33" y="19"/>
                  </a:lnTo>
                  <a:lnTo>
                    <a:pt x="33" y="0"/>
                  </a:lnTo>
                  <a:lnTo>
                    <a:pt x="4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37" name="Group 263"/>
          <p:cNvGrpSpPr>
            <a:grpSpLocks/>
          </p:cNvGrpSpPr>
          <p:nvPr/>
        </p:nvGrpSpPr>
        <p:grpSpPr bwMode="auto">
          <a:xfrm>
            <a:off x="7168997" y="1344214"/>
            <a:ext cx="353635" cy="720670"/>
            <a:chOff x="5371" y="115"/>
            <a:chExt cx="343" cy="699"/>
          </a:xfrm>
          <a:solidFill>
            <a:schemeClr val="accent5">
              <a:lumMod val="60000"/>
              <a:lumOff val="40000"/>
            </a:schemeClr>
          </a:solidFill>
        </p:grpSpPr>
        <p:sp>
          <p:nvSpPr>
            <p:cNvPr id="338" name="Freeform 265"/>
            <p:cNvSpPr>
              <a:spLocks/>
            </p:cNvSpPr>
            <p:nvPr/>
          </p:nvSpPr>
          <p:spPr bwMode="auto">
            <a:xfrm>
              <a:off x="5371" y="115"/>
              <a:ext cx="343" cy="699"/>
            </a:xfrm>
            <a:custGeom>
              <a:avLst/>
              <a:gdLst/>
              <a:ahLst/>
              <a:cxnLst>
                <a:cxn ang="0">
                  <a:pos x="49" y="0"/>
                </a:cxn>
                <a:cxn ang="0">
                  <a:pos x="131" y="0"/>
                </a:cxn>
                <a:cxn ang="0">
                  <a:pos x="163" y="0"/>
                </a:cxn>
                <a:cxn ang="0">
                  <a:pos x="212" y="0"/>
                </a:cxn>
                <a:cxn ang="0">
                  <a:pos x="245" y="0"/>
                </a:cxn>
                <a:cxn ang="0">
                  <a:pos x="278" y="0"/>
                </a:cxn>
                <a:cxn ang="0">
                  <a:pos x="310" y="0"/>
                </a:cxn>
                <a:cxn ang="0">
                  <a:pos x="343" y="0"/>
                </a:cxn>
                <a:cxn ang="0">
                  <a:pos x="327" y="19"/>
                </a:cxn>
                <a:cxn ang="0">
                  <a:pos x="310" y="38"/>
                </a:cxn>
                <a:cxn ang="0">
                  <a:pos x="310" y="38"/>
                </a:cxn>
                <a:cxn ang="0">
                  <a:pos x="310" y="38"/>
                </a:cxn>
                <a:cxn ang="0">
                  <a:pos x="294" y="56"/>
                </a:cxn>
                <a:cxn ang="0">
                  <a:pos x="294" y="111"/>
                </a:cxn>
                <a:cxn ang="0">
                  <a:pos x="294" y="241"/>
                </a:cxn>
                <a:cxn ang="0">
                  <a:pos x="294" y="314"/>
                </a:cxn>
                <a:cxn ang="0">
                  <a:pos x="294" y="370"/>
                </a:cxn>
                <a:cxn ang="0">
                  <a:pos x="294" y="425"/>
                </a:cxn>
                <a:cxn ang="0">
                  <a:pos x="294" y="481"/>
                </a:cxn>
                <a:cxn ang="0">
                  <a:pos x="278" y="552"/>
                </a:cxn>
                <a:cxn ang="0">
                  <a:pos x="261" y="663"/>
                </a:cxn>
                <a:cxn ang="0">
                  <a:pos x="228" y="681"/>
                </a:cxn>
                <a:cxn ang="0">
                  <a:pos x="179" y="663"/>
                </a:cxn>
                <a:cxn ang="0">
                  <a:pos x="147" y="644"/>
                </a:cxn>
                <a:cxn ang="0">
                  <a:pos x="114" y="626"/>
                </a:cxn>
                <a:cxn ang="0">
                  <a:pos x="82" y="626"/>
                </a:cxn>
                <a:cxn ang="0">
                  <a:pos x="49" y="626"/>
                </a:cxn>
                <a:cxn ang="0">
                  <a:pos x="32" y="607"/>
                </a:cxn>
                <a:cxn ang="0">
                  <a:pos x="16" y="626"/>
                </a:cxn>
                <a:cxn ang="0">
                  <a:pos x="0" y="607"/>
                </a:cxn>
                <a:cxn ang="0">
                  <a:pos x="16" y="588"/>
                </a:cxn>
                <a:cxn ang="0">
                  <a:pos x="16" y="533"/>
                </a:cxn>
                <a:cxn ang="0">
                  <a:pos x="16" y="462"/>
                </a:cxn>
                <a:cxn ang="0">
                  <a:pos x="16" y="407"/>
                </a:cxn>
                <a:cxn ang="0">
                  <a:pos x="16" y="370"/>
                </a:cxn>
                <a:cxn ang="0">
                  <a:pos x="16" y="314"/>
                </a:cxn>
                <a:cxn ang="0">
                  <a:pos x="16" y="241"/>
                </a:cxn>
                <a:cxn ang="0">
                  <a:pos x="16" y="167"/>
                </a:cxn>
                <a:cxn ang="0">
                  <a:pos x="16" y="111"/>
                </a:cxn>
                <a:cxn ang="0">
                  <a:pos x="16" y="56"/>
                </a:cxn>
                <a:cxn ang="0">
                  <a:pos x="16" y="19"/>
                </a:cxn>
              </a:cxnLst>
              <a:rect l="0" t="0" r="r" b="b"/>
              <a:pathLst>
                <a:path w="343" h="699">
                  <a:moveTo>
                    <a:pt x="16" y="0"/>
                  </a:moveTo>
                  <a:lnTo>
                    <a:pt x="49" y="0"/>
                  </a:lnTo>
                  <a:lnTo>
                    <a:pt x="82" y="0"/>
                  </a:lnTo>
                  <a:lnTo>
                    <a:pt x="131" y="0"/>
                  </a:lnTo>
                  <a:lnTo>
                    <a:pt x="147" y="0"/>
                  </a:lnTo>
                  <a:lnTo>
                    <a:pt x="163" y="0"/>
                  </a:lnTo>
                  <a:lnTo>
                    <a:pt x="196" y="0"/>
                  </a:lnTo>
                  <a:lnTo>
                    <a:pt x="212" y="0"/>
                  </a:lnTo>
                  <a:lnTo>
                    <a:pt x="228" y="0"/>
                  </a:lnTo>
                  <a:lnTo>
                    <a:pt x="245" y="0"/>
                  </a:lnTo>
                  <a:lnTo>
                    <a:pt x="261" y="0"/>
                  </a:lnTo>
                  <a:lnTo>
                    <a:pt x="278" y="0"/>
                  </a:lnTo>
                  <a:lnTo>
                    <a:pt x="294" y="0"/>
                  </a:lnTo>
                  <a:lnTo>
                    <a:pt x="310" y="0"/>
                  </a:lnTo>
                  <a:lnTo>
                    <a:pt x="327" y="0"/>
                  </a:lnTo>
                  <a:lnTo>
                    <a:pt x="343" y="0"/>
                  </a:lnTo>
                  <a:lnTo>
                    <a:pt x="327" y="0"/>
                  </a:lnTo>
                  <a:lnTo>
                    <a:pt x="327" y="19"/>
                  </a:lnTo>
                  <a:lnTo>
                    <a:pt x="310" y="19"/>
                  </a:lnTo>
                  <a:lnTo>
                    <a:pt x="310" y="38"/>
                  </a:lnTo>
                  <a:lnTo>
                    <a:pt x="310" y="19"/>
                  </a:lnTo>
                  <a:lnTo>
                    <a:pt x="310" y="38"/>
                  </a:lnTo>
                  <a:lnTo>
                    <a:pt x="310" y="19"/>
                  </a:lnTo>
                  <a:lnTo>
                    <a:pt x="310" y="38"/>
                  </a:lnTo>
                  <a:lnTo>
                    <a:pt x="294" y="38"/>
                  </a:lnTo>
                  <a:lnTo>
                    <a:pt x="294" y="56"/>
                  </a:lnTo>
                  <a:lnTo>
                    <a:pt x="294" y="74"/>
                  </a:lnTo>
                  <a:lnTo>
                    <a:pt x="294" y="111"/>
                  </a:lnTo>
                  <a:lnTo>
                    <a:pt x="294" y="167"/>
                  </a:lnTo>
                  <a:lnTo>
                    <a:pt x="294" y="241"/>
                  </a:lnTo>
                  <a:lnTo>
                    <a:pt x="294" y="296"/>
                  </a:lnTo>
                  <a:lnTo>
                    <a:pt x="294" y="314"/>
                  </a:lnTo>
                  <a:lnTo>
                    <a:pt x="294" y="352"/>
                  </a:lnTo>
                  <a:lnTo>
                    <a:pt x="294" y="370"/>
                  </a:lnTo>
                  <a:lnTo>
                    <a:pt x="294" y="407"/>
                  </a:lnTo>
                  <a:lnTo>
                    <a:pt x="294" y="425"/>
                  </a:lnTo>
                  <a:lnTo>
                    <a:pt x="294" y="444"/>
                  </a:lnTo>
                  <a:lnTo>
                    <a:pt x="294" y="481"/>
                  </a:lnTo>
                  <a:lnTo>
                    <a:pt x="310" y="481"/>
                  </a:lnTo>
                  <a:lnTo>
                    <a:pt x="278" y="552"/>
                  </a:lnTo>
                  <a:lnTo>
                    <a:pt x="261" y="607"/>
                  </a:lnTo>
                  <a:lnTo>
                    <a:pt x="261" y="663"/>
                  </a:lnTo>
                  <a:lnTo>
                    <a:pt x="261" y="699"/>
                  </a:lnTo>
                  <a:lnTo>
                    <a:pt x="228" y="681"/>
                  </a:lnTo>
                  <a:lnTo>
                    <a:pt x="212" y="663"/>
                  </a:lnTo>
                  <a:lnTo>
                    <a:pt x="179" y="663"/>
                  </a:lnTo>
                  <a:lnTo>
                    <a:pt x="163" y="644"/>
                  </a:lnTo>
                  <a:lnTo>
                    <a:pt x="147" y="644"/>
                  </a:lnTo>
                  <a:lnTo>
                    <a:pt x="131" y="626"/>
                  </a:lnTo>
                  <a:lnTo>
                    <a:pt x="114" y="626"/>
                  </a:lnTo>
                  <a:lnTo>
                    <a:pt x="98" y="626"/>
                  </a:lnTo>
                  <a:lnTo>
                    <a:pt x="82" y="626"/>
                  </a:lnTo>
                  <a:lnTo>
                    <a:pt x="65" y="626"/>
                  </a:lnTo>
                  <a:lnTo>
                    <a:pt x="49" y="626"/>
                  </a:lnTo>
                  <a:lnTo>
                    <a:pt x="32" y="626"/>
                  </a:lnTo>
                  <a:lnTo>
                    <a:pt x="32" y="607"/>
                  </a:lnTo>
                  <a:lnTo>
                    <a:pt x="16" y="607"/>
                  </a:lnTo>
                  <a:lnTo>
                    <a:pt x="16" y="626"/>
                  </a:lnTo>
                  <a:lnTo>
                    <a:pt x="16" y="607"/>
                  </a:lnTo>
                  <a:lnTo>
                    <a:pt x="0" y="607"/>
                  </a:lnTo>
                  <a:lnTo>
                    <a:pt x="16" y="607"/>
                  </a:lnTo>
                  <a:lnTo>
                    <a:pt x="16" y="588"/>
                  </a:lnTo>
                  <a:lnTo>
                    <a:pt x="16" y="552"/>
                  </a:lnTo>
                  <a:lnTo>
                    <a:pt x="16" y="533"/>
                  </a:lnTo>
                  <a:lnTo>
                    <a:pt x="16" y="499"/>
                  </a:lnTo>
                  <a:lnTo>
                    <a:pt x="16" y="462"/>
                  </a:lnTo>
                  <a:lnTo>
                    <a:pt x="16" y="425"/>
                  </a:lnTo>
                  <a:lnTo>
                    <a:pt x="16" y="407"/>
                  </a:lnTo>
                  <a:lnTo>
                    <a:pt x="16" y="389"/>
                  </a:lnTo>
                  <a:lnTo>
                    <a:pt x="16" y="370"/>
                  </a:lnTo>
                  <a:lnTo>
                    <a:pt x="16" y="352"/>
                  </a:lnTo>
                  <a:lnTo>
                    <a:pt x="16" y="314"/>
                  </a:lnTo>
                  <a:lnTo>
                    <a:pt x="16" y="278"/>
                  </a:lnTo>
                  <a:lnTo>
                    <a:pt x="16" y="241"/>
                  </a:lnTo>
                  <a:lnTo>
                    <a:pt x="16" y="204"/>
                  </a:lnTo>
                  <a:lnTo>
                    <a:pt x="16" y="167"/>
                  </a:lnTo>
                  <a:lnTo>
                    <a:pt x="16" y="148"/>
                  </a:lnTo>
                  <a:lnTo>
                    <a:pt x="16" y="111"/>
                  </a:lnTo>
                  <a:lnTo>
                    <a:pt x="16" y="74"/>
                  </a:lnTo>
                  <a:lnTo>
                    <a:pt x="16" y="56"/>
                  </a:lnTo>
                  <a:lnTo>
                    <a:pt x="16" y="38"/>
                  </a:lnTo>
                  <a:lnTo>
                    <a:pt x="16" y="19"/>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Freeform 264"/>
            <p:cNvSpPr>
              <a:spLocks/>
            </p:cNvSpPr>
            <p:nvPr/>
          </p:nvSpPr>
          <p:spPr bwMode="auto">
            <a:xfrm>
              <a:off x="5371" y="115"/>
              <a:ext cx="343" cy="699"/>
            </a:xfrm>
            <a:custGeom>
              <a:avLst/>
              <a:gdLst/>
              <a:ahLst/>
              <a:cxnLst>
                <a:cxn ang="0">
                  <a:pos x="49" y="0"/>
                </a:cxn>
                <a:cxn ang="0">
                  <a:pos x="131" y="0"/>
                </a:cxn>
                <a:cxn ang="0">
                  <a:pos x="163" y="0"/>
                </a:cxn>
                <a:cxn ang="0">
                  <a:pos x="212" y="0"/>
                </a:cxn>
                <a:cxn ang="0">
                  <a:pos x="245" y="0"/>
                </a:cxn>
                <a:cxn ang="0">
                  <a:pos x="278" y="0"/>
                </a:cxn>
                <a:cxn ang="0">
                  <a:pos x="310" y="0"/>
                </a:cxn>
                <a:cxn ang="0">
                  <a:pos x="343" y="0"/>
                </a:cxn>
                <a:cxn ang="0">
                  <a:pos x="327" y="19"/>
                </a:cxn>
                <a:cxn ang="0">
                  <a:pos x="310" y="38"/>
                </a:cxn>
                <a:cxn ang="0">
                  <a:pos x="310" y="38"/>
                </a:cxn>
                <a:cxn ang="0">
                  <a:pos x="310" y="38"/>
                </a:cxn>
                <a:cxn ang="0">
                  <a:pos x="294" y="56"/>
                </a:cxn>
                <a:cxn ang="0">
                  <a:pos x="294" y="111"/>
                </a:cxn>
                <a:cxn ang="0">
                  <a:pos x="294" y="241"/>
                </a:cxn>
                <a:cxn ang="0">
                  <a:pos x="294" y="314"/>
                </a:cxn>
                <a:cxn ang="0">
                  <a:pos x="294" y="370"/>
                </a:cxn>
                <a:cxn ang="0">
                  <a:pos x="294" y="425"/>
                </a:cxn>
                <a:cxn ang="0">
                  <a:pos x="294" y="481"/>
                </a:cxn>
                <a:cxn ang="0">
                  <a:pos x="278" y="552"/>
                </a:cxn>
                <a:cxn ang="0">
                  <a:pos x="261" y="663"/>
                </a:cxn>
                <a:cxn ang="0">
                  <a:pos x="228" y="681"/>
                </a:cxn>
                <a:cxn ang="0">
                  <a:pos x="179" y="663"/>
                </a:cxn>
                <a:cxn ang="0">
                  <a:pos x="147" y="644"/>
                </a:cxn>
                <a:cxn ang="0">
                  <a:pos x="114" y="626"/>
                </a:cxn>
                <a:cxn ang="0">
                  <a:pos x="82" y="626"/>
                </a:cxn>
                <a:cxn ang="0">
                  <a:pos x="49" y="626"/>
                </a:cxn>
                <a:cxn ang="0">
                  <a:pos x="32" y="607"/>
                </a:cxn>
                <a:cxn ang="0">
                  <a:pos x="16" y="626"/>
                </a:cxn>
                <a:cxn ang="0">
                  <a:pos x="0" y="607"/>
                </a:cxn>
                <a:cxn ang="0">
                  <a:pos x="16" y="588"/>
                </a:cxn>
                <a:cxn ang="0">
                  <a:pos x="16" y="533"/>
                </a:cxn>
                <a:cxn ang="0">
                  <a:pos x="16" y="462"/>
                </a:cxn>
                <a:cxn ang="0">
                  <a:pos x="16" y="407"/>
                </a:cxn>
                <a:cxn ang="0">
                  <a:pos x="16" y="370"/>
                </a:cxn>
                <a:cxn ang="0">
                  <a:pos x="16" y="314"/>
                </a:cxn>
                <a:cxn ang="0">
                  <a:pos x="16" y="241"/>
                </a:cxn>
                <a:cxn ang="0">
                  <a:pos x="16" y="167"/>
                </a:cxn>
                <a:cxn ang="0">
                  <a:pos x="16" y="111"/>
                </a:cxn>
                <a:cxn ang="0">
                  <a:pos x="16" y="56"/>
                </a:cxn>
                <a:cxn ang="0">
                  <a:pos x="16" y="19"/>
                </a:cxn>
              </a:cxnLst>
              <a:rect l="0" t="0" r="r" b="b"/>
              <a:pathLst>
                <a:path w="343" h="699">
                  <a:moveTo>
                    <a:pt x="16" y="0"/>
                  </a:moveTo>
                  <a:lnTo>
                    <a:pt x="49" y="0"/>
                  </a:lnTo>
                  <a:lnTo>
                    <a:pt x="82" y="0"/>
                  </a:lnTo>
                  <a:lnTo>
                    <a:pt x="131" y="0"/>
                  </a:lnTo>
                  <a:lnTo>
                    <a:pt x="147" y="0"/>
                  </a:lnTo>
                  <a:lnTo>
                    <a:pt x="163" y="0"/>
                  </a:lnTo>
                  <a:lnTo>
                    <a:pt x="196" y="0"/>
                  </a:lnTo>
                  <a:lnTo>
                    <a:pt x="212" y="0"/>
                  </a:lnTo>
                  <a:lnTo>
                    <a:pt x="228" y="0"/>
                  </a:lnTo>
                  <a:lnTo>
                    <a:pt x="245" y="0"/>
                  </a:lnTo>
                  <a:lnTo>
                    <a:pt x="261" y="0"/>
                  </a:lnTo>
                  <a:lnTo>
                    <a:pt x="278" y="0"/>
                  </a:lnTo>
                  <a:lnTo>
                    <a:pt x="294" y="0"/>
                  </a:lnTo>
                  <a:lnTo>
                    <a:pt x="310" y="0"/>
                  </a:lnTo>
                  <a:lnTo>
                    <a:pt x="327" y="0"/>
                  </a:lnTo>
                  <a:lnTo>
                    <a:pt x="343" y="0"/>
                  </a:lnTo>
                  <a:lnTo>
                    <a:pt x="327" y="0"/>
                  </a:lnTo>
                  <a:lnTo>
                    <a:pt x="327" y="19"/>
                  </a:lnTo>
                  <a:lnTo>
                    <a:pt x="310" y="19"/>
                  </a:lnTo>
                  <a:lnTo>
                    <a:pt x="310" y="38"/>
                  </a:lnTo>
                  <a:lnTo>
                    <a:pt x="310" y="19"/>
                  </a:lnTo>
                  <a:lnTo>
                    <a:pt x="310" y="38"/>
                  </a:lnTo>
                  <a:lnTo>
                    <a:pt x="310" y="19"/>
                  </a:lnTo>
                  <a:lnTo>
                    <a:pt x="310" y="38"/>
                  </a:lnTo>
                  <a:lnTo>
                    <a:pt x="294" y="38"/>
                  </a:lnTo>
                  <a:lnTo>
                    <a:pt x="294" y="56"/>
                  </a:lnTo>
                  <a:lnTo>
                    <a:pt x="294" y="74"/>
                  </a:lnTo>
                  <a:lnTo>
                    <a:pt x="294" y="111"/>
                  </a:lnTo>
                  <a:lnTo>
                    <a:pt x="294" y="167"/>
                  </a:lnTo>
                  <a:lnTo>
                    <a:pt x="294" y="241"/>
                  </a:lnTo>
                  <a:lnTo>
                    <a:pt x="294" y="296"/>
                  </a:lnTo>
                  <a:lnTo>
                    <a:pt x="294" y="314"/>
                  </a:lnTo>
                  <a:lnTo>
                    <a:pt x="294" y="352"/>
                  </a:lnTo>
                  <a:lnTo>
                    <a:pt x="294" y="370"/>
                  </a:lnTo>
                  <a:lnTo>
                    <a:pt x="294" y="407"/>
                  </a:lnTo>
                  <a:lnTo>
                    <a:pt x="294" y="425"/>
                  </a:lnTo>
                  <a:lnTo>
                    <a:pt x="294" y="444"/>
                  </a:lnTo>
                  <a:lnTo>
                    <a:pt x="294" y="481"/>
                  </a:lnTo>
                  <a:lnTo>
                    <a:pt x="310" y="481"/>
                  </a:lnTo>
                  <a:lnTo>
                    <a:pt x="278" y="552"/>
                  </a:lnTo>
                  <a:lnTo>
                    <a:pt x="261" y="607"/>
                  </a:lnTo>
                  <a:lnTo>
                    <a:pt x="261" y="663"/>
                  </a:lnTo>
                  <a:lnTo>
                    <a:pt x="261" y="699"/>
                  </a:lnTo>
                  <a:lnTo>
                    <a:pt x="228" y="681"/>
                  </a:lnTo>
                  <a:lnTo>
                    <a:pt x="212" y="663"/>
                  </a:lnTo>
                  <a:lnTo>
                    <a:pt x="179" y="663"/>
                  </a:lnTo>
                  <a:lnTo>
                    <a:pt x="163" y="644"/>
                  </a:lnTo>
                  <a:lnTo>
                    <a:pt x="147" y="644"/>
                  </a:lnTo>
                  <a:lnTo>
                    <a:pt x="131" y="626"/>
                  </a:lnTo>
                  <a:lnTo>
                    <a:pt x="114" y="626"/>
                  </a:lnTo>
                  <a:lnTo>
                    <a:pt x="98" y="626"/>
                  </a:lnTo>
                  <a:lnTo>
                    <a:pt x="82" y="626"/>
                  </a:lnTo>
                  <a:lnTo>
                    <a:pt x="65" y="626"/>
                  </a:lnTo>
                  <a:lnTo>
                    <a:pt x="49" y="626"/>
                  </a:lnTo>
                  <a:lnTo>
                    <a:pt x="32" y="626"/>
                  </a:lnTo>
                  <a:lnTo>
                    <a:pt x="32" y="607"/>
                  </a:lnTo>
                  <a:lnTo>
                    <a:pt x="16" y="607"/>
                  </a:lnTo>
                  <a:lnTo>
                    <a:pt x="16" y="626"/>
                  </a:lnTo>
                  <a:lnTo>
                    <a:pt x="16" y="607"/>
                  </a:lnTo>
                  <a:lnTo>
                    <a:pt x="0" y="607"/>
                  </a:lnTo>
                  <a:lnTo>
                    <a:pt x="16" y="607"/>
                  </a:lnTo>
                  <a:lnTo>
                    <a:pt x="16" y="588"/>
                  </a:lnTo>
                  <a:lnTo>
                    <a:pt x="16" y="552"/>
                  </a:lnTo>
                  <a:lnTo>
                    <a:pt x="16" y="533"/>
                  </a:lnTo>
                  <a:lnTo>
                    <a:pt x="16" y="499"/>
                  </a:lnTo>
                  <a:lnTo>
                    <a:pt x="16" y="462"/>
                  </a:lnTo>
                  <a:lnTo>
                    <a:pt x="16" y="425"/>
                  </a:lnTo>
                  <a:lnTo>
                    <a:pt x="16" y="407"/>
                  </a:lnTo>
                  <a:lnTo>
                    <a:pt x="16" y="389"/>
                  </a:lnTo>
                  <a:lnTo>
                    <a:pt x="16" y="370"/>
                  </a:lnTo>
                  <a:lnTo>
                    <a:pt x="16" y="352"/>
                  </a:lnTo>
                  <a:lnTo>
                    <a:pt x="16" y="314"/>
                  </a:lnTo>
                  <a:lnTo>
                    <a:pt x="16" y="278"/>
                  </a:lnTo>
                  <a:lnTo>
                    <a:pt x="16" y="241"/>
                  </a:lnTo>
                  <a:lnTo>
                    <a:pt x="16" y="204"/>
                  </a:lnTo>
                  <a:lnTo>
                    <a:pt x="16" y="167"/>
                  </a:lnTo>
                  <a:lnTo>
                    <a:pt x="16" y="148"/>
                  </a:lnTo>
                  <a:lnTo>
                    <a:pt x="16" y="111"/>
                  </a:lnTo>
                  <a:lnTo>
                    <a:pt x="16" y="74"/>
                  </a:lnTo>
                  <a:lnTo>
                    <a:pt x="16" y="56"/>
                  </a:lnTo>
                  <a:lnTo>
                    <a:pt x="16" y="38"/>
                  </a:lnTo>
                  <a:lnTo>
                    <a:pt x="16" y="19"/>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0" name="Group 260"/>
          <p:cNvGrpSpPr>
            <a:grpSpLocks/>
          </p:cNvGrpSpPr>
          <p:nvPr/>
        </p:nvGrpSpPr>
        <p:grpSpPr bwMode="auto">
          <a:xfrm>
            <a:off x="6462759" y="1344215"/>
            <a:ext cx="386627" cy="420649"/>
            <a:chOff x="4686" y="115"/>
            <a:chExt cx="375" cy="408"/>
          </a:xfrm>
          <a:solidFill>
            <a:schemeClr val="accent5">
              <a:lumMod val="60000"/>
              <a:lumOff val="40000"/>
            </a:schemeClr>
          </a:solidFill>
        </p:grpSpPr>
        <p:sp>
          <p:nvSpPr>
            <p:cNvPr id="341" name="Freeform 262"/>
            <p:cNvSpPr>
              <a:spLocks/>
            </p:cNvSpPr>
            <p:nvPr/>
          </p:nvSpPr>
          <p:spPr bwMode="auto">
            <a:xfrm>
              <a:off x="4686" y="115"/>
              <a:ext cx="375" cy="408"/>
            </a:xfrm>
            <a:custGeom>
              <a:avLst/>
              <a:gdLst/>
              <a:ahLst/>
              <a:cxnLst>
                <a:cxn ang="0">
                  <a:pos x="17" y="0"/>
                </a:cxn>
                <a:cxn ang="0">
                  <a:pos x="66" y="0"/>
                </a:cxn>
                <a:cxn ang="0">
                  <a:pos x="82" y="0"/>
                </a:cxn>
                <a:cxn ang="0">
                  <a:pos x="131" y="0"/>
                </a:cxn>
                <a:cxn ang="0">
                  <a:pos x="164" y="0"/>
                </a:cxn>
                <a:cxn ang="0">
                  <a:pos x="246" y="0"/>
                </a:cxn>
                <a:cxn ang="0">
                  <a:pos x="263" y="0"/>
                </a:cxn>
                <a:cxn ang="0">
                  <a:pos x="295" y="0"/>
                </a:cxn>
                <a:cxn ang="0">
                  <a:pos x="312" y="0"/>
                </a:cxn>
                <a:cxn ang="0">
                  <a:pos x="328" y="0"/>
                </a:cxn>
                <a:cxn ang="0">
                  <a:pos x="344" y="0"/>
                </a:cxn>
                <a:cxn ang="0">
                  <a:pos x="375" y="0"/>
                </a:cxn>
                <a:cxn ang="0">
                  <a:pos x="375" y="56"/>
                </a:cxn>
                <a:cxn ang="0">
                  <a:pos x="375" y="74"/>
                </a:cxn>
                <a:cxn ang="0">
                  <a:pos x="375" y="93"/>
                </a:cxn>
                <a:cxn ang="0">
                  <a:pos x="375" y="111"/>
                </a:cxn>
                <a:cxn ang="0">
                  <a:pos x="375" y="149"/>
                </a:cxn>
                <a:cxn ang="0">
                  <a:pos x="361" y="186"/>
                </a:cxn>
                <a:cxn ang="0">
                  <a:pos x="361" y="204"/>
                </a:cxn>
                <a:cxn ang="0">
                  <a:pos x="361" y="241"/>
                </a:cxn>
                <a:cxn ang="0">
                  <a:pos x="361" y="260"/>
                </a:cxn>
                <a:cxn ang="0">
                  <a:pos x="361" y="334"/>
                </a:cxn>
                <a:cxn ang="0">
                  <a:pos x="361" y="371"/>
                </a:cxn>
                <a:cxn ang="0">
                  <a:pos x="361" y="390"/>
                </a:cxn>
                <a:cxn ang="0">
                  <a:pos x="361" y="408"/>
                </a:cxn>
                <a:cxn ang="0">
                  <a:pos x="328" y="408"/>
                </a:cxn>
                <a:cxn ang="0">
                  <a:pos x="312" y="408"/>
                </a:cxn>
                <a:cxn ang="0">
                  <a:pos x="295" y="408"/>
                </a:cxn>
                <a:cxn ang="0">
                  <a:pos x="279" y="408"/>
                </a:cxn>
                <a:cxn ang="0">
                  <a:pos x="279" y="390"/>
                </a:cxn>
                <a:cxn ang="0">
                  <a:pos x="263" y="390"/>
                </a:cxn>
                <a:cxn ang="0">
                  <a:pos x="230" y="390"/>
                </a:cxn>
                <a:cxn ang="0">
                  <a:pos x="197" y="390"/>
                </a:cxn>
                <a:cxn ang="0">
                  <a:pos x="164" y="390"/>
                </a:cxn>
                <a:cxn ang="0">
                  <a:pos x="148" y="390"/>
                </a:cxn>
                <a:cxn ang="0">
                  <a:pos x="82" y="390"/>
                </a:cxn>
                <a:cxn ang="0">
                  <a:pos x="0" y="390"/>
                </a:cxn>
                <a:cxn ang="0">
                  <a:pos x="0" y="352"/>
                </a:cxn>
                <a:cxn ang="0">
                  <a:pos x="0" y="334"/>
                </a:cxn>
                <a:cxn ang="0">
                  <a:pos x="0" y="297"/>
                </a:cxn>
                <a:cxn ang="0">
                  <a:pos x="0" y="260"/>
                </a:cxn>
                <a:cxn ang="0">
                  <a:pos x="0" y="223"/>
                </a:cxn>
                <a:cxn ang="0">
                  <a:pos x="0" y="204"/>
                </a:cxn>
                <a:cxn ang="0">
                  <a:pos x="0" y="167"/>
                </a:cxn>
                <a:cxn ang="0">
                  <a:pos x="0" y="149"/>
                </a:cxn>
                <a:cxn ang="0">
                  <a:pos x="0" y="130"/>
                </a:cxn>
                <a:cxn ang="0">
                  <a:pos x="0" y="111"/>
                </a:cxn>
                <a:cxn ang="0">
                  <a:pos x="0" y="93"/>
                </a:cxn>
                <a:cxn ang="0">
                  <a:pos x="17" y="93"/>
                </a:cxn>
                <a:cxn ang="0">
                  <a:pos x="17" y="74"/>
                </a:cxn>
                <a:cxn ang="0">
                  <a:pos x="17" y="56"/>
                </a:cxn>
                <a:cxn ang="0">
                  <a:pos x="17" y="0"/>
                </a:cxn>
              </a:cxnLst>
              <a:rect l="0" t="0" r="r" b="b"/>
              <a:pathLst>
                <a:path w="375" h="408">
                  <a:moveTo>
                    <a:pt x="17" y="0"/>
                  </a:moveTo>
                  <a:lnTo>
                    <a:pt x="66" y="0"/>
                  </a:lnTo>
                  <a:lnTo>
                    <a:pt x="82" y="0"/>
                  </a:lnTo>
                  <a:lnTo>
                    <a:pt x="131" y="0"/>
                  </a:lnTo>
                  <a:lnTo>
                    <a:pt x="164" y="0"/>
                  </a:lnTo>
                  <a:lnTo>
                    <a:pt x="246" y="0"/>
                  </a:lnTo>
                  <a:lnTo>
                    <a:pt x="263" y="0"/>
                  </a:lnTo>
                  <a:lnTo>
                    <a:pt x="295" y="0"/>
                  </a:lnTo>
                  <a:lnTo>
                    <a:pt x="312" y="0"/>
                  </a:lnTo>
                  <a:lnTo>
                    <a:pt x="328" y="0"/>
                  </a:lnTo>
                  <a:lnTo>
                    <a:pt x="344" y="0"/>
                  </a:lnTo>
                  <a:lnTo>
                    <a:pt x="375" y="0"/>
                  </a:lnTo>
                  <a:lnTo>
                    <a:pt x="375" y="56"/>
                  </a:lnTo>
                  <a:lnTo>
                    <a:pt x="375" y="74"/>
                  </a:lnTo>
                  <a:lnTo>
                    <a:pt x="375" y="93"/>
                  </a:lnTo>
                  <a:lnTo>
                    <a:pt x="375" y="111"/>
                  </a:lnTo>
                  <a:lnTo>
                    <a:pt x="375" y="149"/>
                  </a:lnTo>
                  <a:lnTo>
                    <a:pt x="361" y="186"/>
                  </a:lnTo>
                  <a:lnTo>
                    <a:pt x="361" y="204"/>
                  </a:lnTo>
                  <a:lnTo>
                    <a:pt x="361" y="241"/>
                  </a:lnTo>
                  <a:lnTo>
                    <a:pt x="361" y="260"/>
                  </a:lnTo>
                  <a:lnTo>
                    <a:pt x="361" y="334"/>
                  </a:lnTo>
                  <a:lnTo>
                    <a:pt x="361" y="371"/>
                  </a:lnTo>
                  <a:lnTo>
                    <a:pt x="361" y="390"/>
                  </a:lnTo>
                  <a:lnTo>
                    <a:pt x="361" y="408"/>
                  </a:lnTo>
                  <a:lnTo>
                    <a:pt x="328" y="408"/>
                  </a:lnTo>
                  <a:lnTo>
                    <a:pt x="312" y="408"/>
                  </a:lnTo>
                  <a:lnTo>
                    <a:pt x="295" y="408"/>
                  </a:lnTo>
                  <a:lnTo>
                    <a:pt x="279" y="408"/>
                  </a:lnTo>
                  <a:lnTo>
                    <a:pt x="279" y="390"/>
                  </a:lnTo>
                  <a:lnTo>
                    <a:pt x="263" y="390"/>
                  </a:lnTo>
                  <a:lnTo>
                    <a:pt x="230" y="390"/>
                  </a:lnTo>
                  <a:lnTo>
                    <a:pt x="197" y="390"/>
                  </a:lnTo>
                  <a:lnTo>
                    <a:pt x="164" y="390"/>
                  </a:lnTo>
                  <a:lnTo>
                    <a:pt x="148" y="390"/>
                  </a:lnTo>
                  <a:lnTo>
                    <a:pt x="82" y="390"/>
                  </a:lnTo>
                  <a:lnTo>
                    <a:pt x="0" y="390"/>
                  </a:lnTo>
                  <a:lnTo>
                    <a:pt x="0" y="352"/>
                  </a:lnTo>
                  <a:lnTo>
                    <a:pt x="0" y="334"/>
                  </a:lnTo>
                  <a:lnTo>
                    <a:pt x="0" y="297"/>
                  </a:lnTo>
                  <a:lnTo>
                    <a:pt x="0" y="260"/>
                  </a:lnTo>
                  <a:lnTo>
                    <a:pt x="0" y="223"/>
                  </a:lnTo>
                  <a:lnTo>
                    <a:pt x="0" y="204"/>
                  </a:lnTo>
                  <a:lnTo>
                    <a:pt x="0" y="167"/>
                  </a:lnTo>
                  <a:lnTo>
                    <a:pt x="0" y="149"/>
                  </a:lnTo>
                  <a:lnTo>
                    <a:pt x="0" y="130"/>
                  </a:lnTo>
                  <a:lnTo>
                    <a:pt x="0" y="111"/>
                  </a:lnTo>
                  <a:lnTo>
                    <a:pt x="0" y="93"/>
                  </a:lnTo>
                  <a:lnTo>
                    <a:pt x="17" y="93"/>
                  </a:lnTo>
                  <a:lnTo>
                    <a:pt x="17" y="74"/>
                  </a:lnTo>
                  <a:lnTo>
                    <a:pt x="17" y="56"/>
                  </a:lnTo>
                  <a:lnTo>
                    <a:pt x="1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2" name="Freeform 261"/>
            <p:cNvSpPr>
              <a:spLocks/>
            </p:cNvSpPr>
            <p:nvPr/>
          </p:nvSpPr>
          <p:spPr bwMode="auto">
            <a:xfrm>
              <a:off x="4686" y="115"/>
              <a:ext cx="375" cy="408"/>
            </a:xfrm>
            <a:custGeom>
              <a:avLst/>
              <a:gdLst/>
              <a:ahLst/>
              <a:cxnLst>
                <a:cxn ang="0">
                  <a:pos x="17" y="0"/>
                </a:cxn>
                <a:cxn ang="0">
                  <a:pos x="66" y="0"/>
                </a:cxn>
                <a:cxn ang="0">
                  <a:pos x="82" y="0"/>
                </a:cxn>
                <a:cxn ang="0">
                  <a:pos x="131" y="0"/>
                </a:cxn>
                <a:cxn ang="0">
                  <a:pos x="164" y="0"/>
                </a:cxn>
                <a:cxn ang="0">
                  <a:pos x="246" y="0"/>
                </a:cxn>
                <a:cxn ang="0">
                  <a:pos x="263" y="0"/>
                </a:cxn>
                <a:cxn ang="0">
                  <a:pos x="295" y="0"/>
                </a:cxn>
                <a:cxn ang="0">
                  <a:pos x="312" y="0"/>
                </a:cxn>
                <a:cxn ang="0">
                  <a:pos x="328" y="0"/>
                </a:cxn>
                <a:cxn ang="0">
                  <a:pos x="344" y="0"/>
                </a:cxn>
                <a:cxn ang="0">
                  <a:pos x="375" y="0"/>
                </a:cxn>
                <a:cxn ang="0">
                  <a:pos x="375" y="56"/>
                </a:cxn>
                <a:cxn ang="0">
                  <a:pos x="375" y="74"/>
                </a:cxn>
                <a:cxn ang="0">
                  <a:pos x="375" y="93"/>
                </a:cxn>
                <a:cxn ang="0">
                  <a:pos x="375" y="111"/>
                </a:cxn>
                <a:cxn ang="0">
                  <a:pos x="375" y="149"/>
                </a:cxn>
                <a:cxn ang="0">
                  <a:pos x="361" y="186"/>
                </a:cxn>
                <a:cxn ang="0">
                  <a:pos x="361" y="204"/>
                </a:cxn>
                <a:cxn ang="0">
                  <a:pos x="361" y="241"/>
                </a:cxn>
                <a:cxn ang="0">
                  <a:pos x="361" y="260"/>
                </a:cxn>
                <a:cxn ang="0">
                  <a:pos x="361" y="334"/>
                </a:cxn>
                <a:cxn ang="0">
                  <a:pos x="361" y="371"/>
                </a:cxn>
                <a:cxn ang="0">
                  <a:pos x="361" y="390"/>
                </a:cxn>
                <a:cxn ang="0">
                  <a:pos x="361" y="408"/>
                </a:cxn>
                <a:cxn ang="0">
                  <a:pos x="328" y="408"/>
                </a:cxn>
                <a:cxn ang="0">
                  <a:pos x="312" y="408"/>
                </a:cxn>
                <a:cxn ang="0">
                  <a:pos x="295" y="408"/>
                </a:cxn>
                <a:cxn ang="0">
                  <a:pos x="279" y="408"/>
                </a:cxn>
                <a:cxn ang="0">
                  <a:pos x="279" y="390"/>
                </a:cxn>
                <a:cxn ang="0">
                  <a:pos x="263" y="390"/>
                </a:cxn>
                <a:cxn ang="0">
                  <a:pos x="230" y="390"/>
                </a:cxn>
                <a:cxn ang="0">
                  <a:pos x="197" y="390"/>
                </a:cxn>
                <a:cxn ang="0">
                  <a:pos x="164" y="390"/>
                </a:cxn>
                <a:cxn ang="0">
                  <a:pos x="148" y="390"/>
                </a:cxn>
                <a:cxn ang="0">
                  <a:pos x="82" y="390"/>
                </a:cxn>
                <a:cxn ang="0">
                  <a:pos x="0" y="390"/>
                </a:cxn>
                <a:cxn ang="0">
                  <a:pos x="0" y="352"/>
                </a:cxn>
                <a:cxn ang="0">
                  <a:pos x="0" y="334"/>
                </a:cxn>
                <a:cxn ang="0">
                  <a:pos x="0" y="297"/>
                </a:cxn>
                <a:cxn ang="0">
                  <a:pos x="0" y="260"/>
                </a:cxn>
                <a:cxn ang="0">
                  <a:pos x="0" y="223"/>
                </a:cxn>
                <a:cxn ang="0">
                  <a:pos x="0" y="204"/>
                </a:cxn>
                <a:cxn ang="0">
                  <a:pos x="0" y="167"/>
                </a:cxn>
                <a:cxn ang="0">
                  <a:pos x="0" y="149"/>
                </a:cxn>
                <a:cxn ang="0">
                  <a:pos x="0" y="130"/>
                </a:cxn>
                <a:cxn ang="0">
                  <a:pos x="0" y="111"/>
                </a:cxn>
                <a:cxn ang="0">
                  <a:pos x="0" y="93"/>
                </a:cxn>
                <a:cxn ang="0">
                  <a:pos x="17" y="93"/>
                </a:cxn>
                <a:cxn ang="0">
                  <a:pos x="17" y="74"/>
                </a:cxn>
                <a:cxn ang="0">
                  <a:pos x="17" y="56"/>
                </a:cxn>
                <a:cxn ang="0">
                  <a:pos x="17" y="0"/>
                </a:cxn>
              </a:cxnLst>
              <a:rect l="0" t="0" r="r" b="b"/>
              <a:pathLst>
                <a:path w="375" h="408">
                  <a:moveTo>
                    <a:pt x="17" y="0"/>
                  </a:moveTo>
                  <a:lnTo>
                    <a:pt x="66" y="0"/>
                  </a:lnTo>
                  <a:lnTo>
                    <a:pt x="82" y="0"/>
                  </a:lnTo>
                  <a:lnTo>
                    <a:pt x="131" y="0"/>
                  </a:lnTo>
                  <a:lnTo>
                    <a:pt x="164" y="0"/>
                  </a:lnTo>
                  <a:lnTo>
                    <a:pt x="246" y="0"/>
                  </a:lnTo>
                  <a:lnTo>
                    <a:pt x="263" y="0"/>
                  </a:lnTo>
                  <a:lnTo>
                    <a:pt x="295" y="0"/>
                  </a:lnTo>
                  <a:lnTo>
                    <a:pt x="312" y="0"/>
                  </a:lnTo>
                  <a:lnTo>
                    <a:pt x="328" y="0"/>
                  </a:lnTo>
                  <a:lnTo>
                    <a:pt x="344" y="0"/>
                  </a:lnTo>
                  <a:lnTo>
                    <a:pt x="375" y="0"/>
                  </a:lnTo>
                  <a:lnTo>
                    <a:pt x="375" y="56"/>
                  </a:lnTo>
                  <a:lnTo>
                    <a:pt x="375" y="74"/>
                  </a:lnTo>
                  <a:lnTo>
                    <a:pt x="375" y="93"/>
                  </a:lnTo>
                  <a:lnTo>
                    <a:pt x="375" y="111"/>
                  </a:lnTo>
                  <a:lnTo>
                    <a:pt x="375" y="149"/>
                  </a:lnTo>
                  <a:lnTo>
                    <a:pt x="361" y="186"/>
                  </a:lnTo>
                  <a:lnTo>
                    <a:pt x="361" y="204"/>
                  </a:lnTo>
                  <a:lnTo>
                    <a:pt x="361" y="241"/>
                  </a:lnTo>
                  <a:lnTo>
                    <a:pt x="361" y="260"/>
                  </a:lnTo>
                  <a:lnTo>
                    <a:pt x="361" y="334"/>
                  </a:lnTo>
                  <a:lnTo>
                    <a:pt x="361" y="371"/>
                  </a:lnTo>
                  <a:lnTo>
                    <a:pt x="361" y="390"/>
                  </a:lnTo>
                  <a:lnTo>
                    <a:pt x="361" y="408"/>
                  </a:lnTo>
                  <a:lnTo>
                    <a:pt x="328" y="408"/>
                  </a:lnTo>
                  <a:lnTo>
                    <a:pt x="312" y="408"/>
                  </a:lnTo>
                  <a:lnTo>
                    <a:pt x="295" y="408"/>
                  </a:lnTo>
                  <a:lnTo>
                    <a:pt x="279" y="408"/>
                  </a:lnTo>
                  <a:lnTo>
                    <a:pt x="279" y="390"/>
                  </a:lnTo>
                  <a:lnTo>
                    <a:pt x="263" y="390"/>
                  </a:lnTo>
                  <a:lnTo>
                    <a:pt x="230" y="390"/>
                  </a:lnTo>
                  <a:lnTo>
                    <a:pt x="197" y="390"/>
                  </a:lnTo>
                  <a:lnTo>
                    <a:pt x="164" y="390"/>
                  </a:lnTo>
                  <a:lnTo>
                    <a:pt x="148" y="390"/>
                  </a:lnTo>
                  <a:lnTo>
                    <a:pt x="82" y="390"/>
                  </a:lnTo>
                  <a:lnTo>
                    <a:pt x="0" y="390"/>
                  </a:lnTo>
                  <a:lnTo>
                    <a:pt x="0" y="352"/>
                  </a:lnTo>
                  <a:lnTo>
                    <a:pt x="0" y="334"/>
                  </a:lnTo>
                  <a:lnTo>
                    <a:pt x="0" y="297"/>
                  </a:lnTo>
                  <a:lnTo>
                    <a:pt x="0" y="260"/>
                  </a:lnTo>
                  <a:lnTo>
                    <a:pt x="0" y="223"/>
                  </a:lnTo>
                  <a:lnTo>
                    <a:pt x="0" y="204"/>
                  </a:lnTo>
                  <a:lnTo>
                    <a:pt x="0" y="167"/>
                  </a:lnTo>
                  <a:lnTo>
                    <a:pt x="0" y="149"/>
                  </a:lnTo>
                  <a:lnTo>
                    <a:pt x="0" y="130"/>
                  </a:lnTo>
                  <a:lnTo>
                    <a:pt x="0" y="111"/>
                  </a:lnTo>
                  <a:lnTo>
                    <a:pt x="0" y="93"/>
                  </a:lnTo>
                  <a:lnTo>
                    <a:pt x="17" y="93"/>
                  </a:lnTo>
                  <a:lnTo>
                    <a:pt x="17" y="74"/>
                  </a:lnTo>
                  <a:lnTo>
                    <a:pt x="17" y="56"/>
                  </a:lnTo>
                  <a:lnTo>
                    <a:pt x="1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3" name="Group 257"/>
          <p:cNvGrpSpPr>
            <a:grpSpLocks/>
          </p:cNvGrpSpPr>
          <p:nvPr/>
        </p:nvGrpSpPr>
        <p:grpSpPr bwMode="auto">
          <a:xfrm>
            <a:off x="6834952" y="1344215"/>
            <a:ext cx="349511" cy="420649"/>
            <a:chOff x="5047" y="115"/>
            <a:chExt cx="339" cy="408"/>
          </a:xfrm>
          <a:solidFill>
            <a:schemeClr val="accent5">
              <a:lumMod val="60000"/>
              <a:lumOff val="40000"/>
            </a:schemeClr>
          </a:solidFill>
        </p:grpSpPr>
        <p:sp>
          <p:nvSpPr>
            <p:cNvPr id="344" name="Freeform 259"/>
            <p:cNvSpPr>
              <a:spLocks/>
            </p:cNvSpPr>
            <p:nvPr/>
          </p:nvSpPr>
          <p:spPr bwMode="auto">
            <a:xfrm>
              <a:off x="5047" y="115"/>
              <a:ext cx="339" cy="408"/>
            </a:xfrm>
            <a:custGeom>
              <a:avLst/>
              <a:gdLst/>
              <a:ahLst/>
              <a:cxnLst>
                <a:cxn ang="0">
                  <a:pos x="13" y="0"/>
                </a:cxn>
                <a:cxn ang="0">
                  <a:pos x="30" y="0"/>
                </a:cxn>
                <a:cxn ang="0">
                  <a:pos x="79" y="0"/>
                </a:cxn>
                <a:cxn ang="0">
                  <a:pos x="144" y="0"/>
                </a:cxn>
                <a:cxn ang="0">
                  <a:pos x="242" y="0"/>
                </a:cxn>
                <a:cxn ang="0">
                  <a:pos x="339" y="0"/>
                </a:cxn>
                <a:cxn ang="0">
                  <a:pos x="339" y="19"/>
                </a:cxn>
                <a:cxn ang="0">
                  <a:pos x="339" y="37"/>
                </a:cxn>
                <a:cxn ang="0">
                  <a:pos x="339" y="56"/>
                </a:cxn>
                <a:cxn ang="0">
                  <a:pos x="339" y="74"/>
                </a:cxn>
                <a:cxn ang="0">
                  <a:pos x="339" y="111"/>
                </a:cxn>
                <a:cxn ang="0">
                  <a:pos x="339" y="149"/>
                </a:cxn>
                <a:cxn ang="0">
                  <a:pos x="339" y="167"/>
                </a:cxn>
                <a:cxn ang="0">
                  <a:pos x="339" y="204"/>
                </a:cxn>
                <a:cxn ang="0">
                  <a:pos x="339" y="241"/>
                </a:cxn>
                <a:cxn ang="0">
                  <a:pos x="339" y="278"/>
                </a:cxn>
                <a:cxn ang="0">
                  <a:pos x="339" y="315"/>
                </a:cxn>
                <a:cxn ang="0">
                  <a:pos x="339" y="352"/>
                </a:cxn>
                <a:cxn ang="0">
                  <a:pos x="339" y="371"/>
                </a:cxn>
                <a:cxn ang="0">
                  <a:pos x="339" y="390"/>
                </a:cxn>
                <a:cxn ang="0">
                  <a:pos x="339" y="408"/>
                </a:cxn>
                <a:cxn ang="0">
                  <a:pos x="258" y="408"/>
                </a:cxn>
                <a:cxn ang="0">
                  <a:pos x="209" y="408"/>
                </a:cxn>
                <a:cxn ang="0">
                  <a:pos x="193" y="408"/>
                </a:cxn>
                <a:cxn ang="0">
                  <a:pos x="160" y="408"/>
                </a:cxn>
                <a:cxn ang="0">
                  <a:pos x="144" y="408"/>
                </a:cxn>
                <a:cxn ang="0">
                  <a:pos x="128" y="408"/>
                </a:cxn>
                <a:cxn ang="0">
                  <a:pos x="111" y="408"/>
                </a:cxn>
                <a:cxn ang="0">
                  <a:pos x="62" y="408"/>
                </a:cxn>
                <a:cxn ang="0">
                  <a:pos x="30" y="408"/>
                </a:cxn>
                <a:cxn ang="0">
                  <a:pos x="0" y="408"/>
                </a:cxn>
                <a:cxn ang="0">
                  <a:pos x="0" y="390"/>
                </a:cxn>
                <a:cxn ang="0">
                  <a:pos x="0" y="371"/>
                </a:cxn>
                <a:cxn ang="0">
                  <a:pos x="0" y="334"/>
                </a:cxn>
                <a:cxn ang="0">
                  <a:pos x="0" y="260"/>
                </a:cxn>
                <a:cxn ang="0">
                  <a:pos x="0" y="241"/>
                </a:cxn>
                <a:cxn ang="0">
                  <a:pos x="0" y="204"/>
                </a:cxn>
                <a:cxn ang="0">
                  <a:pos x="0" y="186"/>
                </a:cxn>
                <a:cxn ang="0">
                  <a:pos x="13" y="149"/>
                </a:cxn>
                <a:cxn ang="0">
                  <a:pos x="13" y="111"/>
                </a:cxn>
                <a:cxn ang="0">
                  <a:pos x="13" y="93"/>
                </a:cxn>
                <a:cxn ang="0">
                  <a:pos x="13" y="74"/>
                </a:cxn>
                <a:cxn ang="0">
                  <a:pos x="13" y="56"/>
                </a:cxn>
                <a:cxn ang="0">
                  <a:pos x="13" y="0"/>
                </a:cxn>
              </a:cxnLst>
              <a:rect l="0" t="0" r="r" b="b"/>
              <a:pathLst>
                <a:path w="339" h="408">
                  <a:moveTo>
                    <a:pt x="13" y="0"/>
                  </a:moveTo>
                  <a:lnTo>
                    <a:pt x="30" y="0"/>
                  </a:lnTo>
                  <a:lnTo>
                    <a:pt x="79" y="0"/>
                  </a:lnTo>
                  <a:lnTo>
                    <a:pt x="144" y="0"/>
                  </a:lnTo>
                  <a:lnTo>
                    <a:pt x="242" y="0"/>
                  </a:lnTo>
                  <a:lnTo>
                    <a:pt x="339" y="0"/>
                  </a:lnTo>
                  <a:lnTo>
                    <a:pt x="339" y="19"/>
                  </a:lnTo>
                  <a:lnTo>
                    <a:pt x="339" y="37"/>
                  </a:lnTo>
                  <a:lnTo>
                    <a:pt x="339" y="56"/>
                  </a:lnTo>
                  <a:lnTo>
                    <a:pt x="339" y="74"/>
                  </a:lnTo>
                  <a:lnTo>
                    <a:pt x="339" y="111"/>
                  </a:lnTo>
                  <a:lnTo>
                    <a:pt x="339" y="149"/>
                  </a:lnTo>
                  <a:lnTo>
                    <a:pt x="339" y="167"/>
                  </a:lnTo>
                  <a:lnTo>
                    <a:pt x="339" y="204"/>
                  </a:lnTo>
                  <a:lnTo>
                    <a:pt x="339" y="241"/>
                  </a:lnTo>
                  <a:lnTo>
                    <a:pt x="339" y="278"/>
                  </a:lnTo>
                  <a:lnTo>
                    <a:pt x="339" y="315"/>
                  </a:lnTo>
                  <a:lnTo>
                    <a:pt x="339" y="352"/>
                  </a:lnTo>
                  <a:lnTo>
                    <a:pt x="339" y="371"/>
                  </a:lnTo>
                  <a:lnTo>
                    <a:pt x="339" y="390"/>
                  </a:lnTo>
                  <a:lnTo>
                    <a:pt x="339" y="408"/>
                  </a:lnTo>
                  <a:lnTo>
                    <a:pt x="258" y="408"/>
                  </a:lnTo>
                  <a:lnTo>
                    <a:pt x="209" y="408"/>
                  </a:lnTo>
                  <a:lnTo>
                    <a:pt x="193" y="408"/>
                  </a:lnTo>
                  <a:lnTo>
                    <a:pt x="160" y="408"/>
                  </a:lnTo>
                  <a:lnTo>
                    <a:pt x="144" y="408"/>
                  </a:lnTo>
                  <a:lnTo>
                    <a:pt x="128" y="408"/>
                  </a:lnTo>
                  <a:lnTo>
                    <a:pt x="111" y="408"/>
                  </a:lnTo>
                  <a:lnTo>
                    <a:pt x="62" y="408"/>
                  </a:lnTo>
                  <a:lnTo>
                    <a:pt x="30" y="408"/>
                  </a:lnTo>
                  <a:lnTo>
                    <a:pt x="0" y="408"/>
                  </a:lnTo>
                  <a:lnTo>
                    <a:pt x="0" y="390"/>
                  </a:lnTo>
                  <a:lnTo>
                    <a:pt x="0" y="371"/>
                  </a:lnTo>
                  <a:lnTo>
                    <a:pt x="0" y="334"/>
                  </a:lnTo>
                  <a:lnTo>
                    <a:pt x="0" y="260"/>
                  </a:lnTo>
                  <a:lnTo>
                    <a:pt x="0" y="241"/>
                  </a:lnTo>
                  <a:lnTo>
                    <a:pt x="0" y="204"/>
                  </a:lnTo>
                  <a:lnTo>
                    <a:pt x="0" y="186"/>
                  </a:lnTo>
                  <a:lnTo>
                    <a:pt x="13" y="149"/>
                  </a:lnTo>
                  <a:lnTo>
                    <a:pt x="13" y="111"/>
                  </a:lnTo>
                  <a:lnTo>
                    <a:pt x="13" y="93"/>
                  </a:lnTo>
                  <a:lnTo>
                    <a:pt x="13" y="74"/>
                  </a:lnTo>
                  <a:lnTo>
                    <a:pt x="13" y="56"/>
                  </a:lnTo>
                  <a:lnTo>
                    <a:pt x="1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Freeform 258"/>
            <p:cNvSpPr>
              <a:spLocks/>
            </p:cNvSpPr>
            <p:nvPr/>
          </p:nvSpPr>
          <p:spPr bwMode="auto">
            <a:xfrm>
              <a:off x="5047" y="115"/>
              <a:ext cx="339" cy="408"/>
            </a:xfrm>
            <a:custGeom>
              <a:avLst/>
              <a:gdLst/>
              <a:ahLst/>
              <a:cxnLst>
                <a:cxn ang="0">
                  <a:pos x="13" y="0"/>
                </a:cxn>
                <a:cxn ang="0">
                  <a:pos x="30" y="0"/>
                </a:cxn>
                <a:cxn ang="0">
                  <a:pos x="79" y="0"/>
                </a:cxn>
                <a:cxn ang="0">
                  <a:pos x="144" y="0"/>
                </a:cxn>
                <a:cxn ang="0">
                  <a:pos x="242" y="0"/>
                </a:cxn>
                <a:cxn ang="0">
                  <a:pos x="339" y="0"/>
                </a:cxn>
                <a:cxn ang="0">
                  <a:pos x="339" y="19"/>
                </a:cxn>
                <a:cxn ang="0">
                  <a:pos x="339" y="37"/>
                </a:cxn>
                <a:cxn ang="0">
                  <a:pos x="339" y="56"/>
                </a:cxn>
                <a:cxn ang="0">
                  <a:pos x="339" y="74"/>
                </a:cxn>
                <a:cxn ang="0">
                  <a:pos x="339" y="111"/>
                </a:cxn>
                <a:cxn ang="0">
                  <a:pos x="339" y="149"/>
                </a:cxn>
                <a:cxn ang="0">
                  <a:pos x="339" y="167"/>
                </a:cxn>
                <a:cxn ang="0">
                  <a:pos x="339" y="204"/>
                </a:cxn>
                <a:cxn ang="0">
                  <a:pos x="339" y="241"/>
                </a:cxn>
                <a:cxn ang="0">
                  <a:pos x="339" y="278"/>
                </a:cxn>
                <a:cxn ang="0">
                  <a:pos x="339" y="315"/>
                </a:cxn>
                <a:cxn ang="0">
                  <a:pos x="339" y="352"/>
                </a:cxn>
                <a:cxn ang="0">
                  <a:pos x="339" y="371"/>
                </a:cxn>
                <a:cxn ang="0">
                  <a:pos x="339" y="390"/>
                </a:cxn>
                <a:cxn ang="0">
                  <a:pos x="339" y="408"/>
                </a:cxn>
                <a:cxn ang="0">
                  <a:pos x="258" y="408"/>
                </a:cxn>
                <a:cxn ang="0">
                  <a:pos x="209" y="408"/>
                </a:cxn>
                <a:cxn ang="0">
                  <a:pos x="193" y="408"/>
                </a:cxn>
                <a:cxn ang="0">
                  <a:pos x="160" y="408"/>
                </a:cxn>
                <a:cxn ang="0">
                  <a:pos x="144" y="408"/>
                </a:cxn>
                <a:cxn ang="0">
                  <a:pos x="128" y="408"/>
                </a:cxn>
                <a:cxn ang="0">
                  <a:pos x="111" y="408"/>
                </a:cxn>
                <a:cxn ang="0">
                  <a:pos x="62" y="408"/>
                </a:cxn>
                <a:cxn ang="0">
                  <a:pos x="30" y="408"/>
                </a:cxn>
                <a:cxn ang="0">
                  <a:pos x="0" y="408"/>
                </a:cxn>
                <a:cxn ang="0">
                  <a:pos x="0" y="390"/>
                </a:cxn>
                <a:cxn ang="0">
                  <a:pos x="0" y="371"/>
                </a:cxn>
                <a:cxn ang="0">
                  <a:pos x="0" y="334"/>
                </a:cxn>
                <a:cxn ang="0">
                  <a:pos x="0" y="260"/>
                </a:cxn>
                <a:cxn ang="0">
                  <a:pos x="0" y="241"/>
                </a:cxn>
                <a:cxn ang="0">
                  <a:pos x="0" y="204"/>
                </a:cxn>
                <a:cxn ang="0">
                  <a:pos x="0" y="186"/>
                </a:cxn>
                <a:cxn ang="0">
                  <a:pos x="13" y="149"/>
                </a:cxn>
                <a:cxn ang="0">
                  <a:pos x="13" y="111"/>
                </a:cxn>
                <a:cxn ang="0">
                  <a:pos x="13" y="93"/>
                </a:cxn>
                <a:cxn ang="0">
                  <a:pos x="13" y="74"/>
                </a:cxn>
                <a:cxn ang="0">
                  <a:pos x="13" y="56"/>
                </a:cxn>
                <a:cxn ang="0">
                  <a:pos x="13" y="0"/>
                </a:cxn>
              </a:cxnLst>
              <a:rect l="0" t="0" r="r" b="b"/>
              <a:pathLst>
                <a:path w="339" h="408">
                  <a:moveTo>
                    <a:pt x="13" y="0"/>
                  </a:moveTo>
                  <a:lnTo>
                    <a:pt x="30" y="0"/>
                  </a:lnTo>
                  <a:lnTo>
                    <a:pt x="79" y="0"/>
                  </a:lnTo>
                  <a:lnTo>
                    <a:pt x="144" y="0"/>
                  </a:lnTo>
                  <a:lnTo>
                    <a:pt x="242" y="0"/>
                  </a:lnTo>
                  <a:lnTo>
                    <a:pt x="339" y="0"/>
                  </a:lnTo>
                  <a:lnTo>
                    <a:pt x="339" y="19"/>
                  </a:lnTo>
                  <a:lnTo>
                    <a:pt x="339" y="37"/>
                  </a:lnTo>
                  <a:lnTo>
                    <a:pt x="339" y="56"/>
                  </a:lnTo>
                  <a:lnTo>
                    <a:pt x="339" y="74"/>
                  </a:lnTo>
                  <a:lnTo>
                    <a:pt x="339" y="111"/>
                  </a:lnTo>
                  <a:lnTo>
                    <a:pt x="339" y="149"/>
                  </a:lnTo>
                  <a:lnTo>
                    <a:pt x="339" y="167"/>
                  </a:lnTo>
                  <a:lnTo>
                    <a:pt x="339" y="204"/>
                  </a:lnTo>
                  <a:lnTo>
                    <a:pt x="339" y="241"/>
                  </a:lnTo>
                  <a:lnTo>
                    <a:pt x="339" y="278"/>
                  </a:lnTo>
                  <a:lnTo>
                    <a:pt x="339" y="315"/>
                  </a:lnTo>
                  <a:lnTo>
                    <a:pt x="339" y="352"/>
                  </a:lnTo>
                  <a:lnTo>
                    <a:pt x="339" y="371"/>
                  </a:lnTo>
                  <a:lnTo>
                    <a:pt x="339" y="390"/>
                  </a:lnTo>
                  <a:lnTo>
                    <a:pt x="339" y="408"/>
                  </a:lnTo>
                  <a:lnTo>
                    <a:pt x="258" y="408"/>
                  </a:lnTo>
                  <a:lnTo>
                    <a:pt x="209" y="408"/>
                  </a:lnTo>
                  <a:lnTo>
                    <a:pt x="193" y="408"/>
                  </a:lnTo>
                  <a:lnTo>
                    <a:pt x="160" y="408"/>
                  </a:lnTo>
                  <a:lnTo>
                    <a:pt x="144" y="408"/>
                  </a:lnTo>
                  <a:lnTo>
                    <a:pt x="128" y="408"/>
                  </a:lnTo>
                  <a:lnTo>
                    <a:pt x="111" y="408"/>
                  </a:lnTo>
                  <a:lnTo>
                    <a:pt x="62" y="408"/>
                  </a:lnTo>
                  <a:lnTo>
                    <a:pt x="30" y="408"/>
                  </a:lnTo>
                  <a:lnTo>
                    <a:pt x="0" y="408"/>
                  </a:lnTo>
                  <a:lnTo>
                    <a:pt x="0" y="390"/>
                  </a:lnTo>
                  <a:lnTo>
                    <a:pt x="0" y="371"/>
                  </a:lnTo>
                  <a:lnTo>
                    <a:pt x="0" y="334"/>
                  </a:lnTo>
                  <a:lnTo>
                    <a:pt x="0" y="260"/>
                  </a:lnTo>
                  <a:lnTo>
                    <a:pt x="0" y="241"/>
                  </a:lnTo>
                  <a:lnTo>
                    <a:pt x="0" y="204"/>
                  </a:lnTo>
                  <a:lnTo>
                    <a:pt x="0" y="186"/>
                  </a:lnTo>
                  <a:lnTo>
                    <a:pt x="13" y="149"/>
                  </a:lnTo>
                  <a:lnTo>
                    <a:pt x="13" y="111"/>
                  </a:lnTo>
                  <a:lnTo>
                    <a:pt x="13" y="93"/>
                  </a:lnTo>
                  <a:lnTo>
                    <a:pt x="13" y="74"/>
                  </a:lnTo>
                  <a:lnTo>
                    <a:pt x="13" y="56"/>
                  </a:lnTo>
                  <a:lnTo>
                    <a:pt x="1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6" name="Group 254"/>
          <p:cNvGrpSpPr>
            <a:grpSpLocks/>
          </p:cNvGrpSpPr>
          <p:nvPr/>
        </p:nvGrpSpPr>
        <p:grpSpPr bwMode="auto">
          <a:xfrm>
            <a:off x="9456796" y="1344214"/>
            <a:ext cx="485603" cy="607260"/>
            <a:chOff x="7590" y="115"/>
            <a:chExt cx="471" cy="589"/>
          </a:xfrm>
          <a:solidFill>
            <a:schemeClr val="accent5">
              <a:lumMod val="60000"/>
              <a:lumOff val="40000"/>
            </a:schemeClr>
          </a:solidFill>
        </p:grpSpPr>
        <p:sp>
          <p:nvSpPr>
            <p:cNvPr id="347" name="Freeform 256"/>
            <p:cNvSpPr>
              <a:spLocks/>
            </p:cNvSpPr>
            <p:nvPr/>
          </p:nvSpPr>
          <p:spPr bwMode="auto">
            <a:xfrm>
              <a:off x="7590" y="115"/>
              <a:ext cx="471" cy="589"/>
            </a:xfrm>
            <a:custGeom>
              <a:avLst/>
              <a:gdLst/>
              <a:ahLst/>
              <a:cxnLst>
                <a:cxn ang="0">
                  <a:pos x="49" y="167"/>
                </a:cxn>
                <a:cxn ang="0">
                  <a:pos x="32" y="130"/>
                </a:cxn>
                <a:cxn ang="0">
                  <a:pos x="16" y="93"/>
                </a:cxn>
                <a:cxn ang="0">
                  <a:pos x="0" y="56"/>
                </a:cxn>
                <a:cxn ang="0">
                  <a:pos x="0" y="19"/>
                </a:cxn>
                <a:cxn ang="0">
                  <a:pos x="16" y="19"/>
                </a:cxn>
                <a:cxn ang="0">
                  <a:pos x="49" y="38"/>
                </a:cxn>
                <a:cxn ang="0">
                  <a:pos x="65" y="56"/>
                </a:cxn>
                <a:cxn ang="0">
                  <a:pos x="82" y="74"/>
                </a:cxn>
                <a:cxn ang="0">
                  <a:pos x="114" y="93"/>
                </a:cxn>
                <a:cxn ang="0">
                  <a:pos x="114" y="93"/>
                </a:cxn>
                <a:cxn ang="0">
                  <a:pos x="131" y="111"/>
                </a:cxn>
                <a:cxn ang="0">
                  <a:pos x="163" y="111"/>
                </a:cxn>
                <a:cxn ang="0">
                  <a:pos x="163" y="111"/>
                </a:cxn>
                <a:cxn ang="0">
                  <a:pos x="179" y="130"/>
                </a:cxn>
                <a:cxn ang="0">
                  <a:pos x="196" y="149"/>
                </a:cxn>
                <a:cxn ang="0">
                  <a:pos x="212" y="167"/>
                </a:cxn>
                <a:cxn ang="0">
                  <a:pos x="228" y="185"/>
                </a:cxn>
                <a:cxn ang="0">
                  <a:pos x="245" y="204"/>
                </a:cxn>
                <a:cxn ang="0">
                  <a:pos x="261" y="185"/>
                </a:cxn>
                <a:cxn ang="0">
                  <a:pos x="261" y="222"/>
                </a:cxn>
                <a:cxn ang="0">
                  <a:pos x="278" y="241"/>
                </a:cxn>
                <a:cxn ang="0">
                  <a:pos x="310" y="241"/>
                </a:cxn>
                <a:cxn ang="0">
                  <a:pos x="294" y="259"/>
                </a:cxn>
                <a:cxn ang="0">
                  <a:pos x="278" y="278"/>
                </a:cxn>
                <a:cxn ang="0">
                  <a:pos x="294" y="296"/>
                </a:cxn>
                <a:cxn ang="0">
                  <a:pos x="327" y="296"/>
                </a:cxn>
                <a:cxn ang="0">
                  <a:pos x="343" y="315"/>
                </a:cxn>
                <a:cxn ang="0">
                  <a:pos x="359" y="333"/>
                </a:cxn>
                <a:cxn ang="0">
                  <a:pos x="376" y="352"/>
                </a:cxn>
                <a:cxn ang="0">
                  <a:pos x="392" y="370"/>
                </a:cxn>
                <a:cxn ang="0">
                  <a:pos x="409" y="389"/>
                </a:cxn>
                <a:cxn ang="0">
                  <a:pos x="425" y="407"/>
                </a:cxn>
                <a:cxn ang="0">
                  <a:pos x="441" y="425"/>
                </a:cxn>
                <a:cxn ang="0">
                  <a:pos x="455" y="444"/>
                </a:cxn>
                <a:cxn ang="0">
                  <a:pos x="455" y="481"/>
                </a:cxn>
                <a:cxn ang="0">
                  <a:pos x="471" y="499"/>
                </a:cxn>
                <a:cxn ang="0">
                  <a:pos x="471" y="533"/>
                </a:cxn>
                <a:cxn ang="0">
                  <a:pos x="455" y="552"/>
                </a:cxn>
                <a:cxn ang="0">
                  <a:pos x="441" y="570"/>
                </a:cxn>
                <a:cxn ang="0">
                  <a:pos x="409" y="570"/>
                </a:cxn>
                <a:cxn ang="0">
                  <a:pos x="392" y="589"/>
                </a:cxn>
                <a:cxn ang="0">
                  <a:pos x="359" y="589"/>
                </a:cxn>
                <a:cxn ang="0">
                  <a:pos x="343" y="570"/>
                </a:cxn>
                <a:cxn ang="0">
                  <a:pos x="327" y="552"/>
                </a:cxn>
                <a:cxn ang="0">
                  <a:pos x="310" y="533"/>
                </a:cxn>
                <a:cxn ang="0">
                  <a:pos x="294" y="518"/>
                </a:cxn>
                <a:cxn ang="0">
                  <a:pos x="278" y="499"/>
                </a:cxn>
                <a:cxn ang="0">
                  <a:pos x="261" y="481"/>
                </a:cxn>
                <a:cxn ang="0">
                  <a:pos x="245" y="463"/>
                </a:cxn>
                <a:cxn ang="0">
                  <a:pos x="228" y="444"/>
                </a:cxn>
                <a:cxn ang="0">
                  <a:pos x="212" y="425"/>
                </a:cxn>
                <a:cxn ang="0">
                  <a:pos x="212" y="389"/>
                </a:cxn>
                <a:cxn ang="0">
                  <a:pos x="196" y="370"/>
                </a:cxn>
                <a:cxn ang="0">
                  <a:pos x="163" y="370"/>
                </a:cxn>
                <a:cxn ang="0">
                  <a:pos x="163" y="370"/>
                </a:cxn>
                <a:cxn ang="0">
                  <a:pos x="147" y="352"/>
                </a:cxn>
                <a:cxn ang="0">
                  <a:pos x="131" y="333"/>
                </a:cxn>
                <a:cxn ang="0">
                  <a:pos x="114" y="315"/>
                </a:cxn>
                <a:cxn ang="0">
                  <a:pos x="98" y="296"/>
                </a:cxn>
                <a:cxn ang="0">
                  <a:pos x="82" y="259"/>
                </a:cxn>
                <a:cxn ang="0">
                  <a:pos x="65" y="222"/>
                </a:cxn>
                <a:cxn ang="0">
                  <a:pos x="49" y="185"/>
                </a:cxn>
              </a:cxnLst>
              <a:rect l="0" t="0" r="r" b="b"/>
              <a:pathLst>
                <a:path w="471" h="589">
                  <a:moveTo>
                    <a:pt x="49" y="185"/>
                  </a:moveTo>
                  <a:lnTo>
                    <a:pt x="49" y="167"/>
                  </a:lnTo>
                  <a:lnTo>
                    <a:pt x="32" y="149"/>
                  </a:lnTo>
                  <a:lnTo>
                    <a:pt x="32" y="130"/>
                  </a:lnTo>
                  <a:lnTo>
                    <a:pt x="16" y="111"/>
                  </a:lnTo>
                  <a:lnTo>
                    <a:pt x="16" y="93"/>
                  </a:lnTo>
                  <a:lnTo>
                    <a:pt x="16" y="74"/>
                  </a:lnTo>
                  <a:lnTo>
                    <a:pt x="0" y="56"/>
                  </a:lnTo>
                  <a:lnTo>
                    <a:pt x="0" y="38"/>
                  </a:lnTo>
                  <a:lnTo>
                    <a:pt x="0" y="19"/>
                  </a:lnTo>
                  <a:lnTo>
                    <a:pt x="0" y="0"/>
                  </a:lnTo>
                  <a:lnTo>
                    <a:pt x="16" y="19"/>
                  </a:lnTo>
                  <a:lnTo>
                    <a:pt x="32" y="38"/>
                  </a:lnTo>
                  <a:lnTo>
                    <a:pt x="49" y="38"/>
                  </a:lnTo>
                  <a:lnTo>
                    <a:pt x="49" y="56"/>
                  </a:lnTo>
                  <a:lnTo>
                    <a:pt x="65" y="56"/>
                  </a:lnTo>
                  <a:lnTo>
                    <a:pt x="82" y="56"/>
                  </a:lnTo>
                  <a:lnTo>
                    <a:pt x="82" y="74"/>
                  </a:lnTo>
                  <a:lnTo>
                    <a:pt x="98" y="74"/>
                  </a:lnTo>
                  <a:lnTo>
                    <a:pt x="114" y="93"/>
                  </a:lnTo>
                  <a:lnTo>
                    <a:pt x="131" y="93"/>
                  </a:lnTo>
                  <a:lnTo>
                    <a:pt x="114" y="93"/>
                  </a:lnTo>
                  <a:lnTo>
                    <a:pt x="131" y="93"/>
                  </a:lnTo>
                  <a:lnTo>
                    <a:pt x="131" y="111"/>
                  </a:lnTo>
                  <a:lnTo>
                    <a:pt x="147" y="111"/>
                  </a:lnTo>
                  <a:lnTo>
                    <a:pt x="163" y="111"/>
                  </a:lnTo>
                  <a:lnTo>
                    <a:pt x="179" y="111"/>
                  </a:lnTo>
                  <a:lnTo>
                    <a:pt x="163" y="111"/>
                  </a:lnTo>
                  <a:lnTo>
                    <a:pt x="163" y="130"/>
                  </a:lnTo>
                  <a:lnTo>
                    <a:pt x="179" y="130"/>
                  </a:lnTo>
                  <a:lnTo>
                    <a:pt x="179" y="149"/>
                  </a:lnTo>
                  <a:lnTo>
                    <a:pt x="196" y="149"/>
                  </a:lnTo>
                  <a:lnTo>
                    <a:pt x="196" y="167"/>
                  </a:lnTo>
                  <a:lnTo>
                    <a:pt x="212" y="167"/>
                  </a:lnTo>
                  <a:lnTo>
                    <a:pt x="228" y="167"/>
                  </a:lnTo>
                  <a:lnTo>
                    <a:pt x="228" y="185"/>
                  </a:lnTo>
                  <a:lnTo>
                    <a:pt x="228" y="204"/>
                  </a:lnTo>
                  <a:lnTo>
                    <a:pt x="245" y="204"/>
                  </a:lnTo>
                  <a:lnTo>
                    <a:pt x="245" y="185"/>
                  </a:lnTo>
                  <a:lnTo>
                    <a:pt x="261" y="185"/>
                  </a:lnTo>
                  <a:lnTo>
                    <a:pt x="261" y="204"/>
                  </a:lnTo>
                  <a:lnTo>
                    <a:pt x="261" y="222"/>
                  </a:lnTo>
                  <a:lnTo>
                    <a:pt x="278" y="222"/>
                  </a:lnTo>
                  <a:lnTo>
                    <a:pt x="278" y="241"/>
                  </a:lnTo>
                  <a:lnTo>
                    <a:pt x="294" y="241"/>
                  </a:lnTo>
                  <a:lnTo>
                    <a:pt x="310" y="241"/>
                  </a:lnTo>
                  <a:lnTo>
                    <a:pt x="310" y="259"/>
                  </a:lnTo>
                  <a:lnTo>
                    <a:pt x="294" y="259"/>
                  </a:lnTo>
                  <a:lnTo>
                    <a:pt x="294" y="278"/>
                  </a:lnTo>
                  <a:lnTo>
                    <a:pt x="278" y="278"/>
                  </a:lnTo>
                  <a:lnTo>
                    <a:pt x="294" y="278"/>
                  </a:lnTo>
                  <a:lnTo>
                    <a:pt x="294" y="296"/>
                  </a:lnTo>
                  <a:lnTo>
                    <a:pt x="310" y="296"/>
                  </a:lnTo>
                  <a:lnTo>
                    <a:pt x="327" y="296"/>
                  </a:lnTo>
                  <a:lnTo>
                    <a:pt x="327" y="315"/>
                  </a:lnTo>
                  <a:lnTo>
                    <a:pt x="343" y="315"/>
                  </a:lnTo>
                  <a:lnTo>
                    <a:pt x="359" y="315"/>
                  </a:lnTo>
                  <a:lnTo>
                    <a:pt x="359" y="333"/>
                  </a:lnTo>
                  <a:lnTo>
                    <a:pt x="376" y="333"/>
                  </a:lnTo>
                  <a:lnTo>
                    <a:pt x="376" y="352"/>
                  </a:lnTo>
                  <a:lnTo>
                    <a:pt x="392" y="352"/>
                  </a:lnTo>
                  <a:lnTo>
                    <a:pt x="392" y="370"/>
                  </a:lnTo>
                  <a:lnTo>
                    <a:pt x="409" y="370"/>
                  </a:lnTo>
                  <a:lnTo>
                    <a:pt x="409" y="389"/>
                  </a:lnTo>
                  <a:lnTo>
                    <a:pt x="425" y="389"/>
                  </a:lnTo>
                  <a:lnTo>
                    <a:pt x="425" y="407"/>
                  </a:lnTo>
                  <a:lnTo>
                    <a:pt x="441" y="407"/>
                  </a:lnTo>
                  <a:lnTo>
                    <a:pt x="441" y="425"/>
                  </a:lnTo>
                  <a:lnTo>
                    <a:pt x="441" y="444"/>
                  </a:lnTo>
                  <a:lnTo>
                    <a:pt x="455" y="444"/>
                  </a:lnTo>
                  <a:lnTo>
                    <a:pt x="455" y="463"/>
                  </a:lnTo>
                  <a:lnTo>
                    <a:pt x="455" y="481"/>
                  </a:lnTo>
                  <a:lnTo>
                    <a:pt x="471" y="481"/>
                  </a:lnTo>
                  <a:lnTo>
                    <a:pt x="471" y="499"/>
                  </a:lnTo>
                  <a:lnTo>
                    <a:pt x="471" y="518"/>
                  </a:lnTo>
                  <a:lnTo>
                    <a:pt x="471" y="533"/>
                  </a:lnTo>
                  <a:lnTo>
                    <a:pt x="471" y="552"/>
                  </a:lnTo>
                  <a:lnTo>
                    <a:pt x="455" y="552"/>
                  </a:lnTo>
                  <a:lnTo>
                    <a:pt x="441" y="552"/>
                  </a:lnTo>
                  <a:lnTo>
                    <a:pt x="441" y="570"/>
                  </a:lnTo>
                  <a:lnTo>
                    <a:pt x="425" y="570"/>
                  </a:lnTo>
                  <a:lnTo>
                    <a:pt x="409" y="570"/>
                  </a:lnTo>
                  <a:lnTo>
                    <a:pt x="409" y="589"/>
                  </a:lnTo>
                  <a:lnTo>
                    <a:pt x="392" y="589"/>
                  </a:lnTo>
                  <a:lnTo>
                    <a:pt x="376" y="589"/>
                  </a:lnTo>
                  <a:lnTo>
                    <a:pt x="359" y="589"/>
                  </a:lnTo>
                  <a:lnTo>
                    <a:pt x="343" y="589"/>
                  </a:lnTo>
                  <a:lnTo>
                    <a:pt x="343" y="570"/>
                  </a:lnTo>
                  <a:lnTo>
                    <a:pt x="327" y="570"/>
                  </a:lnTo>
                  <a:lnTo>
                    <a:pt x="327" y="552"/>
                  </a:lnTo>
                  <a:lnTo>
                    <a:pt x="327" y="533"/>
                  </a:lnTo>
                  <a:lnTo>
                    <a:pt x="310" y="533"/>
                  </a:lnTo>
                  <a:lnTo>
                    <a:pt x="310" y="518"/>
                  </a:lnTo>
                  <a:lnTo>
                    <a:pt x="294" y="518"/>
                  </a:lnTo>
                  <a:lnTo>
                    <a:pt x="278" y="518"/>
                  </a:lnTo>
                  <a:lnTo>
                    <a:pt x="278" y="499"/>
                  </a:lnTo>
                  <a:lnTo>
                    <a:pt x="278" y="481"/>
                  </a:lnTo>
                  <a:lnTo>
                    <a:pt x="261" y="481"/>
                  </a:lnTo>
                  <a:lnTo>
                    <a:pt x="261" y="463"/>
                  </a:lnTo>
                  <a:lnTo>
                    <a:pt x="245" y="463"/>
                  </a:lnTo>
                  <a:lnTo>
                    <a:pt x="245" y="444"/>
                  </a:lnTo>
                  <a:lnTo>
                    <a:pt x="228" y="444"/>
                  </a:lnTo>
                  <a:lnTo>
                    <a:pt x="228" y="425"/>
                  </a:lnTo>
                  <a:lnTo>
                    <a:pt x="212" y="425"/>
                  </a:lnTo>
                  <a:lnTo>
                    <a:pt x="212" y="407"/>
                  </a:lnTo>
                  <a:lnTo>
                    <a:pt x="212" y="389"/>
                  </a:lnTo>
                  <a:lnTo>
                    <a:pt x="196" y="389"/>
                  </a:lnTo>
                  <a:lnTo>
                    <a:pt x="196" y="370"/>
                  </a:lnTo>
                  <a:lnTo>
                    <a:pt x="179" y="370"/>
                  </a:lnTo>
                  <a:lnTo>
                    <a:pt x="163" y="370"/>
                  </a:lnTo>
                  <a:lnTo>
                    <a:pt x="163" y="352"/>
                  </a:lnTo>
                  <a:lnTo>
                    <a:pt x="163" y="370"/>
                  </a:lnTo>
                  <a:lnTo>
                    <a:pt x="163" y="352"/>
                  </a:lnTo>
                  <a:lnTo>
                    <a:pt x="147" y="352"/>
                  </a:lnTo>
                  <a:lnTo>
                    <a:pt x="131" y="352"/>
                  </a:lnTo>
                  <a:lnTo>
                    <a:pt x="131" y="333"/>
                  </a:lnTo>
                  <a:lnTo>
                    <a:pt x="131" y="315"/>
                  </a:lnTo>
                  <a:lnTo>
                    <a:pt x="114" y="315"/>
                  </a:lnTo>
                  <a:lnTo>
                    <a:pt x="114" y="296"/>
                  </a:lnTo>
                  <a:lnTo>
                    <a:pt x="98" y="296"/>
                  </a:lnTo>
                  <a:lnTo>
                    <a:pt x="98" y="278"/>
                  </a:lnTo>
                  <a:lnTo>
                    <a:pt x="82" y="259"/>
                  </a:lnTo>
                  <a:lnTo>
                    <a:pt x="82" y="241"/>
                  </a:lnTo>
                  <a:lnTo>
                    <a:pt x="65" y="222"/>
                  </a:lnTo>
                  <a:lnTo>
                    <a:pt x="49" y="204"/>
                  </a:lnTo>
                  <a:lnTo>
                    <a:pt x="49" y="18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Freeform 255"/>
            <p:cNvSpPr>
              <a:spLocks/>
            </p:cNvSpPr>
            <p:nvPr/>
          </p:nvSpPr>
          <p:spPr bwMode="auto">
            <a:xfrm>
              <a:off x="7590" y="115"/>
              <a:ext cx="471" cy="589"/>
            </a:xfrm>
            <a:custGeom>
              <a:avLst/>
              <a:gdLst/>
              <a:ahLst/>
              <a:cxnLst>
                <a:cxn ang="0">
                  <a:pos x="49" y="167"/>
                </a:cxn>
                <a:cxn ang="0">
                  <a:pos x="32" y="130"/>
                </a:cxn>
                <a:cxn ang="0">
                  <a:pos x="16" y="93"/>
                </a:cxn>
                <a:cxn ang="0">
                  <a:pos x="0" y="56"/>
                </a:cxn>
                <a:cxn ang="0">
                  <a:pos x="0" y="19"/>
                </a:cxn>
                <a:cxn ang="0">
                  <a:pos x="16" y="19"/>
                </a:cxn>
                <a:cxn ang="0">
                  <a:pos x="49" y="38"/>
                </a:cxn>
                <a:cxn ang="0">
                  <a:pos x="65" y="56"/>
                </a:cxn>
                <a:cxn ang="0">
                  <a:pos x="82" y="74"/>
                </a:cxn>
                <a:cxn ang="0">
                  <a:pos x="114" y="93"/>
                </a:cxn>
                <a:cxn ang="0">
                  <a:pos x="114" y="93"/>
                </a:cxn>
                <a:cxn ang="0">
                  <a:pos x="131" y="111"/>
                </a:cxn>
                <a:cxn ang="0">
                  <a:pos x="163" y="111"/>
                </a:cxn>
                <a:cxn ang="0">
                  <a:pos x="163" y="111"/>
                </a:cxn>
                <a:cxn ang="0">
                  <a:pos x="179" y="130"/>
                </a:cxn>
                <a:cxn ang="0">
                  <a:pos x="196" y="149"/>
                </a:cxn>
                <a:cxn ang="0">
                  <a:pos x="212" y="167"/>
                </a:cxn>
                <a:cxn ang="0">
                  <a:pos x="228" y="185"/>
                </a:cxn>
                <a:cxn ang="0">
                  <a:pos x="245" y="204"/>
                </a:cxn>
                <a:cxn ang="0">
                  <a:pos x="261" y="185"/>
                </a:cxn>
                <a:cxn ang="0">
                  <a:pos x="261" y="222"/>
                </a:cxn>
                <a:cxn ang="0">
                  <a:pos x="278" y="241"/>
                </a:cxn>
                <a:cxn ang="0">
                  <a:pos x="310" y="241"/>
                </a:cxn>
                <a:cxn ang="0">
                  <a:pos x="294" y="259"/>
                </a:cxn>
                <a:cxn ang="0">
                  <a:pos x="278" y="278"/>
                </a:cxn>
                <a:cxn ang="0">
                  <a:pos x="294" y="296"/>
                </a:cxn>
                <a:cxn ang="0">
                  <a:pos x="327" y="296"/>
                </a:cxn>
                <a:cxn ang="0">
                  <a:pos x="343" y="315"/>
                </a:cxn>
                <a:cxn ang="0">
                  <a:pos x="359" y="333"/>
                </a:cxn>
                <a:cxn ang="0">
                  <a:pos x="376" y="352"/>
                </a:cxn>
                <a:cxn ang="0">
                  <a:pos x="392" y="370"/>
                </a:cxn>
                <a:cxn ang="0">
                  <a:pos x="409" y="389"/>
                </a:cxn>
                <a:cxn ang="0">
                  <a:pos x="425" y="407"/>
                </a:cxn>
                <a:cxn ang="0">
                  <a:pos x="441" y="425"/>
                </a:cxn>
                <a:cxn ang="0">
                  <a:pos x="455" y="444"/>
                </a:cxn>
                <a:cxn ang="0">
                  <a:pos x="455" y="481"/>
                </a:cxn>
                <a:cxn ang="0">
                  <a:pos x="471" y="499"/>
                </a:cxn>
                <a:cxn ang="0">
                  <a:pos x="471" y="533"/>
                </a:cxn>
                <a:cxn ang="0">
                  <a:pos x="455" y="552"/>
                </a:cxn>
                <a:cxn ang="0">
                  <a:pos x="441" y="570"/>
                </a:cxn>
                <a:cxn ang="0">
                  <a:pos x="409" y="570"/>
                </a:cxn>
                <a:cxn ang="0">
                  <a:pos x="392" y="589"/>
                </a:cxn>
                <a:cxn ang="0">
                  <a:pos x="359" y="589"/>
                </a:cxn>
                <a:cxn ang="0">
                  <a:pos x="343" y="570"/>
                </a:cxn>
                <a:cxn ang="0">
                  <a:pos x="327" y="552"/>
                </a:cxn>
                <a:cxn ang="0">
                  <a:pos x="310" y="533"/>
                </a:cxn>
                <a:cxn ang="0">
                  <a:pos x="294" y="518"/>
                </a:cxn>
                <a:cxn ang="0">
                  <a:pos x="278" y="499"/>
                </a:cxn>
                <a:cxn ang="0">
                  <a:pos x="261" y="481"/>
                </a:cxn>
                <a:cxn ang="0">
                  <a:pos x="245" y="463"/>
                </a:cxn>
                <a:cxn ang="0">
                  <a:pos x="228" y="444"/>
                </a:cxn>
                <a:cxn ang="0">
                  <a:pos x="212" y="425"/>
                </a:cxn>
                <a:cxn ang="0">
                  <a:pos x="212" y="389"/>
                </a:cxn>
                <a:cxn ang="0">
                  <a:pos x="196" y="370"/>
                </a:cxn>
                <a:cxn ang="0">
                  <a:pos x="163" y="370"/>
                </a:cxn>
                <a:cxn ang="0">
                  <a:pos x="163" y="370"/>
                </a:cxn>
                <a:cxn ang="0">
                  <a:pos x="147" y="352"/>
                </a:cxn>
                <a:cxn ang="0">
                  <a:pos x="131" y="333"/>
                </a:cxn>
                <a:cxn ang="0">
                  <a:pos x="114" y="315"/>
                </a:cxn>
                <a:cxn ang="0">
                  <a:pos x="98" y="296"/>
                </a:cxn>
                <a:cxn ang="0">
                  <a:pos x="82" y="259"/>
                </a:cxn>
                <a:cxn ang="0">
                  <a:pos x="65" y="222"/>
                </a:cxn>
                <a:cxn ang="0">
                  <a:pos x="49" y="185"/>
                </a:cxn>
              </a:cxnLst>
              <a:rect l="0" t="0" r="r" b="b"/>
              <a:pathLst>
                <a:path w="471" h="589">
                  <a:moveTo>
                    <a:pt x="49" y="185"/>
                  </a:moveTo>
                  <a:lnTo>
                    <a:pt x="49" y="167"/>
                  </a:lnTo>
                  <a:lnTo>
                    <a:pt x="32" y="149"/>
                  </a:lnTo>
                  <a:lnTo>
                    <a:pt x="32" y="130"/>
                  </a:lnTo>
                  <a:lnTo>
                    <a:pt x="16" y="111"/>
                  </a:lnTo>
                  <a:lnTo>
                    <a:pt x="16" y="93"/>
                  </a:lnTo>
                  <a:lnTo>
                    <a:pt x="16" y="74"/>
                  </a:lnTo>
                  <a:lnTo>
                    <a:pt x="0" y="56"/>
                  </a:lnTo>
                  <a:lnTo>
                    <a:pt x="0" y="38"/>
                  </a:lnTo>
                  <a:lnTo>
                    <a:pt x="0" y="19"/>
                  </a:lnTo>
                  <a:lnTo>
                    <a:pt x="0" y="0"/>
                  </a:lnTo>
                  <a:lnTo>
                    <a:pt x="16" y="19"/>
                  </a:lnTo>
                  <a:lnTo>
                    <a:pt x="32" y="38"/>
                  </a:lnTo>
                  <a:lnTo>
                    <a:pt x="49" y="38"/>
                  </a:lnTo>
                  <a:lnTo>
                    <a:pt x="49" y="56"/>
                  </a:lnTo>
                  <a:lnTo>
                    <a:pt x="65" y="56"/>
                  </a:lnTo>
                  <a:lnTo>
                    <a:pt x="82" y="56"/>
                  </a:lnTo>
                  <a:lnTo>
                    <a:pt x="82" y="74"/>
                  </a:lnTo>
                  <a:lnTo>
                    <a:pt x="98" y="74"/>
                  </a:lnTo>
                  <a:lnTo>
                    <a:pt x="114" y="93"/>
                  </a:lnTo>
                  <a:lnTo>
                    <a:pt x="131" y="93"/>
                  </a:lnTo>
                  <a:lnTo>
                    <a:pt x="114" y="93"/>
                  </a:lnTo>
                  <a:lnTo>
                    <a:pt x="131" y="93"/>
                  </a:lnTo>
                  <a:lnTo>
                    <a:pt x="131" y="111"/>
                  </a:lnTo>
                  <a:lnTo>
                    <a:pt x="147" y="111"/>
                  </a:lnTo>
                  <a:lnTo>
                    <a:pt x="163" y="111"/>
                  </a:lnTo>
                  <a:lnTo>
                    <a:pt x="179" y="111"/>
                  </a:lnTo>
                  <a:lnTo>
                    <a:pt x="163" y="111"/>
                  </a:lnTo>
                  <a:lnTo>
                    <a:pt x="163" y="130"/>
                  </a:lnTo>
                  <a:lnTo>
                    <a:pt x="179" y="130"/>
                  </a:lnTo>
                  <a:lnTo>
                    <a:pt x="179" y="149"/>
                  </a:lnTo>
                  <a:lnTo>
                    <a:pt x="196" y="149"/>
                  </a:lnTo>
                  <a:lnTo>
                    <a:pt x="196" y="167"/>
                  </a:lnTo>
                  <a:lnTo>
                    <a:pt x="212" y="167"/>
                  </a:lnTo>
                  <a:lnTo>
                    <a:pt x="228" y="167"/>
                  </a:lnTo>
                  <a:lnTo>
                    <a:pt x="228" y="185"/>
                  </a:lnTo>
                  <a:lnTo>
                    <a:pt x="228" y="204"/>
                  </a:lnTo>
                  <a:lnTo>
                    <a:pt x="245" y="204"/>
                  </a:lnTo>
                  <a:lnTo>
                    <a:pt x="245" y="185"/>
                  </a:lnTo>
                  <a:lnTo>
                    <a:pt x="261" y="185"/>
                  </a:lnTo>
                  <a:lnTo>
                    <a:pt x="261" y="204"/>
                  </a:lnTo>
                  <a:lnTo>
                    <a:pt x="261" y="222"/>
                  </a:lnTo>
                  <a:lnTo>
                    <a:pt x="278" y="222"/>
                  </a:lnTo>
                  <a:lnTo>
                    <a:pt x="278" y="241"/>
                  </a:lnTo>
                  <a:lnTo>
                    <a:pt x="294" y="241"/>
                  </a:lnTo>
                  <a:lnTo>
                    <a:pt x="310" y="241"/>
                  </a:lnTo>
                  <a:lnTo>
                    <a:pt x="310" y="259"/>
                  </a:lnTo>
                  <a:lnTo>
                    <a:pt x="294" y="259"/>
                  </a:lnTo>
                  <a:lnTo>
                    <a:pt x="294" y="278"/>
                  </a:lnTo>
                  <a:lnTo>
                    <a:pt x="278" y="278"/>
                  </a:lnTo>
                  <a:lnTo>
                    <a:pt x="294" y="278"/>
                  </a:lnTo>
                  <a:lnTo>
                    <a:pt x="294" y="296"/>
                  </a:lnTo>
                  <a:lnTo>
                    <a:pt x="310" y="296"/>
                  </a:lnTo>
                  <a:lnTo>
                    <a:pt x="327" y="296"/>
                  </a:lnTo>
                  <a:lnTo>
                    <a:pt x="327" y="315"/>
                  </a:lnTo>
                  <a:lnTo>
                    <a:pt x="343" y="315"/>
                  </a:lnTo>
                  <a:lnTo>
                    <a:pt x="359" y="315"/>
                  </a:lnTo>
                  <a:lnTo>
                    <a:pt x="359" y="333"/>
                  </a:lnTo>
                  <a:lnTo>
                    <a:pt x="376" y="333"/>
                  </a:lnTo>
                  <a:lnTo>
                    <a:pt x="376" y="352"/>
                  </a:lnTo>
                  <a:lnTo>
                    <a:pt x="392" y="352"/>
                  </a:lnTo>
                  <a:lnTo>
                    <a:pt x="392" y="370"/>
                  </a:lnTo>
                  <a:lnTo>
                    <a:pt x="409" y="370"/>
                  </a:lnTo>
                  <a:lnTo>
                    <a:pt x="409" y="389"/>
                  </a:lnTo>
                  <a:lnTo>
                    <a:pt x="425" y="389"/>
                  </a:lnTo>
                  <a:lnTo>
                    <a:pt x="425" y="407"/>
                  </a:lnTo>
                  <a:lnTo>
                    <a:pt x="441" y="407"/>
                  </a:lnTo>
                  <a:lnTo>
                    <a:pt x="441" y="425"/>
                  </a:lnTo>
                  <a:lnTo>
                    <a:pt x="441" y="444"/>
                  </a:lnTo>
                  <a:lnTo>
                    <a:pt x="455" y="444"/>
                  </a:lnTo>
                  <a:lnTo>
                    <a:pt x="455" y="463"/>
                  </a:lnTo>
                  <a:lnTo>
                    <a:pt x="455" y="481"/>
                  </a:lnTo>
                  <a:lnTo>
                    <a:pt x="471" y="481"/>
                  </a:lnTo>
                  <a:lnTo>
                    <a:pt x="471" y="499"/>
                  </a:lnTo>
                  <a:lnTo>
                    <a:pt x="471" y="518"/>
                  </a:lnTo>
                  <a:lnTo>
                    <a:pt x="471" y="533"/>
                  </a:lnTo>
                  <a:lnTo>
                    <a:pt x="471" y="552"/>
                  </a:lnTo>
                  <a:lnTo>
                    <a:pt x="455" y="552"/>
                  </a:lnTo>
                  <a:lnTo>
                    <a:pt x="441" y="552"/>
                  </a:lnTo>
                  <a:lnTo>
                    <a:pt x="441" y="570"/>
                  </a:lnTo>
                  <a:lnTo>
                    <a:pt x="425" y="570"/>
                  </a:lnTo>
                  <a:lnTo>
                    <a:pt x="409" y="570"/>
                  </a:lnTo>
                  <a:lnTo>
                    <a:pt x="409" y="589"/>
                  </a:lnTo>
                  <a:lnTo>
                    <a:pt x="392" y="589"/>
                  </a:lnTo>
                  <a:lnTo>
                    <a:pt x="376" y="589"/>
                  </a:lnTo>
                  <a:lnTo>
                    <a:pt x="359" y="589"/>
                  </a:lnTo>
                  <a:lnTo>
                    <a:pt x="343" y="589"/>
                  </a:lnTo>
                  <a:lnTo>
                    <a:pt x="343" y="570"/>
                  </a:lnTo>
                  <a:lnTo>
                    <a:pt x="327" y="570"/>
                  </a:lnTo>
                  <a:lnTo>
                    <a:pt x="327" y="552"/>
                  </a:lnTo>
                  <a:lnTo>
                    <a:pt x="327" y="533"/>
                  </a:lnTo>
                  <a:lnTo>
                    <a:pt x="310" y="533"/>
                  </a:lnTo>
                  <a:lnTo>
                    <a:pt x="310" y="518"/>
                  </a:lnTo>
                  <a:lnTo>
                    <a:pt x="294" y="518"/>
                  </a:lnTo>
                  <a:lnTo>
                    <a:pt x="278" y="518"/>
                  </a:lnTo>
                  <a:lnTo>
                    <a:pt x="278" y="499"/>
                  </a:lnTo>
                  <a:lnTo>
                    <a:pt x="278" y="481"/>
                  </a:lnTo>
                  <a:lnTo>
                    <a:pt x="261" y="481"/>
                  </a:lnTo>
                  <a:lnTo>
                    <a:pt x="261" y="463"/>
                  </a:lnTo>
                  <a:lnTo>
                    <a:pt x="245" y="463"/>
                  </a:lnTo>
                  <a:lnTo>
                    <a:pt x="245" y="444"/>
                  </a:lnTo>
                  <a:lnTo>
                    <a:pt x="228" y="444"/>
                  </a:lnTo>
                  <a:lnTo>
                    <a:pt x="228" y="425"/>
                  </a:lnTo>
                  <a:lnTo>
                    <a:pt x="212" y="425"/>
                  </a:lnTo>
                  <a:lnTo>
                    <a:pt x="212" y="407"/>
                  </a:lnTo>
                  <a:lnTo>
                    <a:pt x="212" y="389"/>
                  </a:lnTo>
                  <a:lnTo>
                    <a:pt x="196" y="389"/>
                  </a:lnTo>
                  <a:lnTo>
                    <a:pt x="196" y="370"/>
                  </a:lnTo>
                  <a:lnTo>
                    <a:pt x="179" y="370"/>
                  </a:lnTo>
                  <a:lnTo>
                    <a:pt x="163" y="370"/>
                  </a:lnTo>
                  <a:lnTo>
                    <a:pt x="163" y="352"/>
                  </a:lnTo>
                  <a:lnTo>
                    <a:pt x="163" y="370"/>
                  </a:lnTo>
                  <a:lnTo>
                    <a:pt x="163" y="352"/>
                  </a:lnTo>
                  <a:lnTo>
                    <a:pt x="147" y="352"/>
                  </a:lnTo>
                  <a:lnTo>
                    <a:pt x="131" y="352"/>
                  </a:lnTo>
                  <a:lnTo>
                    <a:pt x="131" y="333"/>
                  </a:lnTo>
                  <a:lnTo>
                    <a:pt x="131" y="315"/>
                  </a:lnTo>
                  <a:lnTo>
                    <a:pt x="114" y="315"/>
                  </a:lnTo>
                  <a:lnTo>
                    <a:pt x="114" y="296"/>
                  </a:lnTo>
                  <a:lnTo>
                    <a:pt x="98" y="296"/>
                  </a:lnTo>
                  <a:lnTo>
                    <a:pt x="98" y="278"/>
                  </a:lnTo>
                  <a:lnTo>
                    <a:pt x="82" y="259"/>
                  </a:lnTo>
                  <a:lnTo>
                    <a:pt x="82" y="241"/>
                  </a:lnTo>
                  <a:lnTo>
                    <a:pt x="65" y="222"/>
                  </a:lnTo>
                  <a:lnTo>
                    <a:pt x="49" y="204"/>
                  </a:lnTo>
                  <a:lnTo>
                    <a:pt x="49" y="18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9" name="Group 251"/>
          <p:cNvGrpSpPr>
            <a:grpSpLocks/>
          </p:cNvGrpSpPr>
          <p:nvPr/>
        </p:nvGrpSpPr>
        <p:grpSpPr bwMode="auto">
          <a:xfrm>
            <a:off x="7976273" y="1382362"/>
            <a:ext cx="772222" cy="682523"/>
            <a:chOff x="6154" y="152"/>
            <a:chExt cx="749" cy="662"/>
          </a:xfrm>
          <a:solidFill>
            <a:schemeClr val="accent5">
              <a:lumMod val="60000"/>
              <a:lumOff val="40000"/>
            </a:schemeClr>
          </a:solidFill>
        </p:grpSpPr>
        <p:sp>
          <p:nvSpPr>
            <p:cNvPr id="350" name="Freeform 253"/>
            <p:cNvSpPr>
              <a:spLocks/>
            </p:cNvSpPr>
            <p:nvPr/>
          </p:nvSpPr>
          <p:spPr bwMode="auto">
            <a:xfrm>
              <a:off x="6154" y="152"/>
              <a:ext cx="749" cy="662"/>
            </a:xfrm>
            <a:custGeom>
              <a:avLst/>
              <a:gdLst/>
              <a:ahLst/>
              <a:cxnLst>
                <a:cxn ang="0">
                  <a:pos x="147" y="0"/>
                </a:cxn>
                <a:cxn ang="0">
                  <a:pos x="197" y="19"/>
                </a:cxn>
                <a:cxn ang="0">
                  <a:pos x="246" y="37"/>
                </a:cxn>
                <a:cxn ang="0">
                  <a:pos x="278" y="37"/>
                </a:cxn>
                <a:cxn ang="0">
                  <a:pos x="343" y="37"/>
                </a:cxn>
                <a:cxn ang="0">
                  <a:pos x="376" y="74"/>
                </a:cxn>
                <a:cxn ang="0">
                  <a:pos x="406" y="111"/>
                </a:cxn>
                <a:cxn ang="0">
                  <a:pos x="439" y="148"/>
                </a:cxn>
                <a:cxn ang="0">
                  <a:pos x="406" y="185"/>
                </a:cxn>
                <a:cxn ang="0">
                  <a:pos x="406" y="241"/>
                </a:cxn>
                <a:cxn ang="0">
                  <a:pos x="439" y="259"/>
                </a:cxn>
                <a:cxn ang="0">
                  <a:pos x="488" y="241"/>
                </a:cxn>
                <a:cxn ang="0">
                  <a:pos x="537" y="259"/>
                </a:cxn>
                <a:cxn ang="0">
                  <a:pos x="553" y="296"/>
                </a:cxn>
                <a:cxn ang="0">
                  <a:pos x="569" y="315"/>
                </a:cxn>
                <a:cxn ang="0">
                  <a:pos x="602" y="352"/>
                </a:cxn>
                <a:cxn ang="0">
                  <a:pos x="602" y="388"/>
                </a:cxn>
                <a:cxn ang="0">
                  <a:pos x="635" y="425"/>
                </a:cxn>
                <a:cxn ang="0">
                  <a:pos x="668" y="425"/>
                </a:cxn>
                <a:cxn ang="0">
                  <a:pos x="716" y="462"/>
                </a:cxn>
                <a:cxn ang="0">
                  <a:pos x="716" y="496"/>
                </a:cxn>
                <a:cxn ang="0">
                  <a:pos x="733" y="515"/>
                </a:cxn>
                <a:cxn ang="0">
                  <a:pos x="700" y="533"/>
                </a:cxn>
                <a:cxn ang="0">
                  <a:pos x="651" y="551"/>
                </a:cxn>
                <a:cxn ang="0">
                  <a:pos x="619" y="626"/>
                </a:cxn>
                <a:cxn ang="0">
                  <a:pos x="537" y="662"/>
                </a:cxn>
                <a:cxn ang="0">
                  <a:pos x="504" y="626"/>
                </a:cxn>
                <a:cxn ang="0">
                  <a:pos x="455" y="607"/>
                </a:cxn>
                <a:cxn ang="0">
                  <a:pos x="439" y="589"/>
                </a:cxn>
                <a:cxn ang="0">
                  <a:pos x="439" y="551"/>
                </a:cxn>
                <a:cxn ang="0">
                  <a:pos x="423" y="533"/>
                </a:cxn>
                <a:cxn ang="0">
                  <a:pos x="406" y="551"/>
                </a:cxn>
                <a:cxn ang="0">
                  <a:pos x="393" y="533"/>
                </a:cxn>
                <a:cxn ang="0">
                  <a:pos x="360" y="533"/>
                </a:cxn>
                <a:cxn ang="0">
                  <a:pos x="360" y="496"/>
                </a:cxn>
                <a:cxn ang="0">
                  <a:pos x="327" y="496"/>
                </a:cxn>
                <a:cxn ang="0">
                  <a:pos x="311" y="481"/>
                </a:cxn>
                <a:cxn ang="0">
                  <a:pos x="278" y="481"/>
                </a:cxn>
                <a:cxn ang="0">
                  <a:pos x="246" y="481"/>
                </a:cxn>
                <a:cxn ang="0">
                  <a:pos x="246" y="481"/>
                </a:cxn>
                <a:cxn ang="0">
                  <a:pos x="180" y="481"/>
                </a:cxn>
                <a:cxn ang="0">
                  <a:pos x="180" y="481"/>
                </a:cxn>
                <a:cxn ang="0">
                  <a:pos x="115" y="481"/>
                </a:cxn>
                <a:cxn ang="0">
                  <a:pos x="82" y="444"/>
                </a:cxn>
                <a:cxn ang="0">
                  <a:pos x="66" y="425"/>
                </a:cxn>
                <a:cxn ang="0">
                  <a:pos x="33" y="425"/>
                </a:cxn>
                <a:cxn ang="0">
                  <a:pos x="0" y="425"/>
                </a:cxn>
                <a:cxn ang="0">
                  <a:pos x="33" y="315"/>
                </a:cxn>
                <a:cxn ang="0">
                  <a:pos x="82" y="185"/>
                </a:cxn>
                <a:cxn ang="0">
                  <a:pos x="82" y="111"/>
                </a:cxn>
                <a:cxn ang="0">
                  <a:pos x="82" y="19"/>
                </a:cxn>
              </a:cxnLst>
              <a:rect l="0" t="0" r="r" b="b"/>
              <a:pathLst>
                <a:path w="749" h="662">
                  <a:moveTo>
                    <a:pt x="99" y="0"/>
                  </a:moveTo>
                  <a:lnTo>
                    <a:pt x="115" y="0"/>
                  </a:lnTo>
                  <a:lnTo>
                    <a:pt x="131" y="0"/>
                  </a:lnTo>
                  <a:lnTo>
                    <a:pt x="147" y="0"/>
                  </a:lnTo>
                  <a:lnTo>
                    <a:pt x="164" y="0"/>
                  </a:lnTo>
                  <a:lnTo>
                    <a:pt x="180" y="0"/>
                  </a:lnTo>
                  <a:lnTo>
                    <a:pt x="180" y="19"/>
                  </a:lnTo>
                  <a:lnTo>
                    <a:pt x="197" y="19"/>
                  </a:lnTo>
                  <a:lnTo>
                    <a:pt x="213" y="19"/>
                  </a:lnTo>
                  <a:lnTo>
                    <a:pt x="213" y="37"/>
                  </a:lnTo>
                  <a:lnTo>
                    <a:pt x="229" y="37"/>
                  </a:lnTo>
                  <a:lnTo>
                    <a:pt x="246" y="37"/>
                  </a:lnTo>
                  <a:lnTo>
                    <a:pt x="246" y="19"/>
                  </a:lnTo>
                  <a:lnTo>
                    <a:pt x="262" y="19"/>
                  </a:lnTo>
                  <a:lnTo>
                    <a:pt x="278" y="19"/>
                  </a:lnTo>
                  <a:lnTo>
                    <a:pt x="278" y="37"/>
                  </a:lnTo>
                  <a:lnTo>
                    <a:pt x="294" y="37"/>
                  </a:lnTo>
                  <a:lnTo>
                    <a:pt x="311" y="37"/>
                  </a:lnTo>
                  <a:lnTo>
                    <a:pt x="327" y="37"/>
                  </a:lnTo>
                  <a:lnTo>
                    <a:pt x="343" y="37"/>
                  </a:lnTo>
                  <a:lnTo>
                    <a:pt x="343" y="56"/>
                  </a:lnTo>
                  <a:lnTo>
                    <a:pt x="343" y="74"/>
                  </a:lnTo>
                  <a:lnTo>
                    <a:pt x="360" y="74"/>
                  </a:lnTo>
                  <a:lnTo>
                    <a:pt x="376" y="74"/>
                  </a:lnTo>
                  <a:lnTo>
                    <a:pt x="376" y="93"/>
                  </a:lnTo>
                  <a:lnTo>
                    <a:pt x="393" y="93"/>
                  </a:lnTo>
                  <a:lnTo>
                    <a:pt x="393" y="111"/>
                  </a:lnTo>
                  <a:lnTo>
                    <a:pt x="406" y="111"/>
                  </a:lnTo>
                  <a:lnTo>
                    <a:pt x="423" y="111"/>
                  </a:lnTo>
                  <a:lnTo>
                    <a:pt x="423" y="130"/>
                  </a:lnTo>
                  <a:lnTo>
                    <a:pt x="439" y="130"/>
                  </a:lnTo>
                  <a:lnTo>
                    <a:pt x="439" y="148"/>
                  </a:lnTo>
                  <a:lnTo>
                    <a:pt x="439" y="167"/>
                  </a:lnTo>
                  <a:lnTo>
                    <a:pt x="423" y="167"/>
                  </a:lnTo>
                  <a:lnTo>
                    <a:pt x="423" y="185"/>
                  </a:lnTo>
                  <a:lnTo>
                    <a:pt x="406" y="185"/>
                  </a:lnTo>
                  <a:lnTo>
                    <a:pt x="406" y="204"/>
                  </a:lnTo>
                  <a:lnTo>
                    <a:pt x="393" y="222"/>
                  </a:lnTo>
                  <a:lnTo>
                    <a:pt x="406" y="222"/>
                  </a:lnTo>
                  <a:lnTo>
                    <a:pt x="406" y="241"/>
                  </a:lnTo>
                  <a:lnTo>
                    <a:pt x="406" y="259"/>
                  </a:lnTo>
                  <a:lnTo>
                    <a:pt x="423" y="259"/>
                  </a:lnTo>
                  <a:lnTo>
                    <a:pt x="439" y="277"/>
                  </a:lnTo>
                  <a:lnTo>
                    <a:pt x="439" y="259"/>
                  </a:lnTo>
                  <a:lnTo>
                    <a:pt x="455" y="259"/>
                  </a:lnTo>
                  <a:lnTo>
                    <a:pt x="472" y="259"/>
                  </a:lnTo>
                  <a:lnTo>
                    <a:pt x="488" y="259"/>
                  </a:lnTo>
                  <a:lnTo>
                    <a:pt x="488" y="241"/>
                  </a:lnTo>
                  <a:lnTo>
                    <a:pt x="504" y="241"/>
                  </a:lnTo>
                  <a:lnTo>
                    <a:pt x="520" y="241"/>
                  </a:lnTo>
                  <a:lnTo>
                    <a:pt x="537" y="241"/>
                  </a:lnTo>
                  <a:lnTo>
                    <a:pt x="537" y="259"/>
                  </a:lnTo>
                  <a:lnTo>
                    <a:pt x="553" y="259"/>
                  </a:lnTo>
                  <a:lnTo>
                    <a:pt x="553" y="277"/>
                  </a:lnTo>
                  <a:lnTo>
                    <a:pt x="569" y="296"/>
                  </a:lnTo>
                  <a:lnTo>
                    <a:pt x="553" y="296"/>
                  </a:lnTo>
                  <a:lnTo>
                    <a:pt x="569" y="296"/>
                  </a:lnTo>
                  <a:lnTo>
                    <a:pt x="553" y="296"/>
                  </a:lnTo>
                  <a:lnTo>
                    <a:pt x="569" y="296"/>
                  </a:lnTo>
                  <a:lnTo>
                    <a:pt x="569" y="315"/>
                  </a:lnTo>
                  <a:lnTo>
                    <a:pt x="569" y="333"/>
                  </a:lnTo>
                  <a:lnTo>
                    <a:pt x="586" y="333"/>
                  </a:lnTo>
                  <a:lnTo>
                    <a:pt x="602" y="333"/>
                  </a:lnTo>
                  <a:lnTo>
                    <a:pt x="602" y="352"/>
                  </a:lnTo>
                  <a:lnTo>
                    <a:pt x="602" y="370"/>
                  </a:lnTo>
                  <a:lnTo>
                    <a:pt x="586" y="370"/>
                  </a:lnTo>
                  <a:lnTo>
                    <a:pt x="586" y="388"/>
                  </a:lnTo>
                  <a:lnTo>
                    <a:pt x="602" y="388"/>
                  </a:lnTo>
                  <a:lnTo>
                    <a:pt x="602" y="407"/>
                  </a:lnTo>
                  <a:lnTo>
                    <a:pt x="619" y="407"/>
                  </a:lnTo>
                  <a:lnTo>
                    <a:pt x="619" y="425"/>
                  </a:lnTo>
                  <a:lnTo>
                    <a:pt x="635" y="425"/>
                  </a:lnTo>
                  <a:lnTo>
                    <a:pt x="635" y="407"/>
                  </a:lnTo>
                  <a:lnTo>
                    <a:pt x="651" y="407"/>
                  </a:lnTo>
                  <a:lnTo>
                    <a:pt x="651" y="425"/>
                  </a:lnTo>
                  <a:lnTo>
                    <a:pt x="668" y="425"/>
                  </a:lnTo>
                  <a:lnTo>
                    <a:pt x="668" y="444"/>
                  </a:lnTo>
                  <a:lnTo>
                    <a:pt x="684" y="444"/>
                  </a:lnTo>
                  <a:lnTo>
                    <a:pt x="700" y="462"/>
                  </a:lnTo>
                  <a:lnTo>
                    <a:pt x="716" y="462"/>
                  </a:lnTo>
                  <a:lnTo>
                    <a:pt x="700" y="462"/>
                  </a:lnTo>
                  <a:lnTo>
                    <a:pt x="700" y="481"/>
                  </a:lnTo>
                  <a:lnTo>
                    <a:pt x="716" y="481"/>
                  </a:lnTo>
                  <a:lnTo>
                    <a:pt x="716" y="496"/>
                  </a:lnTo>
                  <a:lnTo>
                    <a:pt x="733" y="496"/>
                  </a:lnTo>
                  <a:lnTo>
                    <a:pt x="733" y="515"/>
                  </a:lnTo>
                  <a:lnTo>
                    <a:pt x="716" y="515"/>
                  </a:lnTo>
                  <a:lnTo>
                    <a:pt x="733" y="515"/>
                  </a:lnTo>
                  <a:lnTo>
                    <a:pt x="749" y="533"/>
                  </a:lnTo>
                  <a:lnTo>
                    <a:pt x="733" y="533"/>
                  </a:lnTo>
                  <a:lnTo>
                    <a:pt x="716" y="533"/>
                  </a:lnTo>
                  <a:lnTo>
                    <a:pt x="700" y="533"/>
                  </a:lnTo>
                  <a:lnTo>
                    <a:pt x="684" y="533"/>
                  </a:lnTo>
                  <a:lnTo>
                    <a:pt x="684" y="551"/>
                  </a:lnTo>
                  <a:lnTo>
                    <a:pt x="668" y="551"/>
                  </a:lnTo>
                  <a:lnTo>
                    <a:pt x="651" y="551"/>
                  </a:lnTo>
                  <a:lnTo>
                    <a:pt x="651" y="570"/>
                  </a:lnTo>
                  <a:lnTo>
                    <a:pt x="635" y="570"/>
                  </a:lnTo>
                  <a:lnTo>
                    <a:pt x="635" y="589"/>
                  </a:lnTo>
                  <a:lnTo>
                    <a:pt x="619" y="626"/>
                  </a:lnTo>
                  <a:lnTo>
                    <a:pt x="586" y="644"/>
                  </a:lnTo>
                  <a:lnTo>
                    <a:pt x="569" y="662"/>
                  </a:lnTo>
                  <a:lnTo>
                    <a:pt x="553" y="662"/>
                  </a:lnTo>
                  <a:lnTo>
                    <a:pt x="537" y="662"/>
                  </a:lnTo>
                  <a:lnTo>
                    <a:pt x="537" y="644"/>
                  </a:lnTo>
                  <a:lnTo>
                    <a:pt x="537" y="626"/>
                  </a:lnTo>
                  <a:lnTo>
                    <a:pt x="520" y="626"/>
                  </a:lnTo>
                  <a:lnTo>
                    <a:pt x="504" y="626"/>
                  </a:lnTo>
                  <a:lnTo>
                    <a:pt x="488" y="626"/>
                  </a:lnTo>
                  <a:lnTo>
                    <a:pt x="472" y="626"/>
                  </a:lnTo>
                  <a:lnTo>
                    <a:pt x="455" y="626"/>
                  </a:lnTo>
                  <a:lnTo>
                    <a:pt x="455" y="607"/>
                  </a:lnTo>
                  <a:lnTo>
                    <a:pt x="455" y="589"/>
                  </a:lnTo>
                  <a:lnTo>
                    <a:pt x="455" y="607"/>
                  </a:lnTo>
                  <a:lnTo>
                    <a:pt x="455" y="589"/>
                  </a:lnTo>
                  <a:lnTo>
                    <a:pt x="439" y="589"/>
                  </a:lnTo>
                  <a:lnTo>
                    <a:pt x="455" y="589"/>
                  </a:lnTo>
                  <a:lnTo>
                    <a:pt x="455" y="570"/>
                  </a:lnTo>
                  <a:lnTo>
                    <a:pt x="455" y="551"/>
                  </a:lnTo>
                  <a:lnTo>
                    <a:pt x="439" y="551"/>
                  </a:lnTo>
                  <a:lnTo>
                    <a:pt x="439" y="533"/>
                  </a:lnTo>
                  <a:lnTo>
                    <a:pt x="423" y="533"/>
                  </a:lnTo>
                  <a:lnTo>
                    <a:pt x="423" y="551"/>
                  </a:lnTo>
                  <a:lnTo>
                    <a:pt x="423" y="533"/>
                  </a:lnTo>
                  <a:lnTo>
                    <a:pt x="406" y="533"/>
                  </a:lnTo>
                  <a:lnTo>
                    <a:pt x="406" y="551"/>
                  </a:lnTo>
                  <a:lnTo>
                    <a:pt x="406" y="533"/>
                  </a:lnTo>
                  <a:lnTo>
                    <a:pt x="406" y="551"/>
                  </a:lnTo>
                  <a:lnTo>
                    <a:pt x="406" y="533"/>
                  </a:lnTo>
                  <a:lnTo>
                    <a:pt x="393" y="533"/>
                  </a:lnTo>
                  <a:lnTo>
                    <a:pt x="406" y="533"/>
                  </a:lnTo>
                  <a:lnTo>
                    <a:pt x="393" y="533"/>
                  </a:lnTo>
                  <a:lnTo>
                    <a:pt x="376" y="533"/>
                  </a:lnTo>
                  <a:lnTo>
                    <a:pt x="360" y="533"/>
                  </a:lnTo>
                  <a:lnTo>
                    <a:pt x="360" y="515"/>
                  </a:lnTo>
                  <a:lnTo>
                    <a:pt x="360" y="533"/>
                  </a:lnTo>
                  <a:lnTo>
                    <a:pt x="360" y="515"/>
                  </a:lnTo>
                  <a:lnTo>
                    <a:pt x="360" y="496"/>
                  </a:lnTo>
                  <a:lnTo>
                    <a:pt x="343" y="496"/>
                  </a:lnTo>
                  <a:lnTo>
                    <a:pt x="360" y="496"/>
                  </a:lnTo>
                  <a:lnTo>
                    <a:pt x="343" y="496"/>
                  </a:lnTo>
                  <a:lnTo>
                    <a:pt x="327" y="496"/>
                  </a:lnTo>
                  <a:lnTo>
                    <a:pt x="311" y="496"/>
                  </a:lnTo>
                  <a:lnTo>
                    <a:pt x="327" y="496"/>
                  </a:lnTo>
                  <a:lnTo>
                    <a:pt x="327" y="481"/>
                  </a:lnTo>
                  <a:lnTo>
                    <a:pt x="311" y="481"/>
                  </a:lnTo>
                  <a:lnTo>
                    <a:pt x="311" y="462"/>
                  </a:lnTo>
                  <a:lnTo>
                    <a:pt x="311" y="481"/>
                  </a:lnTo>
                  <a:lnTo>
                    <a:pt x="294" y="481"/>
                  </a:lnTo>
                  <a:lnTo>
                    <a:pt x="278" y="481"/>
                  </a:lnTo>
                  <a:lnTo>
                    <a:pt x="262" y="481"/>
                  </a:lnTo>
                  <a:lnTo>
                    <a:pt x="278" y="481"/>
                  </a:lnTo>
                  <a:lnTo>
                    <a:pt x="278" y="496"/>
                  </a:lnTo>
                  <a:lnTo>
                    <a:pt x="262" y="496"/>
                  </a:lnTo>
                  <a:lnTo>
                    <a:pt x="262" y="481"/>
                  </a:lnTo>
                  <a:lnTo>
                    <a:pt x="246" y="481"/>
                  </a:lnTo>
                  <a:lnTo>
                    <a:pt x="246" y="462"/>
                  </a:lnTo>
                  <a:lnTo>
                    <a:pt x="246" y="481"/>
                  </a:lnTo>
                  <a:lnTo>
                    <a:pt x="246" y="462"/>
                  </a:lnTo>
                  <a:lnTo>
                    <a:pt x="246" y="481"/>
                  </a:lnTo>
                  <a:lnTo>
                    <a:pt x="229" y="481"/>
                  </a:lnTo>
                  <a:lnTo>
                    <a:pt x="213" y="481"/>
                  </a:lnTo>
                  <a:lnTo>
                    <a:pt x="197" y="481"/>
                  </a:lnTo>
                  <a:lnTo>
                    <a:pt x="180" y="481"/>
                  </a:lnTo>
                  <a:lnTo>
                    <a:pt x="197" y="481"/>
                  </a:lnTo>
                  <a:lnTo>
                    <a:pt x="197" y="496"/>
                  </a:lnTo>
                  <a:lnTo>
                    <a:pt x="180" y="496"/>
                  </a:lnTo>
                  <a:lnTo>
                    <a:pt x="180" y="481"/>
                  </a:lnTo>
                  <a:lnTo>
                    <a:pt x="164" y="481"/>
                  </a:lnTo>
                  <a:lnTo>
                    <a:pt x="147" y="481"/>
                  </a:lnTo>
                  <a:lnTo>
                    <a:pt x="131" y="481"/>
                  </a:lnTo>
                  <a:lnTo>
                    <a:pt x="115" y="481"/>
                  </a:lnTo>
                  <a:lnTo>
                    <a:pt x="99" y="481"/>
                  </a:lnTo>
                  <a:lnTo>
                    <a:pt x="99" y="462"/>
                  </a:lnTo>
                  <a:lnTo>
                    <a:pt x="82" y="462"/>
                  </a:lnTo>
                  <a:lnTo>
                    <a:pt x="82" y="444"/>
                  </a:lnTo>
                  <a:lnTo>
                    <a:pt x="82" y="425"/>
                  </a:lnTo>
                  <a:lnTo>
                    <a:pt x="66" y="425"/>
                  </a:lnTo>
                  <a:lnTo>
                    <a:pt x="66" y="444"/>
                  </a:lnTo>
                  <a:lnTo>
                    <a:pt x="66" y="425"/>
                  </a:lnTo>
                  <a:lnTo>
                    <a:pt x="50" y="425"/>
                  </a:lnTo>
                  <a:lnTo>
                    <a:pt x="50" y="444"/>
                  </a:lnTo>
                  <a:lnTo>
                    <a:pt x="50" y="425"/>
                  </a:lnTo>
                  <a:lnTo>
                    <a:pt x="33" y="425"/>
                  </a:lnTo>
                  <a:lnTo>
                    <a:pt x="33" y="444"/>
                  </a:lnTo>
                  <a:lnTo>
                    <a:pt x="17" y="444"/>
                  </a:lnTo>
                  <a:lnTo>
                    <a:pt x="17" y="425"/>
                  </a:lnTo>
                  <a:lnTo>
                    <a:pt x="0" y="425"/>
                  </a:lnTo>
                  <a:lnTo>
                    <a:pt x="0" y="407"/>
                  </a:lnTo>
                  <a:lnTo>
                    <a:pt x="0" y="388"/>
                  </a:lnTo>
                  <a:lnTo>
                    <a:pt x="17" y="352"/>
                  </a:lnTo>
                  <a:lnTo>
                    <a:pt x="33" y="315"/>
                  </a:lnTo>
                  <a:lnTo>
                    <a:pt x="50" y="277"/>
                  </a:lnTo>
                  <a:lnTo>
                    <a:pt x="66" y="259"/>
                  </a:lnTo>
                  <a:lnTo>
                    <a:pt x="66" y="222"/>
                  </a:lnTo>
                  <a:lnTo>
                    <a:pt x="82" y="185"/>
                  </a:lnTo>
                  <a:lnTo>
                    <a:pt x="82" y="167"/>
                  </a:lnTo>
                  <a:lnTo>
                    <a:pt x="82" y="148"/>
                  </a:lnTo>
                  <a:lnTo>
                    <a:pt x="82" y="130"/>
                  </a:lnTo>
                  <a:lnTo>
                    <a:pt x="82" y="111"/>
                  </a:lnTo>
                  <a:lnTo>
                    <a:pt x="82" y="93"/>
                  </a:lnTo>
                  <a:lnTo>
                    <a:pt x="82" y="74"/>
                  </a:lnTo>
                  <a:lnTo>
                    <a:pt x="82" y="37"/>
                  </a:lnTo>
                  <a:lnTo>
                    <a:pt x="82" y="19"/>
                  </a:lnTo>
                  <a:lnTo>
                    <a:pt x="9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Freeform 252"/>
            <p:cNvSpPr>
              <a:spLocks/>
            </p:cNvSpPr>
            <p:nvPr/>
          </p:nvSpPr>
          <p:spPr bwMode="auto">
            <a:xfrm>
              <a:off x="6154" y="152"/>
              <a:ext cx="749" cy="662"/>
            </a:xfrm>
            <a:custGeom>
              <a:avLst/>
              <a:gdLst/>
              <a:ahLst/>
              <a:cxnLst>
                <a:cxn ang="0">
                  <a:pos x="147" y="0"/>
                </a:cxn>
                <a:cxn ang="0">
                  <a:pos x="197" y="19"/>
                </a:cxn>
                <a:cxn ang="0">
                  <a:pos x="246" y="37"/>
                </a:cxn>
                <a:cxn ang="0">
                  <a:pos x="278" y="37"/>
                </a:cxn>
                <a:cxn ang="0">
                  <a:pos x="343" y="37"/>
                </a:cxn>
                <a:cxn ang="0">
                  <a:pos x="376" y="74"/>
                </a:cxn>
                <a:cxn ang="0">
                  <a:pos x="406" y="111"/>
                </a:cxn>
                <a:cxn ang="0">
                  <a:pos x="439" y="148"/>
                </a:cxn>
                <a:cxn ang="0">
                  <a:pos x="406" y="185"/>
                </a:cxn>
                <a:cxn ang="0">
                  <a:pos x="406" y="241"/>
                </a:cxn>
                <a:cxn ang="0">
                  <a:pos x="439" y="259"/>
                </a:cxn>
                <a:cxn ang="0">
                  <a:pos x="488" y="241"/>
                </a:cxn>
                <a:cxn ang="0">
                  <a:pos x="537" y="259"/>
                </a:cxn>
                <a:cxn ang="0">
                  <a:pos x="553" y="296"/>
                </a:cxn>
                <a:cxn ang="0">
                  <a:pos x="569" y="315"/>
                </a:cxn>
                <a:cxn ang="0">
                  <a:pos x="602" y="352"/>
                </a:cxn>
                <a:cxn ang="0">
                  <a:pos x="602" y="388"/>
                </a:cxn>
                <a:cxn ang="0">
                  <a:pos x="635" y="425"/>
                </a:cxn>
                <a:cxn ang="0">
                  <a:pos x="668" y="425"/>
                </a:cxn>
                <a:cxn ang="0">
                  <a:pos x="716" y="462"/>
                </a:cxn>
                <a:cxn ang="0">
                  <a:pos x="716" y="496"/>
                </a:cxn>
                <a:cxn ang="0">
                  <a:pos x="733" y="515"/>
                </a:cxn>
                <a:cxn ang="0">
                  <a:pos x="700" y="533"/>
                </a:cxn>
                <a:cxn ang="0">
                  <a:pos x="651" y="551"/>
                </a:cxn>
                <a:cxn ang="0">
                  <a:pos x="619" y="626"/>
                </a:cxn>
                <a:cxn ang="0">
                  <a:pos x="537" y="662"/>
                </a:cxn>
                <a:cxn ang="0">
                  <a:pos x="504" y="626"/>
                </a:cxn>
                <a:cxn ang="0">
                  <a:pos x="455" y="607"/>
                </a:cxn>
                <a:cxn ang="0">
                  <a:pos x="439" y="589"/>
                </a:cxn>
                <a:cxn ang="0">
                  <a:pos x="439" y="551"/>
                </a:cxn>
                <a:cxn ang="0">
                  <a:pos x="423" y="533"/>
                </a:cxn>
                <a:cxn ang="0">
                  <a:pos x="406" y="551"/>
                </a:cxn>
                <a:cxn ang="0">
                  <a:pos x="393" y="533"/>
                </a:cxn>
                <a:cxn ang="0">
                  <a:pos x="360" y="533"/>
                </a:cxn>
                <a:cxn ang="0">
                  <a:pos x="360" y="496"/>
                </a:cxn>
                <a:cxn ang="0">
                  <a:pos x="327" y="496"/>
                </a:cxn>
                <a:cxn ang="0">
                  <a:pos x="311" y="481"/>
                </a:cxn>
                <a:cxn ang="0">
                  <a:pos x="278" y="481"/>
                </a:cxn>
                <a:cxn ang="0">
                  <a:pos x="246" y="481"/>
                </a:cxn>
                <a:cxn ang="0">
                  <a:pos x="246" y="481"/>
                </a:cxn>
                <a:cxn ang="0">
                  <a:pos x="180" y="481"/>
                </a:cxn>
                <a:cxn ang="0">
                  <a:pos x="180" y="481"/>
                </a:cxn>
                <a:cxn ang="0">
                  <a:pos x="115" y="481"/>
                </a:cxn>
                <a:cxn ang="0">
                  <a:pos x="82" y="444"/>
                </a:cxn>
                <a:cxn ang="0">
                  <a:pos x="66" y="425"/>
                </a:cxn>
                <a:cxn ang="0">
                  <a:pos x="33" y="425"/>
                </a:cxn>
                <a:cxn ang="0">
                  <a:pos x="0" y="425"/>
                </a:cxn>
                <a:cxn ang="0">
                  <a:pos x="33" y="315"/>
                </a:cxn>
                <a:cxn ang="0">
                  <a:pos x="82" y="185"/>
                </a:cxn>
                <a:cxn ang="0">
                  <a:pos x="82" y="111"/>
                </a:cxn>
                <a:cxn ang="0">
                  <a:pos x="82" y="19"/>
                </a:cxn>
              </a:cxnLst>
              <a:rect l="0" t="0" r="r" b="b"/>
              <a:pathLst>
                <a:path w="749" h="662">
                  <a:moveTo>
                    <a:pt x="99" y="0"/>
                  </a:moveTo>
                  <a:lnTo>
                    <a:pt x="115" y="0"/>
                  </a:lnTo>
                  <a:lnTo>
                    <a:pt x="131" y="0"/>
                  </a:lnTo>
                  <a:lnTo>
                    <a:pt x="147" y="0"/>
                  </a:lnTo>
                  <a:lnTo>
                    <a:pt x="164" y="0"/>
                  </a:lnTo>
                  <a:lnTo>
                    <a:pt x="180" y="0"/>
                  </a:lnTo>
                  <a:lnTo>
                    <a:pt x="180" y="19"/>
                  </a:lnTo>
                  <a:lnTo>
                    <a:pt x="197" y="19"/>
                  </a:lnTo>
                  <a:lnTo>
                    <a:pt x="213" y="19"/>
                  </a:lnTo>
                  <a:lnTo>
                    <a:pt x="213" y="37"/>
                  </a:lnTo>
                  <a:lnTo>
                    <a:pt x="229" y="37"/>
                  </a:lnTo>
                  <a:lnTo>
                    <a:pt x="246" y="37"/>
                  </a:lnTo>
                  <a:lnTo>
                    <a:pt x="246" y="19"/>
                  </a:lnTo>
                  <a:lnTo>
                    <a:pt x="262" y="19"/>
                  </a:lnTo>
                  <a:lnTo>
                    <a:pt x="278" y="19"/>
                  </a:lnTo>
                  <a:lnTo>
                    <a:pt x="278" y="37"/>
                  </a:lnTo>
                  <a:lnTo>
                    <a:pt x="294" y="37"/>
                  </a:lnTo>
                  <a:lnTo>
                    <a:pt x="311" y="37"/>
                  </a:lnTo>
                  <a:lnTo>
                    <a:pt x="327" y="37"/>
                  </a:lnTo>
                  <a:lnTo>
                    <a:pt x="343" y="37"/>
                  </a:lnTo>
                  <a:lnTo>
                    <a:pt x="343" y="56"/>
                  </a:lnTo>
                  <a:lnTo>
                    <a:pt x="343" y="74"/>
                  </a:lnTo>
                  <a:lnTo>
                    <a:pt x="360" y="74"/>
                  </a:lnTo>
                  <a:lnTo>
                    <a:pt x="376" y="74"/>
                  </a:lnTo>
                  <a:lnTo>
                    <a:pt x="376" y="93"/>
                  </a:lnTo>
                  <a:lnTo>
                    <a:pt x="393" y="93"/>
                  </a:lnTo>
                  <a:lnTo>
                    <a:pt x="393" y="111"/>
                  </a:lnTo>
                  <a:lnTo>
                    <a:pt x="406" y="111"/>
                  </a:lnTo>
                  <a:lnTo>
                    <a:pt x="423" y="111"/>
                  </a:lnTo>
                  <a:lnTo>
                    <a:pt x="423" y="130"/>
                  </a:lnTo>
                  <a:lnTo>
                    <a:pt x="439" y="130"/>
                  </a:lnTo>
                  <a:lnTo>
                    <a:pt x="439" y="148"/>
                  </a:lnTo>
                  <a:lnTo>
                    <a:pt x="439" y="167"/>
                  </a:lnTo>
                  <a:lnTo>
                    <a:pt x="423" y="167"/>
                  </a:lnTo>
                  <a:lnTo>
                    <a:pt x="423" y="185"/>
                  </a:lnTo>
                  <a:lnTo>
                    <a:pt x="406" y="185"/>
                  </a:lnTo>
                  <a:lnTo>
                    <a:pt x="406" y="204"/>
                  </a:lnTo>
                  <a:lnTo>
                    <a:pt x="393" y="222"/>
                  </a:lnTo>
                  <a:lnTo>
                    <a:pt x="406" y="222"/>
                  </a:lnTo>
                  <a:lnTo>
                    <a:pt x="406" y="241"/>
                  </a:lnTo>
                  <a:lnTo>
                    <a:pt x="406" y="259"/>
                  </a:lnTo>
                  <a:lnTo>
                    <a:pt x="423" y="259"/>
                  </a:lnTo>
                  <a:lnTo>
                    <a:pt x="439" y="277"/>
                  </a:lnTo>
                  <a:lnTo>
                    <a:pt x="439" y="259"/>
                  </a:lnTo>
                  <a:lnTo>
                    <a:pt x="455" y="259"/>
                  </a:lnTo>
                  <a:lnTo>
                    <a:pt x="472" y="259"/>
                  </a:lnTo>
                  <a:lnTo>
                    <a:pt x="488" y="259"/>
                  </a:lnTo>
                  <a:lnTo>
                    <a:pt x="488" y="241"/>
                  </a:lnTo>
                  <a:lnTo>
                    <a:pt x="504" y="241"/>
                  </a:lnTo>
                  <a:lnTo>
                    <a:pt x="520" y="241"/>
                  </a:lnTo>
                  <a:lnTo>
                    <a:pt x="537" y="241"/>
                  </a:lnTo>
                  <a:lnTo>
                    <a:pt x="537" y="259"/>
                  </a:lnTo>
                  <a:lnTo>
                    <a:pt x="553" y="259"/>
                  </a:lnTo>
                  <a:lnTo>
                    <a:pt x="553" y="277"/>
                  </a:lnTo>
                  <a:lnTo>
                    <a:pt x="569" y="296"/>
                  </a:lnTo>
                  <a:lnTo>
                    <a:pt x="553" y="296"/>
                  </a:lnTo>
                  <a:lnTo>
                    <a:pt x="569" y="296"/>
                  </a:lnTo>
                  <a:lnTo>
                    <a:pt x="553" y="296"/>
                  </a:lnTo>
                  <a:lnTo>
                    <a:pt x="569" y="296"/>
                  </a:lnTo>
                  <a:lnTo>
                    <a:pt x="569" y="315"/>
                  </a:lnTo>
                  <a:lnTo>
                    <a:pt x="569" y="333"/>
                  </a:lnTo>
                  <a:lnTo>
                    <a:pt x="586" y="333"/>
                  </a:lnTo>
                  <a:lnTo>
                    <a:pt x="602" y="333"/>
                  </a:lnTo>
                  <a:lnTo>
                    <a:pt x="602" y="352"/>
                  </a:lnTo>
                  <a:lnTo>
                    <a:pt x="602" y="370"/>
                  </a:lnTo>
                  <a:lnTo>
                    <a:pt x="586" y="370"/>
                  </a:lnTo>
                  <a:lnTo>
                    <a:pt x="586" y="388"/>
                  </a:lnTo>
                  <a:lnTo>
                    <a:pt x="602" y="388"/>
                  </a:lnTo>
                  <a:lnTo>
                    <a:pt x="602" y="407"/>
                  </a:lnTo>
                  <a:lnTo>
                    <a:pt x="619" y="407"/>
                  </a:lnTo>
                  <a:lnTo>
                    <a:pt x="619" y="425"/>
                  </a:lnTo>
                  <a:lnTo>
                    <a:pt x="635" y="425"/>
                  </a:lnTo>
                  <a:lnTo>
                    <a:pt x="635" y="407"/>
                  </a:lnTo>
                  <a:lnTo>
                    <a:pt x="651" y="407"/>
                  </a:lnTo>
                  <a:lnTo>
                    <a:pt x="651" y="425"/>
                  </a:lnTo>
                  <a:lnTo>
                    <a:pt x="668" y="425"/>
                  </a:lnTo>
                  <a:lnTo>
                    <a:pt x="668" y="444"/>
                  </a:lnTo>
                  <a:lnTo>
                    <a:pt x="684" y="444"/>
                  </a:lnTo>
                  <a:lnTo>
                    <a:pt x="700" y="462"/>
                  </a:lnTo>
                  <a:lnTo>
                    <a:pt x="716" y="462"/>
                  </a:lnTo>
                  <a:lnTo>
                    <a:pt x="700" y="462"/>
                  </a:lnTo>
                  <a:lnTo>
                    <a:pt x="700" y="481"/>
                  </a:lnTo>
                  <a:lnTo>
                    <a:pt x="716" y="481"/>
                  </a:lnTo>
                  <a:lnTo>
                    <a:pt x="716" y="496"/>
                  </a:lnTo>
                  <a:lnTo>
                    <a:pt x="733" y="496"/>
                  </a:lnTo>
                  <a:lnTo>
                    <a:pt x="733" y="515"/>
                  </a:lnTo>
                  <a:lnTo>
                    <a:pt x="716" y="515"/>
                  </a:lnTo>
                  <a:lnTo>
                    <a:pt x="733" y="515"/>
                  </a:lnTo>
                  <a:lnTo>
                    <a:pt x="749" y="533"/>
                  </a:lnTo>
                  <a:lnTo>
                    <a:pt x="733" y="533"/>
                  </a:lnTo>
                  <a:lnTo>
                    <a:pt x="716" y="533"/>
                  </a:lnTo>
                  <a:lnTo>
                    <a:pt x="700" y="533"/>
                  </a:lnTo>
                  <a:lnTo>
                    <a:pt x="684" y="533"/>
                  </a:lnTo>
                  <a:lnTo>
                    <a:pt x="684" y="551"/>
                  </a:lnTo>
                  <a:lnTo>
                    <a:pt x="668" y="551"/>
                  </a:lnTo>
                  <a:lnTo>
                    <a:pt x="651" y="551"/>
                  </a:lnTo>
                  <a:lnTo>
                    <a:pt x="651" y="570"/>
                  </a:lnTo>
                  <a:lnTo>
                    <a:pt x="635" y="570"/>
                  </a:lnTo>
                  <a:lnTo>
                    <a:pt x="635" y="589"/>
                  </a:lnTo>
                  <a:lnTo>
                    <a:pt x="619" y="626"/>
                  </a:lnTo>
                  <a:lnTo>
                    <a:pt x="586" y="644"/>
                  </a:lnTo>
                  <a:lnTo>
                    <a:pt x="569" y="662"/>
                  </a:lnTo>
                  <a:lnTo>
                    <a:pt x="553" y="662"/>
                  </a:lnTo>
                  <a:lnTo>
                    <a:pt x="537" y="662"/>
                  </a:lnTo>
                  <a:lnTo>
                    <a:pt x="537" y="644"/>
                  </a:lnTo>
                  <a:lnTo>
                    <a:pt x="537" y="626"/>
                  </a:lnTo>
                  <a:lnTo>
                    <a:pt x="520" y="626"/>
                  </a:lnTo>
                  <a:lnTo>
                    <a:pt x="504" y="626"/>
                  </a:lnTo>
                  <a:lnTo>
                    <a:pt x="488" y="626"/>
                  </a:lnTo>
                  <a:lnTo>
                    <a:pt x="472" y="626"/>
                  </a:lnTo>
                  <a:lnTo>
                    <a:pt x="455" y="626"/>
                  </a:lnTo>
                  <a:lnTo>
                    <a:pt x="455" y="607"/>
                  </a:lnTo>
                  <a:lnTo>
                    <a:pt x="455" y="589"/>
                  </a:lnTo>
                  <a:lnTo>
                    <a:pt x="455" y="607"/>
                  </a:lnTo>
                  <a:lnTo>
                    <a:pt x="455" y="589"/>
                  </a:lnTo>
                  <a:lnTo>
                    <a:pt x="439" y="589"/>
                  </a:lnTo>
                  <a:lnTo>
                    <a:pt x="455" y="589"/>
                  </a:lnTo>
                  <a:lnTo>
                    <a:pt x="455" y="570"/>
                  </a:lnTo>
                  <a:lnTo>
                    <a:pt x="455" y="551"/>
                  </a:lnTo>
                  <a:lnTo>
                    <a:pt x="439" y="551"/>
                  </a:lnTo>
                  <a:lnTo>
                    <a:pt x="439" y="533"/>
                  </a:lnTo>
                  <a:lnTo>
                    <a:pt x="423" y="533"/>
                  </a:lnTo>
                  <a:lnTo>
                    <a:pt x="423" y="551"/>
                  </a:lnTo>
                  <a:lnTo>
                    <a:pt x="423" y="533"/>
                  </a:lnTo>
                  <a:lnTo>
                    <a:pt x="406" y="533"/>
                  </a:lnTo>
                  <a:lnTo>
                    <a:pt x="406" y="551"/>
                  </a:lnTo>
                  <a:lnTo>
                    <a:pt x="406" y="533"/>
                  </a:lnTo>
                  <a:lnTo>
                    <a:pt x="406" y="551"/>
                  </a:lnTo>
                  <a:lnTo>
                    <a:pt x="406" y="533"/>
                  </a:lnTo>
                  <a:lnTo>
                    <a:pt x="393" y="533"/>
                  </a:lnTo>
                  <a:lnTo>
                    <a:pt x="406" y="533"/>
                  </a:lnTo>
                  <a:lnTo>
                    <a:pt x="393" y="533"/>
                  </a:lnTo>
                  <a:lnTo>
                    <a:pt x="376" y="533"/>
                  </a:lnTo>
                  <a:lnTo>
                    <a:pt x="360" y="533"/>
                  </a:lnTo>
                  <a:lnTo>
                    <a:pt x="360" y="515"/>
                  </a:lnTo>
                  <a:lnTo>
                    <a:pt x="360" y="533"/>
                  </a:lnTo>
                  <a:lnTo>
                    <a:pt x="360" y="515"/>
                  </a:lnTo>
                  <a:lnTo>
                    <a:pt x="360" y="496"/>
                  </a:lnTo>
                  <a:lnTo>
                    <a:pt x="343" y="496"/>
                  </a:lnTo>
                  <a:lnTo>
                    <a:pt x="360" y="496"/>
                  </a:lnTo>
                  <a:lnTo>
                    <a:pt x="343" y="496"/>
                  </a:lnTo>
                  <a:lnTo>
                    <a:pt x="327" y="496"/>
                  </a:lnTo>
                  <a:lnTo>
                    <a:pt x="311" y="496"/>
                  </a:lnTo>
                  <a:lnTo>
                    <a:pt x="327" y="496"/>
                  </a:lnTo>
                  <a:lnTo>
                    <a:pt x="327" y="481"/>
                  </a:lnTo>
                  <a:lnTo>
                    <a:pt x="311" y="481"/>
                  </a:lnTo>
                  <a:lnTo>
                    <a:pt x="311" y="462"/>
                  </a:lnTo>
                  <a:lnTo>
                    <a:pt x="311" y="481"/>
                  </a:lnTo>
                  <a:lnTo>
                    <a:pt x="294" y="481"/>
                  </a:lnTo>
                  <a:lnTo>
                    <a:pt x="278" y="481"/>
                  </a:lnTo>
                  <a:lnTo>
                    <a:pt x="262" y="481"/>
                  </a:lnTo>
                  <a:lnTo>
                    <a:pt x="278" y="481"/>
                  </a:lnTo>
                  <a:lnTo>
                    <a:pt x="278" y="496"/>
                  </a:lnTo>
                  <a:lnTo>
                    <a:pt x="262" y="496"/>
                  </a:lnTo>
                  <a:lnTo>
                    <a:pt x="262" y="481"/>
                  </a:lnTo>
                  <a:lnTo>
                    <a:pt x="246" y="481"/>
                  </a:lnTo>
                  <a:lnTo>
                    <a:pt x="246" y="462"/>
                  </a:lnTo>
                  <a:lnTo>
                    <a:pt x="246" y="481"/>
                  </a:lnTo>
                  <a:lnTo>
                    <a:pt x="246" y="462"/>
                  </a:lnTo>
                  <a:lnTo>
                    <a:pt x="246" y="481"/>
                  </a:lnTo>
                  <a:lnTo>
                    <a:pt x="229" y="481"/>
                  </a:lnTo>
                  <a:lnTo>
                    <a:pt x="213" y="481"/>
                  </a:lnTo>
                  <a:lnTo>
                    <a:pt x="197" y="481"/>
                  </a:lnTo>
                  <a:lnTo>
                    <a:pt x="180" y="481"/>
                  </a:lnTo>
                  <a:lnTo>
                    <a:pt x="197" y="481"/>
                  </a:lnTo>
                  <a:lnTo>
                    <a:pt x="197" y="496"/>
                  </a:lnTo>
                  <a:lnTo>
                    <a:pt x="180" y="496"/>
                  </a:lnTo>
                  <a:lnTo>
                    <a:pt x="180" y="481"/>
                  </a:lnTo>
                  <a:lnTo>
                    <a:pt x="164" y="481"/>
                  </a:lnTo>
                  <a:lnTo>
                    <a:pt x="147" y="481"/>
                  </a:lnTo>
                  <a:lnTo>
                    <a:pt x="131" y="481"/>
                  </a:lnTo>
                  <a:lnTo>
                    <a:pt x="115" y="481"/>
                  </a:lnTo>
                  <a:lnTo>
                    <a:pt x="99" y="481"/>
                  </a:lnTo>
                  <a:lnTo>
                    <a:pt x="99" y="462"/>
                  </a:lnTo>
                  <a:lnTo>
                    <a:pt x="82" y="462"/>
                  </a:lnTo>
                  <a:lnTo>
                    <a:pt x="82" y="444"/>
                  </a:lnTo>
                  <a:lnTo>
                    <a:pt x="82" y="425"/>
                  </a:lnTo>
                  <a:lnTo>
                    <a:pt x="66" y="425"/>
                  </a:lnTo>
                  <a:lnTo>
                    <a:pt x="66" y="444"/>
                  </a:lnTo>
                  <a:lnTo>
                    <a:pt x="66" y="425"/>
                  </a:lnTo>
                  <a:lnTo>
                    <a:pt x="50" y="425"/>
                  </a:lnTo>
                  <a:lnTo>
                    <a:pt x="50" y="444"/>
                  </a:lnTo>
                  <a:lnTo>
                    <a:pt x="50" y="425"/>
                  </a:lnTo>
                  <a:lnTo>
                    <a:pt x="33" y="425"/>
                  </a:lnTo>
                  <a:lnTo>
                    <a:pt x="33" y="444"/>
                  </a:lnTo>
                  <a:lnTo>
                    <a:pt x="17" y="444"/>
                  </a:lnTo>
                  <a:lnTo>
                    <a:pt x="17" y="425"/>
                  </a:lnTo>
                  <a:lnTo>
                    <a:pt x="0" y="425"/>
                  </a:lnTo>
                  <a:lnTo>
                    <a:pt x="0" y="407"/>
                  </a:lnTo>
                  <a:lnTo>
                    <a:pt x="0" y="388"/>
                  </a:lnTo>
                  <a:lnTo>
                    <a:pt x="17" y="352"/>
                  </a:lnTo>
                  <a:lnTo>
                    <a:pt x="33" y="315"/>
                  </a:lnTo>
                  <a:lnTo>
                    <a:pt x="50" y="277"/>
                  </a:lnTo>
                  <a:lnTo>
                    <a:pt x="66" y="259"/>
                  </a:lnTo>
                  <a:lnTo>
                    <a:pt x="66" y="222"/>
                  </a:lnTo>
                  <a:lnTo>
                    <a:pt x="82" y="185"/>
                  </a:lnTo>
                  <a:lnTo>
                    <a:pt x="82" y="167"/>
                  </a:lnTo>
                  <a:lnTo>
                    <a:pt x="82" y="148"/>
                  </a:lnTo>
                  <a:lnTo>
                    <a:pt x="82" y="130"/>
                  </a:lnTo>
                  <a:lnTo>
                    <a:pt x="82" y="111"/>
                  </a:lnTo>
                  <a:lnTo>
                    <a:pt x="82" y="93"/>
                  </a:lnTo>
                  <a:lnTo>
                    <a:pt x="82" y="74"/>
                  </a:lnTo>
                  <a:lnTo>
                    <a:pt x="82" y="37"/>
                  </a:lnTo>
                  <a:lnTo>
                    <a:pt x="82" y="19"/>
                  </a:lnTo>
                  <a:lnTo>
                    <a:pt x="9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2" name="Group 248"/>
          <p:cNvGrpSpPr>
            <a:grpSpLocks/>
          </p:cNvGrpSpPr>
          <p:nvPr/>
        </p:nvGrpSpPr>
        <p:grpSpPr bwMode="auto">
          <a:xfrm>
            <a:off x="4462609" y="1458656"/>
            <a:ext cx="671184" cy="606229"/>
            <a:chOff x="2746" y="226"/>
            <a:chExt cx="651" cy="588"/>
          </a:xfrm>
          <a:solidFill>
            <a:schemeClr val="accent5">
              <a:lumMod val="60000"/>
              <a:lumOff val="40000"/>
            </a:schemeClr>
          </a:solidFill>
        </p:grpSpPr>
        <p:sp>
          <p:nvSpPr>
            <p:cNvPr id="353" name="Freeform 250"/>
            <p:cNvSpPr>
              <a:spLocks/>
            </p:cNvSpPr>
            <p:nvPr/>
          </p:nvSpPr>
          <p:spPr bwMode="auto">
            <a:xfrm>
              <a:off x="2746" y="226"/>
              <a:ext cx="651" cy="588"/>
            </a:xfrm>
            <a:custGeom>
              <a:avLst/>
              <a:gdLst/>
              <a:ahLst/>
              <a:cxnLst>
                <a:cxn ang="0">
                  <a:pos x="341" y="55"/>
                </a:cxn>
                <a:cxn ang="0">
                  <a:pos x="374" y="18"/>
                </a:cxn>
                <a:cxn ang="0">
                  <a:pos x="406" y="18"/>
                </a:cxn>
                <a:cxn ang="0">
                  <a:pos x="422" y="0"/>
                </a:cxn>
                <a:cxn ang="0">
                  <a:pos x="455" y="0"/>
                </a:cxn>
                <a:cxn ang="0">
                  <a:pos x="488" y="18"/>
                </a:cxn>
                <a:cxn ang="0">
                  <a:pos x="504" y="93"/>
                </a:cxn>
                <a:cxn ang="0">
                  <a:pos x="537" y="74"/>
                </a:cxn>
                <a:cxn ang="0">
                  <a:pos x="553" y="93"/>
                </a:cxn>
                <a:cxn ang="0">
                  <a:pos x="537" y="74"/>
                </a:cxn>
                <a:cxn ang="0">
                  <a:pos x="553" y="55"/>
                </a:cxn>
                <a:cxn ang="0">
                  <a:pos x="570" y="74"/>
                </a:cxn>
                <a:cxn ang="0">
                  <a:pos x="586" y="93"/>
                </a:cxn>
                <a:cxn ang="0">
                  <a:pos x="602" y="111"/>
                </a:cxn>
                <a:cxn ang="0">
                  <a:pos x="602" y="111"/>
                </a:cxn>
                <a:cxn ang="0">
                  <a:pos x="619" y="129"/>
                </a:cxn>
                <a:cxn ang="0">
                  <a:pos x="635" y="148"/>
                </a:cxn>
                <a:cxn ang="0">
                  <a:pos x="651" y="277"/>
                </a:cxn>
                <a:cxn ang="0">
                  <a:pos x="635" y="407"/>
                </a:cxn>
                <a:cxn ang="0">
                  <a:pos x="635" y="515"/>
                </a:cxn>
                <a:cxn ang="0">
                  <a:pos x="586" y="515"/>
                </a:cxn>
                <a:cxn ang="0">
                  <a:pos x="521" y="515"/>
                </a:cxn>
                <a:cxn ang="0">
                  <a:pos x="472" y="533"/>
                </a:cxn>
                <a:cxn ang="0">
                  <a:pos x="422" y="551"/>
                </a:cxn>
                <a:cxn ang="0">
                  <a:pos x="406" y="533"/>
                </a:cxn>
                <a:cxn ang="0">
                  <a:pos x="374" y="533"/>
                </a:cxn>
                <a:cxn ang="0">
                  <a:pos x="341" y="551"/>
                </a:cxn>
                <a:cxn ang="0">
                  <a:pos x="324" y="533"/>
                </a:cxn>
                <a:cxn ang="0">
                  <a:pos x="308" y="551"/>
                </a:cxn>
                <a:cxn ang="0">
                  <a:pos x="292" y="533"/>
                </a:cxn>
                <a:cxn ang="0">
                  <a:pos x="292" y="533"/>
                </a:cxn>
                <a:cxn ang="0">
                  <a:pos x="275" y="551"/>
                </a:cxn>
                <a:cxn ang="0">
                  <a:pos x="243" y="551"/>
                </a:cxn>
                <a:cxn ang="0">
                  <a:pos x="226" y="570"/>
                </a:cxn>
                <a:cxn ang="0">
                  <a:pos x="210" y="588"/>
                </a:cxn>
                <a:cxn ang="0">
                  <a:pos x="194" y="551"/>
                </a:cxn>
                <a:cxn ang="0">
                  <a:pos x="161" y="533"/>
                </a:cxn>
                <a:cxn ang="0">
                  <a:pos x="145" y="515"/>
                </a:cxn>
                <a:cxn ang="0">
                  <a:pos x="145" y="515"/>
                </a:cxn>
                <a:cxn ang="0">
                  <a:pos x="145" y="515"/>
                </a:cxn>
                <a:cxn ang="0">
                  <a:pos x="128" y="496"/>
                </a:cxn>
                <a:cxn ang="0">
                  <a:pos x="112" y="477"/>
                </a:cxn>
                <a:cxn ang="0">
                  <a:pos x="96" y="459"/>
                </a:cxn>
                <a:cxn ang="0">
                  <a:pos x="63" y="459"/>
                </a:cxn>
                <a:cxn ang="0">
                  <a:pos x="49" y="441"/>
                </a:cxn>
                <a:cxn ang="0">
                  <a:pos x="17" y="441"/>
                </a:cxn>
                <a:cxn ang="0">
                  <a:pos x="49" y="388"/>
                </a:cxn>
                <a:cxn ang="0">
                  <a:pos x="79" y="333"/>
                </a:cxn>
                <a:cxn ang="0">
                  <a:pos x="63" y="259"/>
                </a:cxn>
                <a:cxn ang="0">
                  <a:pos x="96" y="222"/>
                </a:cxn>
                <a:cxn ang="0">
                  <a:pos x="96" y="222"/>
                </a:cxn>
                <a:cxn ang="0">
                  <a:pos x="128" y="203"/>
                </a:cxn>
                <a:cxn ang="0">
                  <a:pos x="145" y="185"/>
                </a:cxn>
                <a:cxn ang="0">
                  <a:pos x="161" y="203"/>
                </a:cxn>
                <a:cxn ang="0">
                  <a:pos x="177" y="185"/>
                </a:cxn>
                <a:cxn ang="0">
                  <a:pos x="177" y="93"/>
                </a:cxn>
                <a:cxn ang="0">
                  <a:pos x="194" y="74"/>
                </a:cxn>
                <a:cxn ang="0">
                  <a:pos x="210" y="93"/>
                </a:cxn>
                <a:cxn ang="0">
                  <a:pos x="226" y="74"/>
                </a:cxn>
                <a:cxn ang="0">
                  <a:pos x="243" y="93"/>
                </a:cxn>
                <a:cxn ang="0">
                  <a:pos x="259" y="111"/>
                </a:cxn>
                <a:cxn ang="0">
                  <a:pos x="292" y="93"/>
                </a:cxn>
              </a:cxnLst>
              <a:rect l="0" t="0" r="r" b="b"/>
              <a:pathLst>
                <a:path w="651" h="588">
                  <a:moveTo>
                    <a:pt x="292" y="93"/>
                  </a:moveTo>
                  <a:lnTo>
                    <a:pt x="341" y="55"/>
                  </a:lnTo>
                  <a:lnTo>
                    <a:pt x="374" y="0"/>
                  </a:lnTo>
                  <a:lnTo>
                    <a:pt x="374" y="18"/>
                  </a:lnTo>
                  <a:lnTo>
                    <a:pt x="390" y="18"/>
                  </a:lnTo>
                  <a:lnTo>
                    <a:pt x="406" y="18"/>
                  </a:lnTo>
                  <a:lnTo>
                    <a:pt x="422" y="18"/>
                  </a:lnTo>
                  <a:lnTo>
                    <a:pt x="422" y="0"/>
                  </a:lnTo>
                  <a:lnTo>
                    <a:pt x="439" y="0"/>
                  </a:lnTo>
                  <a:lnTo>
                    <a:pt x="455" y="0"/>
                  </a:lnTo>
                  <a:lnTo>
                    <a:pt x="455" y="18"/>
                  </a:lnTo>
                  <a:lnTo>
                    <a:pt x="488" y="18"/>
                  </a:lnTo>
                  <a:lnTo>
                    <a:pt x="488" y="55"/>
                  </a:lnTo>
                  <a:lnTo>
                    <a:pt x="504" y="93"/>
                  </a:lnTo>
                  <a:lnTo>
                    <a:pt x="521" y="93"/>
                  </a:lnTo>
                  <a:lnTo>
                    <a:pt x="537" y="74"/>
                  </a:lnTo>
                  <a:lnTo>
                    <a:pt x="537" y="93"/>
                  </a:lnTo>
                  <a:lnTo>
                    <a:pt x="553" y="93"/>
                  </a:lnTo>
                  <a:lnTo>
                    <a:pt x="553" y="74"/>
                  </a:lnTo>
                  <a:lnTo>
                    <a:pt x="537" y="74"/>
                  </a:lnTo>
                  <a:lnTo>
                    <a:pt x="553" y="74"/>
                  </a:lnTo>
                  <a:lnTo>
                    <a:pt x="553" y="55"/>
                  </a:lnTo>
                  <a:lnTo>
                    <a:pt x="570" y="55"/>
                  </a:lnTo>
                  <a:lnTo>
                    <a:pt x="570" y="74"/>
                  </a:lnTo>
                  <a:lnTo>
                    <a:pt x="570" y="93"/>
                  </a:lnTo>
                  <a:lnTo>
                    <a:pt x="586" y="93"/>
                  </a:lnTo>
                  <a:lnTo>
                    <a:pt x="602" y="93"/>
                  </a:lnTo>
                  <a:lnTo>
                    <a:pt x="602" y="111"/>
                  </a:lnTo>
                  <a:lnTo>
                    <a:pt x="602" y="93"/>
                  </a:lnTo>
                  <a:lnTo>
                    <a:pt x="602" y="111"/>
                  </a:lnTo>
                  <a:lnTo>
                    <a:pt x="619" y="111"/>
                  </a:lnTo>
                  <a:lnTo>
                    <a:pt x="619" y="129"/>
                  </a:lnTo>
                  <a:lnTo>
                    <a:pt x="635" y="129"/>
                  </a:lnTo>
                  <a:lnTo>
                    <a:pt x="635" y="148"/>
                  </a:lnTo>
                  <a:lnTo>
                    <a:pt x="651" y="148"/>
                  </a:lnTo>
                  <a:lnTo>
                    <a:pt x="651" y="277"/>
                  </a:lnTo>
                  <a:lnTo>
                    <a:pt x="651" y="296"/>
                  </a:lnTo>
                  <a:lnTo>
                    <a:pt x="635" y="407"/>
                  </a:lnTo>
                  <a:lnTo>
                    <a:pt x="635" y="496"/>
                  </a:lnTo>
                  <a:lnTo>
                    <a:pt x="635" y="515"/>
                  </a:lnTo>
                  <a:lnTo>
                    <a:pt x="619" y="515"/>
                  </a:lnTo>
                  <a:lnTo>
                    <a:pt x="586" y="515"/>
                  </a:lnTo>
                  <a:lnTo>
                    <a:pt x="537" y="515"/>
                  </a:lnTo>
                  <a:lnTo>
                    <a:pt x="521" y="515"/>
                  </a:lnTo>
                  <a:lnTo>
                    <a:pt x="488" y="533"/>
                  </a:lnTo>
                  <a:lnTo>
                    <a:pt x="472" y="533"/>
                  </a:lnTo>
                  <a:lnTo>
                    <a:pt x="455" y="551"/>
                  </a:lnTo>
                  <a:lnTo>
                    <a:pt x="422" y="551"/>
                  </a:lnTo>
                  <a:lnTo>
                    <a:pt x="422" y="533"/>
                  </a:lnTo>
                  <a:lnTo>
                    <a:pt x="406" y="533"/>
                  </a:lnTo>
                  <a:lnTo>
                    <a:pt x="390" y="533"/>
                  </a:lnTo>
                  <a:lnTo>
                    <a:pt x="374" y="533"/>
                  </a:lnTo>
                  <a:lnTo>
                    <a:pt x="357" y="551"/>
                  </a:lnTo>
                  <a:lnTo>
                    <a:pt x="341" y="551"/>
                  </a:lnTo>
                  <a:lnTo>
                    <a:pt x="341" y="533"/>
                  </a:lnTo>
                  <a:lnTo>
                    <a:pt x="324" y="533"/>
                  </a:lnTo>
                  <a:lnTo>
                    <a:pt x="308" y="533"/>
                  </a:lnTo>
                  <a:lnTo>
                    <a:pt x="308" y="551"/>
                  </a:lnTo>
                  <a:lnTo>
                    <a:pt x="308" y="533"/>
                  </a:lnTo>
                  <a:lnTo>
                    <a:pt x="292" y="533"/>
                  </a:lnTo>
                  <a:lnTo>
                    <a:pt x="292" y="551"/>
                  </a:lnTo>
                  <a:lnTo>
                    <a:pt x="292" y="533"/>
                  </a:lnTo>
                  <a:lnTo>
                    <a:pt x="292" y="551"/>
                  </a:lnTo>
                  <a:lnTo>
                    <a:pt x="275" y="551"/>
                  </a:lnTo>
                  <a:lnTo>
                    <a:pt x="259" y="551"/>
                  </a:lnTo>
                  <a:lnTo>
                    <a:pt x="243" y="551"/>
                  </a:lnTo>
                  <a:lnTo>
                    <a:pt x="243" y="570"/>
                  </a:lnTo>
                  <a:lnTo>
                    <a:pt x="226" y="570"/>
                  </a:lnTo>
                  <a:lnTo>
                    <a:pt x="210" y="570"/>
                  </a:lnTo>
                  <a:lnTo>
                    <a:pt x="210" y="588"/>
                  </a:lnTo>
                  <a:lnTo>
                    <a:pt x="194" y="588"/>
                  </a:lnTo>
                  <a:lnTo>
                    <a:pt x="194" y="551"/>
                  </a:lnTo>
                  <a:lnTo>
                    <a:pt x="177" y="551"/>
                  </a:lnTo>
                  <a:lnTo>
                    <a:pt x="161" y="533"/>
                  </a:lnTo>
                  <a:lnTo>
                    <a:pt x="161" y="515"/>
                  </a:lnTo>
                  <a:lnTo>
                    <a:pt x="145" y="515"/>
                  </a:lnTo>
                  <a:lnTo>
                    <a:pt x="145" y="533"/>
                  </a:lnTo>
                  <a:lnTo>
                    <a:pt x="145" y="515"/>
                  </a:lnTo>
                  <a:lnTo>
                    <a:pt x="128" y="515"/>
                  </a:lnTo>
                  <a:lnTo>
                    <a:pt x="145" y="515"/>
                  </a:lnTo>
                  <a:lnTo>
                    <a:pt x="145" y="496"/>
                  </a:lnTo>
                  <a:lnTo>
                    <a:pt x="128" y="496"/>
                  </a:lnTo>
                  <a:lnTo>
                    <a:pt x="128" y="477"/>
                  </a:lnTo>
                  <a:lnTo>
                    <a:pt x="112" y="477"/>
                  </a:lnTo>
                  <a:lnTo>
                    <a:pt x="96" y="477"/>
                  </a:lnTo>
                  <a:lnTo>
                    <a:pt x="96" y="459"/>
                  </a:lnTo>
                  <a:lnTo>
                    <a:pt x="79" y="459"/>
                  </a:lnTo>
                  <a:lnTo>
                    <a:pt x="63" y="459"/>
                  </a:lnTo>
                  <a:lnTo>
                    <a:pt x="63" y="441"/>
                  </a:lnTo>
                  <a:lnTo>
                    <a:pt x="49" y="441"/>
                  </a:lnTo>
                  <a:lnTo>
                    <a:pt x="33" y="441"/>
                  </a:lnTo>
                  <a:lnTo>
                    <a:pt x="17" y="441"/>
                  </a:lnTo>
                  <a:lnTo>
                    <a:pt x="0" y="422"/>
                  </a:lnTo>
                  <a:lnTo>
                    <a:pt x="49" y="388"/>
                  </a:lnTo>
                  <a:lnTo>
                    <a:pt x="63" y="333"/>
                  </a:lnTo>
                  <a:lnTo>
                    <a:pt x="79" y="333"/>
                  </a:lnTo>
                  <a:lnTo>
                    <a:pt x="79" y="296"/>
                  </a:lnTo>
                  <a:lnTo>
                    <a:pt x="63" y="259"/>
                  </a:lnTo>
                  <a:lnTo>
                    <a:pt x="79" y="222"/>
                  </a:lnTo>
                  <a:lnTo>
                    <a:pt x="96" y="222"/>
                  </a:lnTo>
                  <a:lnTo>
                    <a:pt x="96" y="240"/>
                  </a:lnTo>
                  <a:lnTo>
                    <a:pt x="96" y="222"/>
                  </a:lnTo>
                  <a:lnTo>
                    <a:pt x="112" y="222"/>
                  </a:lnTo>
                  <a:lnTo>
                    <a:pt x="128" y="203"/>
                  </a:lnTo>
                  <a:lnTo>
                    <a:pt x="128" y="185"/>
                  </a:lnTo>
                  <a:lnTo>
                    <a:pt x="145" y="185"/>
                  </a:lnTo>
                  <a:lnTo>
                    <a:pt x="145" y="203"/>
                  </a:lnTo>
                  <a:lnTo>
                    <a:pt x="161" y="203"/>
                  </a:lnTo>
                  <a:lnTo>
                    <a:pt x="177" y="203"/>
                  </a:lnTo>
                  <a:lnTo>
                    <a:pt x="177" y="185"/>
                  </a:lnTo>
                  <a:lnTo>
                    <a:pt x="177" y="166"/>
                  </a:lnTo>
                  <a:lnTo>
                    <a:pt x="177" y="93"/>
                  </a:lnTo>
                  <a:lnTo>
                    <a:pt x="194" y="93"/>
                  </a:lnTo>
                  <a:lnTo>
                    <a:pt x="194" y="74"/>
                  </a:lnTo>
                  <a:lnTo>
                    <a:pt x="194" y="93"/>
                  </a:lnTo>
                  <a:lnTo>
                    <a:pt x="210" y="93"/>
                  </a:lnTo>
                  <a:lnTo>
                    <a:pt x="210" y="74"/>
                  </a:lnTo>
                  <a:lnTo>
                    <a:pt x="226" y="74"/>
                  </a:lnTo>
                  <a:lnTo>
                    <a:pt x="226" y="93"/>
                  </a:lnTo>
                  <a:lnTo>
                    <a:pt x="243" y="93"/>
                  </a:lnTo>
                  <a:lnTo>
                    <a:pt x="259" y="93"/>
                  </a:lnTo>
                  <a:lnTo>
                    <a:pt x="259" y="111"/>
                  </a:lnTo>
                  <a:lnTo>
                    <a:pt x="275" y="111"/>
                  </a:lnTo>
                  <a:lnTo>
                    <a:pt x="292" y="9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4" name="Freeform 249"/>
            <p:cNvSpPr>
              <a:spLocks/>
            </p:cNvSpPr>
            <p:nvPr/>
          </p:nvSpPr>
          <p:spPr bwMode="auto">
            <a:xfrm>
              <a:off x="2746" y="226"/>
              <a:ext cx="651" cy="588"/>
            </a:xfrm>
            <a:custGeom>
              <a:avLst/>
              <a:gdLst/>
              <a:ahLst/>
              <a:cxnLst>
                <a:cxn ang="0">
                  <a:pos x="341" y="55"/>
                </a:cxn>
                <a:cxn ang="0">
                  <a:pos x="374" y="18"/>
                </a:cxn>
                <a:cxn ang="0">
                  <a:pos x="406" y="18"/>
                </a:cxn>
                <a:cxn ang="0">
                  <a:pos x="422" y="0"/>
                </a:cxn>
                <a:cxn ang="0">
                  <a:pos x="455" y="0"/>
                </a:cxn>
                <a:cxn ang="0">
                  <a:pos x="488" y="18"/>
                </a:cxn>
                <a:cxn ang="0">
                  <a:pos x="504" y="93"/>
                </a:cxn>
                <a:cxn ang="0">
                  <a:pos x="537" y="74"/>
                </a:cxn>
                <a:cxn ang="0">
                  <a:pos x="553" y="93"/>
                </a:cxn>
                <a:cxn ang="0">
                  <a:pos x="537" y="74"/>
                </a:cxn>
                <a:cxn ang="0">
                  <a:pos x="553" y="55"/>
                </a:cxn>
                <a:cxn ang="0">
                  <a:pos x="570" y="74"/>
                </a:cxn>
                <a:cxn ang="0">
                  <a:pos x="586" y="93"/>
                </a:cxn>
                <a:cxn ang="0">
                  <a:pos x="602" y="111"/>
                </a:cxn>
                <a:cxn ang="0">
                  <a:pos x="602" y="111"/>
                </a:cxn>
                <a:cxn ang="0">
                  <a:pos x="619" y="129"/>
                </a:cxn>
                <a:cxn ang="0">
                  <a:pos x="635" y="148"/>
                </a:cxn>
                <a:cxn ang="0">
                  <a:pos x="651" y="277"/>
                </a:cxn>
                <a:cxn ang="0">
                  <a:pos x="635" y="407"/>
                </a:cxn>
                <a:cxn ang="0">
                  <a:pos x="635" y="515"/>
                </a:cxn>
                <a:cxn ang="0">
                  <a:pos x="586" y="515"/>
                </a:cxn>
                <a:cxn ang="0">
                  <a:pos x="521" y="515"/>
                </a:cxn>
                <a:cxn ang="0">
                  <a:pos x="472" y="533"/>
                </a:cxn>
                <a:cxn ang="0">
                  <a:pos x="422" y="551"/>
                </a:cxn>
                <a:cxn ang="0">
                  <a:pos x="406" y="533"/>
                </a:cxn>
                <a:cxn ang="0">
                  <a:pos x="374" y="533"/>
                </a:cxn>
                <a:cxn ang="0">
                  <a:pos x="341" y="551"/>
                </a:cxn>
                <a:cxn ang="0">
                  <a:pos x="324" y="533"/>
                </a:cxn>
                <a:cxn ang="0">
                  <a:pos x="308" y="551"/>
                </a:cxn>
                <a:cxn ang="0">
                  <a:pos x="292" y="533"/>
                </a:cxn>
                <a:cxn ang="0">
                  <a:pos x="292" y="533"/>
                </a:cxn>
                <a:cxn ang="0">
                  <a:pos x="275" y="551"/>
                </a:cxn>
                <a:cxn ang="0">
                  <a:pos x="243" y="551"/>
                </a:cxn>
                <a:cxn ang="0">
                  <a:pos x="226" y="570"/>
                </a:cxn>
                <a:cxn ang="0">
                  <a:pos x="210" y="588"/>
                </a:cxn>
                <a:cxn ang="0">
                  <a:pos x="194" y="551"/>
                </a:cxn>
                <a:cxn ang="0">
                  <a:pos x="161" y="533"/>
                </a:cxn>
                <a:cxn ang="0">
                  <a:pos x="145" y="515"/>
                </a:cxn>
                <a:cxn ang="0">
                  <a:pos x="145" y="515"/>
                </a:cxn>
                <a:cxn ang="0">
                  <a:pos x="145" y="515"/>
                </a:cxn>
                <a:cxn ang="0">
                  <a:pos x="128" y="496"/>
                </a:cxn>
                <a:cxn ang="0">
                  <a:pos x="112" y="477"/>
                </a:cxn>
                <a:cxn ang="0">
                  <a:pos x="96" y="459"/>
                </a:cxn>
                <a:cxn ang="0">
                  <a:pos x="63" y="459"/>
                </a:cxn>
                <a:cxn ang="0">
                  <a:pos x="49" y="441"/>
                </a:cxn>
                <a:cxn ang="0">
                  <a:pos x="17" y="441"/>
                </a:cxn>
                <a:cxn ang="0">
                  <a:pos x="49" y="388"/>
                </a:cxn>
                <a:cxn ang="0">
                  <a:pos x="79" y="333"/>
                </a:cxn>
                <a:cxn ang="0">
                  <a:pos x="63" y="259"/>
                </a:cxn>
                <a:cxn ang="0">
                  <a:pos x="96" y="222"/>
                </a:cxn>
                <a:cxn ang="0">
                  <a:pos x="96" y="222"/>
                </a:cxn>
                <a:cxn ang="0">
                  <a:pos x="128" y="203"/>
                </a:cxn>
                <a:cxn ang="0">
                  <a:pos x="145" y="185"/>
                </a:cxn>
                <a:cxn ang="0">
                  <a:pos x="161" y="203"/>
                </a:cxn>
                <a:cxn ang="0">
                  <a:pos x="177" y="185"/>
                </a:cxn>
                <a:cxn ang="0">
                  <a:pos x="177" y="93"/>
                </a:cxn>
                <a:cxn ang="0">
                  <a:pos x="194" y="74"/>
                </a:cxn>
                <a:cxn ang="0">
                  <a:pos x="210" y="93"/>
                </a:cxn>
                <a:cxn ang="0">
                  <a:pos x="226" y="74"/>
                </a:cxn>
                <a:cxn ang="0">
                  <a:pos x="243" y="93"/>
                </a:cxn>
                <a:cxn ang="0">
                  <a:pos x="259" y="111"/>
                </a:cxn>
                <a:cxn ang="0">
                  <a:pos x="292" y="93"/>
                </a:cxn>
              </a:cxnLst>
              <a:rect l="0" t="0" r="r" b="b"/>
              <a:pathLst>
                <a:path w="651" h="588">
                  <a:moveTo>
                    <a:pt x="292" y="93"/>
                  </a:moveTo>
                  <a:lnTo>
                    <a:pt x="341" y="55"/>
                  </a:lnTo>
                  <a:lnTo>
                    <a:pt x="374" y="0"/>
                  </a:lnTo>
                  <a:lnTo>
                    <a:pt x="374" y="18"/>
                  </a:lnTo>
                  <a:lnTo>
                    <a:pt x="390" y="18"/>
                  </a:lnTo>
                  <a:lnTo>
                    <a:pt x="406" y="18"/>
                  </a:lnTo>
                  <a:lnTo>
                    <a:pt x="422" y="18"/>
                  </a:lnTo>
                  <a:lnTo>
                    <a:pt x="422" y="0"/>
                  </a:lnTo>
                  <a:lnTo>
                    <a:pt x="439" y="0"/>
                  </a:lnTo>
                  <a:lnTo>
                    <a:pt x="455" y="0"/>
                  </a:lnTo>
                  <a:lnTo>
                    <a:pt x="455" y="18"/>
                  </a:lnTo>
                  <a:lnTo>
                    <a:pt x="488" y="18"/>
                  </a:lnTo>
                  <a:lnTo>
                    <a:pt x="488" y="55"/>
                  </a:lnTo>
                  <a:lnTo>
                    <a:pt x="504" y="93"/>
                  </a:lnTo>
                  <a:lnTo>
                    <a:pt x="521" y="93"/>
                  </a:lnTo>
                  <a:lnTo>
                    <a:pt x="537" y="74"/>
                  </a:lnTo>
                  <a:lnTo>
                    <a:pt x="537" y="93"/>
                  </a:lnTo>
                  <a:lnTo>
                    <a:pt x="553" y="93"/>
                  </a:lnTo>
                  <a:lnTo>
                    <a:pt x="553" y="74"/>
                  </a:lnTo>
                  <a:lnTo>
                    <a:pt x="537" y="74"/>
                  </a:lnTo>
                  <a:lnTo>
                    <a:pt x="553" y="74"/>
                  </a:lnTo>
                  <a:lnTo>
                    <a:pt x="553" y="55"/>
                  </a:lnTo>
                  <a:lnTo>
                    <a:pt x="570" y="55"/>
                  </a:lnTo>
                  <a:lnTo>
                    <a:pt x="570" y="74"/>
                  </a:lnTo>
                  <a:lnTo>
                    <a:pt x="570" y="93"/>
                  </a:lnTo>
                  <a:lnTo>
                    <a:pt x="586" y="93"/>
                  </a:lnTo>
                  <a:lnTo>
                    <a:pt x="602" y="93"/>
                  </a:lnTo>
                  <a:lnTo>
                    <a:pt x="602" y="111"/>
                  </a:lnTo>
                  <a:lnTo>
                    <a:pt x="602" y="93"/>
                  </a:lnTo>
                  <a:lnTo>
                    <a:pt x="602" y="111"/>
                  </a:lnTo>
                  <a:lnTo>
                    <a:pt x="619" y="111"/>
                  </a:lnTo>
                  <a:lnTo>
                    <a:pt x="619" y="129"/>
                  </a:lnTo>
                  <a:lnTo>
                    <a:pt x="635" y="129"/>
                  </a:lnTo>
                  <a:lnTo>
                    <a:pt x="635" y="148"/>
                  </a:lnTo>
                  <a:lnTo>
                    <a:pt x="651" y="148"/>
                  </a:lnTo>
                  <a:lnTo>
                    <a:pt x="651" y="277"/>
                  </a:lnTo>
                  <a:lnTo>
                    <a:pt x="651" y="296"/>
                  </a:lnTo>
                  <a:lnTo>
                    <a:pt x="635" y="407"/>
                  </a:lnTo>
                  <a:lnTo>
                    <a:pt x="635" y="496"/>
                  </a:lnTo>
                  <a:lnTo>
                    <a:pt x="635" y="515"/>
                  </a:lnTo>
                  <a:lnTo>
                    <a:pt x="619" y="515"/>
                  </a:lnTo>
                  <a:lnTo>
                    <a:pt x="586" y="515"/>
                  </a:lnTo>
                  <a:lnTo>
                    <a:pt x="537" y="515"/>
                  </a:lnTo>
                  <a:lnTo>
                    <a:pt x="521" y="515"/>
                  </a:lnTo>
                  <a:lnTo>
                    <a:pt x="488" y="533"/>
                  </a:lnTo>
                  <a:lnTo>
                    <a:pt x="472" y="533"/>
                  </a:lnTo>
                  <a:lnTo>
                    <a:pt x="455" y="551"/>
                  </a:lnTo>
                  <a:lnTo>
                    <a:pt x="422" y="551"/>
                  </a:lnTo>
                  <a:lnTo>
                    <a:pt x="422" y="533"/>
                  </a:lnTo>
                  <a:lnTo>
                    <a:pt x="406" y="533"/>
                  </a:lnTo>
                  <a:lnTo>
                    <a:pt x="390" y="533"/>
                  </a:lnTo>
                  <a:lnTo>
                    <a:pt x="374" y="533"/>
                  </a:lnTo>
                  <a:lnTo>
                    <a:pt x="357" y="551"/>
                  </a:lnTo>
                  <a:lnTo>
                    <a:pt x="341" y="551"/>
                  </a:lnTo>
                  <a:lnTo>
                    <a:pt x="341" y="533"/>
                  </a:lnTo>
                  <a:lnTo>
                    <a:pt x="324" y="533"/>
                  </a:lnTo>
                  <a:lnTo>
                    <a:pt x="308" y="533"/>
                  </a:lnTo>
                  <a:lnTo>
                    <a:pt x="308" y="551"/>
                  </a:lnTo>
                  <a:lnTo>
                    <a:pt x="308" y="533"/>
                  </a:lnTo>
                  <a:lnTo>
                    <a:pt x="292" y="533"/>
                  </a:lnTo>
                  <a:lnTo>
                    <a:pt x="292" y="551"/>
                  </a:lnTo>
                  <a:lnTo>
                    <a:pt x="292" y="533"/>
                  </a:lnTo>
                  <a:lnTo>
                    <a:pt x="292" y="551"/>
                  </a:lnTo>
                  <a:lnTo>
                    <a:pt x="275" y="551"/>
                  </a:lnTo>
                  <a:lnTo>
                    <a:pt x="259" y="551"/>
                  </a:lnTo>
                  <a:lnTo>
                    <a:pt x="243" y="551"/>
                  </a:lnTo>
                  <a:lnTo>
                    <a:pt x="243" y="570"/>
                  </a:lnTo>
                  <a:lnTo>
                    <a:pt x="226" y="570"/>
                  </a:lnTo>
                  <a:lnTo>
                    <a:pt x="210" y="570"/>
                  </a:lnTo>
                  <a:lnTo>
                    <a:pt x="210" y="588"/>
                  </a:lnTo>
                  <a:lnTo>
                    <a:pt x="194" y="588"/>
                  </a:lnTo>
                  <a:lnTo>
                    <a:pt x="194" y="551"/>
                  </a:lnTo>
                  <a:lnTo>
                    <a:pt x="177" y="551"/>
                  </a:lnTo>
                  <a:lnTo>
                    <a:pt x="161" y="533"/>
                  </a:lnTo>
                  <a:lnTo>
                    <a:pt x="161" y="515"/>
                  </a:lnTo>
                  <a:lnTo>
                    <a:pt x="145" y="515"/>
                  </a:lnTo>
                  <a:lnTo>
                    <a:pt x="145" y="533"/>
                  </a:lnTo>
                  <a:lnTo>
                    <a:pt x="145" y="515"/>
                  </a:lnTo>
                  <a:lnTo>
                    <a:pt x="128" y="515"/>
                  </a:lnTo>
                  <a:lnTo>
                    <a:pt x="145" y="515"/>
                  </a:lnTo>
                  <a:lnTo>
                    <a:pt x="145" y="496"/>
                  </a:lnTo>
                  <a:lnTo>
                    <a:pt x="128" y="496"/>
                  </a:lnTo>
                  <a:lnTo>
                    <a:pt x="128" y="477"/>
                  </a:lnTo>
                  <a:lnTo>
                    <a:pt x="112" y="477"/>
                  </a:lnTo>
                  <a:lnTo>
                    <a:pt x="96" y="477"/>
                  </a:lnTo>
                  <a:lnTo>
                    <a:pt x="96" y="459"/>
                  </a:lnTo>
                  <a:lnTo>
                    <a:pt x="79" y="459"/>
                  </a:lnTo>
                  <a:lnTo>
                    <a:pt x="63" y="459"/>
                  </a:lnTo>
                  <a:lnTo>
                    <a:pt x="63" y="441"/>
                  </a:lnTo>
                  <a:lnTo>
                    <a:pt x="49" y="441"/>
                  </a:lnTo>
                  <a:lnTo>
                    <a:pt x="33" y="441"/>
                  </a:lnTo>
                  <a:lnTo>
                    <a:pt x="17" y="441"/>
                  </a:lnTo>
                  <a:lnTo>
                    <a:pt x="0" y="422"/>
                  </a:lnTo>
                  <a:lnTo>
                    <a:pt x="49" y="388"/>
                  </a:lnTo>
                  <a:lnTo>
                    <a:pt x="63" y="333"/>
                  </a:lnTo>
                  <a:lnTo>
                    <a:pt x="79" y="333"/>
                  </a:lnTo>
                  <a:lnTo>
                    <a:pt x="79" y="296"/>
                  </a:lnTo>
                  <a:lnTo>
                    <a:pt x="63" y="259"/>
                  </a:lnTo>
                  <a:lnTo>
                    <a:pt x="79" y="222"/>
                  </a:lnTo>
                  <a:lnTo>
                    <a:pt x="96" y="222"/>
                  </a:lnTo>
                  <a:lnTo>
                    <a:pt x="96" y="240"/>
                  </a:lnTo>
                  <a:lnTo>
                    <a:pt x="96" y="222"/>
                  </a:lnTo>
                  <a:lnTo>
                    <a:pt x="112" y="222"/>
                  </a:lnTo>
                  <a:lnTo>
                    <a:pt x="128" y="203"/>
                  </a:lnTo>
                  <a:lnTo>
                    <a:pt x="128" y="185"/>
                  </a:lnTo>
                  <a:lnTo>
                    <a:pt x="145" y="185"/>
                  </a:lnTo>
                  <a:lnTo>
                    <a:pt x="145" y="203"/>
                  </a:lnTo>
                  <a:lnTo>
                    <a:pt x="161" y="203"/>
                  </a:lnTo>
                  <a:lnTo>
                    <a:pt x="177" y="203"/>
                  </a:lnTo>
                  <a:lnTo>
                    <a:pt x="177" y="185"/>
                  </a:lnTo>
                  <a:lnTo>
                    <a:pt x="177" y="166"/>
                  </a:lnTo>
                  <a:lnTo>
                    <a:pt x="177" y="93"/>
                  </a:lnTo>
                  <a:lnTo>
                    <a:pt x="194" y="93"/>
                  </a:lnTo>
                  <a:lnTo>
                    <a:pt x="194" y="74"/>
                  </a:lnTo>
                  <a:lnTo>
                    <a:pt x="194" y="93"/>
                  </a:lnTo>
                  <a:lnTo>
                    <a:pt x="210" y="93"/>
                  </a:lnTo>
                  <a:lnTo>
                    <a:pt x="210" y="74"/>
                  </a:lnTo>
                  <a:lnTo>
                    <a:pt x="226" y="74"/>
                  </a:lnTo>
                  <a:lnTo>
                    <a:pt x="226" y="93"/>
                  </a:lnTo>
                  <a:lnTo>
                    <a:pt x="243" y="93"/>
                  </a:lnTo>
                  <a:lnTo>
                    <a:pt x="259" y="93"/>
                  </a:lnTo>
                  <a:lnTo>
                    <a:pt x="259" y="111"/>
                  </a:lnTo>
                  <a:lnTo>
                    <a:pt x="275" y="111"/>
                  </a:lnTo>
                  <a:lnTo>
                    <a:pt x="292" y="9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5" name="Group 245"/>
          <p:cNvGrpSpPr>
            <a:grpSpLocks/>
          </p:cNvGrpSpPr>
          <p:nvPr/>
        </p:nvGrpSpPr>
        <p:grpSpPr bwMode="auto">
          <a:xfrm>
            <a:off x="4090418" y="1516391"/>
            <a:ext cx="454673" cy="378378"/>
            <a:chOff x="2385" y="282"/>
            <a:chExt cx="441" cy="367"/>
          </a:xfrm>
          <a:solidFill>
            <a:schemeClr val="accent5">
              <a:lumMod val="60000"/>
              <a:lumOff val="40000"/>
            </a:schemeClr>
          </a:solidFill>
        </p:grpSpPr>
        <p:sp>
          <p:nvSpPr>
            <p:cNvPr id="356" name="Freeform 247"/>
            <p:cNvSpPr>
              <a:spLocks/>
            </p:cNvSpPr>
            <p:nvPr/>
          </p:nvSpPr>
          <p:spPr bwMode="auto">
            <a:xfrm>
              <a:off x="2385" y="282"/>
              <a:ext cx="441" cy="367"/>
            </a:xfrm>
            <a:custGeom>
              <a:avLst/>
              <a:gdLst/>
              <a:ahLst/>
              <a:cxnLst>
                <a:cxn ang="0">
                  <a:pos x="198" y="74"/>
                </a:cxn>
                <a:cxn ang="0">
                  <a:pos x="214" y="56"/>
                </a:cxn>
                <a:cxn ang="0">
                  <a:pos x="198" y="37"/>
                </a:cxn>
                <a:cxn ang="0">
                  <a:pos x="181" y="19"/>
                </a:cxn>
                <a:cxn ang="0">
                  <a:pos x="198" y="0"/>
                </a:cxn>
                <a:cxn ang="0">
                  <a:pos x="313" y="93"/>
                </a:cxn>
                <a:cxn ang="0">
                  <a:pos x="329" y="111"/>
                </a:cxn>
                <a:cxn ang="0">
                  <a:pos x="329" y="148"/>
                </a:cxn>
                <a:cxn ang="0">
                  <a:pos x="425" y="204"/>
                </a:cxn>
                <a:cxn ang="0">
                  <a:pos x="441" y="278"/>
                </a:cxn>
                <a:cxn ang="0">
                  <a:pos x="411" y="333"/>
                </a:cxn>
                <a:cxn ang="0">
                  <a:pos x="247" y="352"/>
                </a:cxn>
                <a:cxn ang="0">
                  <a:pos x="247" y="352"/>
                </a:cxn>
                <a:cxn ang="0">
                  <a:pos x="132" y="367"/>
                </a:cxn>
                <a:cxn ang="0">
                  <a:pos x="99" y="352"/>
                </a:cxn>
                <a:cxn ang="0">
                  <a:pos x="83" y="278"/>
                </a:cxn>
                <a:cxn ang="0">
                  <a:pos x="33" y="260"/>
                </a:cxn>
                <a:cxn ang="0">
                  <a:pos x="17" y="241"/>
                </a:cxn>
                <a:cxn ang="0">
                  <a:pos x="17" y="204"/>
                </a:cxn>
                <a:cxn ang="0">
                  <a:pos x="17" y="204"/>
                </a:cxn>
                <a:cxn ang="0">
                  <a:pos x="17" y="167"/>
                </a:cxn>
                <a:cxn ang="0">
                  <a:pos x="33" y="148"/>
                </a:cxn>
                <a:cxn ang="0">
                  <a:pos x="17" y="130"/>
                </a:cxn>
                <a:cxn ang="0">
                  <a:pos x="17" y="111"/>
                </a:cxn>
                <a:cxn ang="0">
                  <a:pos x="33" y="93"/>
                </a:cxn>
                <a:cxn ang="0">
                  <a:pos x="50" y="74"/>
                </a:cxn>
                <a:cxn ang="0">
                  <a:pos x="66" y="56"/>
                </a:cxn>
                <a:cxn ang="0">
                  <a:pos x="99" y="56"/>
                </a:cxn>
                <a:cxn ang="0">
                  <a:pos x="116" y="37"/>
                </a:cxn>
                <a:cxn ang="0">
                  <a:pos x="132" y="56"/>
                </a:cxn>
                <a:cxn ang="0">
                  <a:pos x="165" y="56"/>
                </a:cxn>
                <a:cxn ang="0">
                  <a:pos x="198" y="56"/>
                </a:cxn>
              </a:cxnLst>
              <a:rect l="0" t="0" r="r" b="b"/>
              <a:pathLst>
                <a:path w="441" h="367">
                  <a:moveTo>
                    <a:pt x="198" y="56"/>
                  </a:moveTo>
                  <a:lnTo>
                    <a:pt x="198" y="74"/>
                  </a:lnTo>
                  <a:lnTo>
                    <a:pt x="214" y="74"/>
                  </a:lnTo>
                  <a:lnTo>
                    <a:pt x="214" y="56"/>
                  </a:lnTo>
                  <a:lnTo>
                    <a:pt x="198" y="56"/>
                  </a:lnTo>
                  <a:lnTo>
                    <a:pt x="198" y="37"/>
                  </a:lnTo>
                  <a:lnTo>
                    <a:pt x="198" y="19"/>
                  </a:lnTo>
                  <a:lnTo>
                    <a:pt x="181" y="19"/>
                  </a:lnTo>
                  <a:lnTo>
                    <a:pt x="181" y="0"/>
                  </a:lnTo>
                  <a:lnTo>
                    <a:pt x="198" y="0"/>
                  </a:lnTo>
                  <a:lnTo>
                    <a:pt x="280" y="56"/>
                  </a:lnTo>
                  <a:lnTo>
                    <a:pt x="313" y="93"/>
                  </a:lnTo>
                  <a:lnTo>
                    <a:pt x="313" y="111"/>
                  </a:lnTo>
                  <a:lnTo>
                    <a:pt x="329" y="111"/>
                  </a:lnTo>
                  <a:lnTo>
                    <a:pt x="329" y="130"/>
                  </a:lnTo>
                  <a:lnTo>
                    <a:pt x="329" y="148"/>
                  </a:lnTo>
                  <a:lnTo>
                    <a:pt x="345" y="148"/>
                  </a:lnTo>
                  <a:lnTo>
                    <a:pt x="425" y="204"/>
                  </a:lnTo>
                  <a:lnTo>
                    <a:pt x="441" y="241"/>
                  </a:lnTo>
                  <a:lnTo>
                    <a:pt x="441" y="278"/>
                  </a:lnTo>
                  <a:lnTo>
                    <a:pt x="425" y="278"/>
                  </a:lnTo>
                  <a:lnTo>
                    <a:pt x="411" y="333"/>
                  </a:lnTo>
                  <a:lnTo>
                    <a:pt x="362" y="367"/>
                  </a:lnTo>
                  <a:lnTo>
                    <a:pt x="247" y="352"/>
                  </a:lnTo>
                  <a:lnTo>
                    <a:pt x="247" y="367"/>
                  </a:lnTo>
                  <a:lnTo>
                    <a:pt x="247" y="352"/>
                  </a:lnTo>
                  <a:lnTo>
                    <a:pt x="230" y="352"/>
                  </a:lnTo>
                  <a:lnTo>
                    <a:pt x="132" y="367"/>
                  </a:lnTo>
                  <a:lnTo>
                    <a:pt x="99" y="367"/>
                  </a:lnTo>
                  <a:lnTo>
                    <a:pt x="99" y="352"/>
                  </a:lnTo>
                  <a:lnTo>
                    <a:pt x="83" y="296"/>
                  </a:lnTo>
                  <a:lnTo>
                    <a:pt x="83" y="278"/>
                  </a:lnTo>
                  <a:lnTo>
                    <a:pt x="66" y="260"/>
                  </a:lnTo>
                  <a:lnTo>
                    <a:pt x="33" y="260"/>
                  </a:lnTo>
                  <a:lnTo>
                    <a:pt x="33" y="241"/>
                  </a:lnTo>
                  <a:lnTo>
                    <a:pt x="17" y="241"/>
                  </a:lnTo>
                  <a:lnTo>
                    <a:pt x="17" y="222"/>
                  </a:lnTo>
                  <a:lnTo>
                    <a:pt x="17" y="204"/>
                  </a:lnTo>
                  <a:lnTo>
                    <a:pt x="0" y="204"/>
                  </a:lnTo>
                  <a:lnTo>
                    <a:pt x="17" y="204"/>
                  </a:lnTo>
                  <a:lnTo>
                    <a:pt x="17" y="185"/>
                  </a:lnTo>
                  <a:lnTo>
                    <a:pt x="17" y="167"/>
                  </a:lnTo>
                  <a:lnTo>
                    <a:pt x="33" y="167"/>
                  </a:lnTo>
                  <a:lnTo>
                    <a:pt x="33" y="148"/>
                  </a:lnTo>
                  <a:lnTo>
                    <a:pt x="17" y="148"/>
                  </a:lnTo>
                  <a:lnTo>
                    <a:pt x="17" y="130"/>
                  </a:lnTo>
                  <a:lnTo>
                    <a:pt x="0" y="130"/>
                  </a:lnTo>
                  <a:lnTo>
                    <a:pt x="17" y="111"/>
                  </a:lnTo>
                  <a:lnTo>
                    <a:pt x="17" y="93"/>
                  </a:lnTo>
                  <a:lnTo>
                    <a:pt x="33" y="93"/>
                  </a:lnTo>
                  <a:lnTo>
                    <a:pt x="50" y="93"/>
                  </a:lnTo>
                  <a:lnTo>
                    <a:pt x="50" y="74"/>
                  </a:lnTo>
                  <a:lnTo>
                    <a:pt x="66" y="74"/>
                  </a:lnTo>
                  <a:lnTo>
                    <a:pt x="66" y="56"/>
                  </a:lnTo>
                  <a:lnTo>
                    <a:pt x="83" y="56"/>
                  </a:lnTo>
                  <a:lnTo>
                    <a:pt x="99" y="56"/>
                  </a:lnTo>
                  <a:lnTo>
                    <a:pt x="99" y="37"/>
                  </a:lnTo>
                  <a:lnTo>
                    <a:pt x="116" y="37"/>
                  </a:lnTo>
                  <a:lnTo>
                    <a:pt x="132" y="37"/>
                  </a:lnTo>
                  <a:lnTo>
                    <a:pt x="132" y="56"/>
                  </a:lnTo>
                  <a:lnTo>
                    <a:pt x="148" y="56"/>
                  </a:lnTo>
                  <a:lnTo>
                    <a:pt x="165" y="56"/>
                  </a:lnTo>
                  <a:lnTo>
                    <a:pt x="181" y="56"/>
                  </a:lnTo>
                  <a:lnTo>
                    <a:pt x="198"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Freeform 246"/>
            <p:cNvSpPr>
              <a:spLocks/>
            </p:cNvSpPr>
            <p:nvPr/>
          </p:nvSpPr>
          <p:spPr bwMode="auto">
            <a:xfrm>
              <a:off x="2385" y="282"/>
              <a:ext cx="441" cy="367"/>
            </a:xfrm>
            <a:custGeom>
              <a:avLst/>
              <a:gdLst/>
              <a:ahLst/>
              <a:cxnLst>
                <a:cxn ang="0">
                  <a:pos x="198" y="74"/>
                </a:cxn>
                <a:cxn ang="0">
                  <a:pos x="214" y="56"/>
                </a:cxn>
                <a:cxn ang="0">
                  <a:pos x="198" y="37"/>
                </a:cxn>
                <a:cxn ang="0">
                  <a:pos x="181" y="19"/>
                </a:cxn>
                <a:cxn ang="0">
                  <a:pos x="198" y="0"/>
                </a:cxn>
                <a:cxn ang="0">
                  <a:pos x="313" y="93"/>
                </a:cxn>
                <a:cxn ang="0">
                  <a:pos x="329" y="111"/>
                </a:cxn>
                <a:cxn ang="0">
                  <a:pos x="329" y="148"/>
                </a:cxn>
                <a:cxn ang="0">
                  <a:pos x="425" y="204"/>
                </a:cxn>
                <a:cxn ang="0">
                  <a:pos x="441" y="278"/>
                </a:cxn>
                <a:cxn ang="0">
                  <a:pos x="411" y="333"/>
                </a:cxn>
                <a:cxn ang="0">
                  <a:pos x="247" y="352"/>
                </a:cxn>
                <a:cxn ang="0">
                  <a:pos x="247" y="352"/>
                </a:cxn>
                <a:cxn ang="0">
                  <a:pos x="132" y="367"/>
                </a:cxn>
                <a:cxn ang="0">
                  <a:pos x="99" y="352"/>
                </a:cxn>
                <a:cxn ang="0">
                  <a:pos x="83" y="278"/>
                </a:cxn>
                <a:cxn ang="0">
                  <a:pos x="33" y="260"/>
                </a:cxn>
                <a:cxn ang="0">
                  <a:pos x="17" y="241"/>
                </a:cxn>
                <a:cxn ang="0">
                  <a:pos x="17" y="204"/>
                </a:cxn>
                <a:cxn ang="0">
                  <a:pos x="17" y="204"/>
                </a:cxn>
                <a:cxn ang="0">
                  <a:pos x="17" y="167"/>
                </a:cxn>
                <a:cxn ang="0">
                  <a:pos x="33" y="148"/>
                </a:cxn>
                <a:cxn ang="0">
                  <a:pos x="17" y="130"/>
                </a:cxn>
                <a:cxn ang="0">
                  <a:pos x="17" y="111"/>
                </a:cxn>
                <a:cxn ang="0">
                  <a:pos x="33" y="93"/>
                </a:cxn>
                <a:cxn ang="0">
                  <a:pos x="50" y="74"/>
                </a:cxn>
                <a:cxn ang="0">
                  <a:pos x="66" y="56"/>
                </a:cxn>
                <a:cxn ang="0">
                  <a:pos x="99" y="56"/>
                </a:cxn>
                <a:cxn ang="0">
                  <a:pos x="116" y="37"/>
                </a:cxn>
                <a:cxn ang="0">
                  <a:pos x="132" y="56"/>
                </a:cxn>
                <a:cxn ang="0">
                  <a:pos x="165" y="56"/>
                </a:cxn>
                <a:cxn ang="0">
                  <a:pos x="198" y="56"/>
                </a:cxn>
              </a:cxnLst>
              <a:rect l="0" t="0" r="r" b="b"/>
              <a:pathLst>
                <a:path w="441" h="367">
                  <a:moveTo>
                    <a:pt x="198" y="56"/>
                  </a:moveTo>
                  <a:lnTo>
                    <a:pt x="198" y="74"/>
                  </a:lnTo>
                  <a:lnTo>
                    <a:pt x="214" y="74"/>
                  </a:lnTo>
                  <a:lnTo>
                    <a:pt x="214" y="56"/>
                  </a:lnTo>
                  <a:lnTo>
                    <a:pt x="198" y="56"/>
                  </a:lnTo>
                  <a:lnTo>
                    <a:pt x="198" y="37"/>
                  </a:lnTo>
                  <a:lnTo>
                    <a:pt x="198" y="19"/>
                  </a:lnTo>
                  <a:lnTo>
                    <a:pt x="181" y="19"/>
                  </a:lnTo>
                  <a:lnTo>
                    <a:pt x="181" y="0"/>
                  </a:lnTo>
                  <a:lnTo>
                    <a:pt x="198" y="0"/>
                  </a:lnTo>
                  <a:lnTo>
                    <a:pt x="280" y="56"/>
                  </a:lnTo>
                  <a:lnTo>
                    <a:pt x="313" y="93"/>
                  </a:lnTo>
                  <a:lnTo>
                    <a:pt x="313" y="111"/>
                  </a:lnTo>
                  <a:lnTo>
                    <a:pt x="329" y="111"/>
                  </a:lnTo>
                  <a:lnTo>
                    <a:pt x="329" y="130"/>
                  </a:lnTo>
                  <a:lnTo>
                    <a:pt x="329" y="148"/>
                  </a:lnTo>
                  <a:lnTo>
                    <a:pt x="345" y="148"/>
                  </a:lnTo>
                  <a:lnTo>
                    <a:pt x="425" y="204"/>
                  </a:lnTo>
                  <a:lnTo>
                    <a:pt x="441" y="241"/>
                  </a:lnTo>
                  <a:lnTo>
                    <a:pt x="441" y="278"/>
                  </a:lnTo>
                  <a:lnTo>
                    <a:pt x="425" y="278"/>
                  </a:lnTo>
                  <a:lnTo>
                    <a:pt x="411" y="333"/>
                  </a:lnTo>
                  <a:lnTo>
                    <a:pt x="362" y="367"/>
                  </a:lnTo>
                  <a:lnTo>
                    <a:pt x="247" y="352"/>
                  </a:lnTo>
                  <a:lnTo>
                    <a:pt x="247" y="367"/>
                  </a:lnTo>
                  <a:lnTo>
                    <a:pt x="247" y="352"/>
                  </a:lnTo>
                  <a:lnTo>
                    <a:pt x="230" y="352"/>
                  </a:lnTo>
                  <a:lnTo>
                    <a:pt x="132" y="367"/>
                  </a:lnTo>
                  <a:lnTo>
                    <a:pt x="99" y="367"/>
                  </a:lnTo>
                  <a:lnTo>
                    <a:pt x="99" y="352"/>
                  </a:lnTo>
                  <a:lnTo>
                    <a:pt x="83" y="296"/>
                  </a:lnTo>
                  <a:lnTo>
                    <a:pt x="83" y="278"/>
                  </a:lnTo>
                  <a:lnTo>
                    <a:pt x="66" y="260"/>
                  </a:lnTo>
                  <a:lnTo>
                    <a:pt x="33" y="260"/>
                  </a:lnTo>
                  <a:lnTo>
                    <a:pt x="33" y="241"/>
                  </a:lnTo>
                  <a:lnTo>
                    <a:pt x="17" y="241"/>
                  </a:lnTo>
                  <a:lnTo>
                    <a:pt x="17" y="222"/>
                  </a:lnTo>
                  <a:lnTo>
                    <a:pt x="17" y="204"/>
                  </a:lnTo>
                  <a:lnTo>
                    <a:pt x="0" y="204"/>
                  </a:lnTo>
                  <a:lnTo>
                    <a:pt x="17" y="204"/>
                  </a:lnTo>
                  <a:lnTo>
                    <a:pt x="17" y="185"/>
                  </a:lnTo>
                  <a:lnTo>
                    <a:pt x="17" y="167"/>
                  </a:lnTo>
                  <a:lnTo>
                    <a:pt x="33" y="167"/>
                  </a:lnTo>
                  <a:lnTo>
                    <a:pt x="33" y="148"/>
                  </a:lnTo>
                  <a:lnTo>
                    <a:pt x="17" y="148"/>
                  </a:lnTo>
                  <a:lnTo>
                    <a:pt x="17" y="130"/>
                  </a:lnTo>
                  <a:lnTo>
                    <a:pt x="0" y="130"/>
                  </a:lnTo>
                  <a:lnTo>
                    <a:pt x="17" y="111"/>
                  </a:lnTo>
                  <a:lnTo>
                    <a:pt x="17" y="93"/>
                  </a:lnTo>
                  <a:lnTo>
                    <a:pt x="33" y="93"/>
                  </a:lnTo>
                  <a:lnTo>
                    <a:pt x="50" y="93"/>
                  </a:lnTo>
                  <a:lnTo>
                    <a:pt x="50" y="74"/>
                  </a:lnTo>
                  <a:lnTo>
                    <a:pt x="66" y="74"/>
                  </a:lnTo>
                  <a:lnTo>
                    <a:pt x="66" y="56"/>
                  </a:lnTo>
                  <a:lnTo>
                    <a:pt x="83" y="56"/>
                  </a:lnTo>
                  <a:lnTo>
                    <a:pt x="99" y="56"/>
                  </a:lnTo>
                  <a:lnTo>
                    <a:pt x="99" y="37"/>
                  </a:lnTo>
                  <a:lnTo>
                    <a:pt x="116" y="37"/>
                  </a:lnTo>
                  <a:lnTo>
                    <a:pt x="132" y="37"/>
                  </a:lnTo>
                  <a:lnTo>
                    <a:pt x="132" y="56"/>
                  </a:lnTo>
                  <a:lnTo>
                    <a:pt x="148" y="56"/>
                  </a:lnTo>
                  <a:lnTo>
                    <a:pt x="165" y="56"/>
                  </a:lnTo>
                  <a:lnTo>
                    <a:pt x="181" y="56"/>
                  </a:lnTo>
                  <a:lnTo>
                    <a:pt x="198"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8" name="Group 242"/>
          <p:cNvGrpSpPr>
            <a:grpSpLocks/>
          </p:cNvGrpSpPr>
          <p:nvPr/>
        </p:nvGrpSpPr>
        <p:grpSpPr bwMode="auto">
          <a:xfrm>
            <a:off x="9372254" y="1534950"/>
            <a:ext cx="438177" cy="492819"/>
            <a:chOff x="7508" y="300"/>
            <a:chExt cx="425" cy="478"/>
          </a:xfrm>
          <a:solidFill>
            <a:schemeClr val="accent5">
              <a:lumMod val="60000"/>
              <a:lumOff val="40000"/>
            </a:schemeClr>
          </a:solidFill>
        </p:grpSpPr>
        <p:sp>
          <p:nvSpPr>
            <p:cNvPr id="359" name="Freeform 244"/>
            <p:cNvSpPr>
              <a:spLocks/>
            </p:cNvSpPr>
            <p:nvPr/>
          </p:nvSpPr>
          <p:spPr bwMode="auto">
            <a:xfrm>
              <a:off x="7508" y="300"/>
              <a:ext cx="425" cy="478"/>
            </a:xfrm>
            <a:custGeom>
              <a:avLst/>
              <a:gdLst/>
              <a:ahLst/>
              <a:cxnLst>
                <a:cxn ang="0">
                  <a:pos x="49" y="19"/>
                </a:cxn>
                <a:cxn ang="0">
                  <a:pos x="81" y="19"/>
                </a:cxn>
                <a:cxn ang="0">
                  <a:pos x="130" y="0"/>
                </a:cxn>
                <a:cxn ang="0">
                  <a:pos x="147" y="37"/>
                </a:cxn>
                <a:cxn ang="0">
                  <a:pos x="163" y="74"/>
                </a:cxn>
                <a:cxn ang="0">
                  <a:pos x="179" y="111"/>
                </a:cxn>
                <a:cxn ang="0">
                  <a:pos x="196" y="129"/>
                </a:cxn>
                <a:cxn ang="0">
                  <a:pos x="212" y="148"/>
                </a:cxn>
                <a:cxn ang="0">
                  <a:pos x="229" y="166"/>
                </a:cxn>
                <a:cxn ang="0">
                  <a:pos x="245" y="185"/>
                </a:cxn>
                <a:cxn ang="0">
                  <a:pos x="245" y="185"/>
                </a:cxn>
                <a:cxn ang="0">
                  <a:pos x="278" y="185"/>
                </a:cxn>
                <a:cxn ang="0">
                  <a:pos x="294" y="204"/>
                </a:cxn>
                <a:cxn ang="0">
                  <a:pos x="294" y="240"/>
                </a:cxn>
                <a:cxn ang="0">
                  <a:pos x="310" y="259"/>
                </a:cxn>
                <a:cxn ang="0">
                  <a:pos x="327" y="277"/>
                </a:cxn>
                <a:cxn ang="0">
                  <a:pos x="343" y="296"/>
                </a:cxn>
                <a:cxn ang="0">
                  <a:pos x="359" y="314"/>
                </a:cxn>
                <a:cxn ang="0">
                  <a:pos x="375" y="333"/>
                </a:cxn>
                <a:cxn ang="0">
                  <a:pos x="392" y="348"/>
                </a:cxn>
                <a:cxn ang="0">
                  <a:pos x="408" y="367"/>
                </a:cxn>
                <a:cxn ang="0">
                  <a:pos x="425" y="385"/>
                </a:cxn>
                <a:cxn ang="0">
                  <a:pos x="425" y="422"/>
                </a:cxn>
                <a:cxn ang="0">
                  <a:pos x="392" y="422"/>
                </a:cxn>
                <a:cxn ang="0">
                  <a:pos x="375" y="441"/>
                </a:cxn>
                <a:cxn ang="0">
                  <a:pos x="343" y="441"/>
                </a:cxn>
                <a:cxn ang="0">
                  <a:pos x="310" y="459"/>
                </a:cxn>
                <a:cxn ang="0">
                  <a:pos x="278" y="459"/>
                </a:cxn>
                <a:cxn ang="0">
                  <a:pos x="261" y="478"/>
                </a:cxn>
                <a:cxn ang="0">
                  <a:pos x="229" y="478"/>
                </a:cxn>
                <a:cxn ang="0">
                  <a:pos x="212" y="459"/>
                </a:cxn>
                <a:cxn ang="0">
                  <a:pos x="196" y="441"/>
                </a:cxn>
                <a:cxn ang="0">
                  <a:pos x="179" y="422"/>
                </a:cxn>
                <a:cxn ang="0">
                  <a:pos x="163" y="403"/>
                </a:cxn>
                <a:cxn ang="0">
                  <a:pos x="147" y="385"/>
                </a:cxn>
                <a:cxn ang="0">
                  <a:pos x="130" y="403"/>
                </a:cxn>
                <a:cxn ang="0">
                  <a:pos x="114" y="385"/>
                </a:cxn>
                <a:cxn ang="0">
                  <a:pos x="81" y="385"/>
                </a:cxn>
                <a:cxn ang="0">
                  <a:pos x="65" y="367"/>
                </a:cxn>
                <a:cxn ang="0">
                  <a:pos x="49" y="385"/>
                </a:cxn>
                <a:cxn ang="0">
                  <a:pos x="32" y="367"/>
                </a:cxn>
                <a:cxn ang="0">
                  <a:pos x="16" y="348"/>
                </a:cxn>
                <a:cxn ang="0">
                  <a:pos x="16" y="296"/>
                </a:cxn>
                <a:cxn ang="0">
                  <a:pos x="16" y="259"/>
                </a:cxn>
                <a:cxn ang="0">
                  <a:pos x="0" y="222"/>
                </a:cxn>
                <a:cxn ang="0">
                  <a:pos x="0" y="185"/>
                </a:cxn>
                <a:cxn ang="0">
                  <a:pos x="16" y="166"/>
                </a:cxn>
                <a:cxn ang="0">
                  <a:pos x="16" y="129"/>
                </a:cxn>
                <a:cxn ang="0">
                  <a:pos x="16" y="93"/>
                </a:cxn>
                <a:cxn ang="0">
                  <a:pos x="32" y="74"/>
                </a:cxn>
                <a:cxn ang="0">
                  <a:pos x="32" y="74"/>
                </a:cxn>
                <a:cxn ang="0">
                  <a:pos x="32" y="37"/>
                </a:cxn>
              </a:cxnLst>
              <a:rect l="0" t="0" r="r" b="b"/>
              <a:pathLst>
                <a:path w="425" h="478">
                  <a:moveTo>
                    <a:pt x="32" y="37"/>
                  </a:moveTo>
                  <a:lnTo>
                    <a:pt x="49" y="19"/>
                  </a:lnTo>
                  <a:lnTo>
                    <a:pt x="65" y="19"/>
                  </a:lnTo>
                  <a:lnTo>
                    <a:pt x="81" y="19"/>
                  </a:lnTo>
                  <a:lnTo>
                    <a:pt x="98" y="0"/>
                  </a:lnTo>
                  <a:lnTo>
                    <a:pt x="130" y="0"/>
                  </a:lnTo>
                  <a:lnTo>
                    <a:pt x="130" y="19"/>
                  </a:lnTo>
                  <a:lnTo>
                    <a:pt x="147" y="37"/>
                  </a:lnTo>
                  <a:lnTo>
                    <a:pt x="163" y="55"/>
                  </a:lnTo>
                  <a:lnTo>
                    <a:pt x="163" y="74"/>
                  </a:lnTo>
                  <a:lnTo>
                    <a:pt x="179" y="93"/>
                  </a:lnTo>
                  <a:lnTo>
                    <a:pt x="179" y="111"/>
                  </a:lnTo>
                  <a:lnTo>
                    <a:pt x="196" y="111"/>
                  </a:lnTo>
                  <a:lnTo>
                    <a:pt x="196" y="129"/>
                  </a:lnTo>
                  <a:lnTo>
                    <a:pt x="212" y="129"/>
                  </a:lnTo>
                  <a:lnTo>
                    <a:pt x="212" y="148"/>
                  </a:lnTo>
                  <a:lnTo>
                    <a:pt x="212" y="166"/>
                  </a:lnTo>
                  <a:lnTo>
                    <a:pt x="229" y="166"/>
                  </a:lnTo>
                  <a:lnTo>
                    <a:pt x="245" y="166"/>
                  </a:lnTo>
                  <a:lnTo>
                    <a:pt x="245" y="185"/>
                  </a:lnTo>
                  <a:lnTo>
                    <a:pt x="245" y="166"/>
                  </a:lnTo>
                  <a:lnTo>
                    <a:pt x="245" y="185"/>
                  </a:lnTo>
                  <a:lnTo>
                    <a:pt x="261" y="185"/>
                  </a:lnTo>
                  <a:lnTo>
                    <a:pt x="278" y="185"/>
                  </a:lnTo>
                  <a:lnTo>
                    <a:pt x="278" y="204"/>
                  </a:lnTo>
                  <a:lnTo>
                    <a:pt x="294" y="204"/>
                  </a:lnTo>
                  <a:lnTo>
                    <a:pt x="294" y="222"/>
                  </a:lnTo>
                  <a:lnTo>
                    <a:pt x="294" y="240"/>
                  </a:lnTo>
                  <a:lnTo>
                    <a:pt x="310" y="240"/>
                  </a:lnTo>
                  <a:lnTo>
                    <a:pt x="310" y="259"/>
                  </a:lnTo>
                  <a:lnTo>
                    <a:pt x="327" y="259"/>
                  </a:lnTo>
                  <a:lnTo>
                    <a:pt x="327" y="277"/>
                  </a:lnTo>
                  <a:lnTo>
                    <a:pt x="343" y="277"/>
                  </a:lnTo>
                  <a:lnTo>
                    <a:pt x="343" y="296"/>
                  </a:lnTo>
                  <a:lnTo>
                    <a:pt x="359" y="296"/>
                  </a:lnTo>
                  <a:lnTo>
                    <a:pt x="359" y="314"/>
                  </a:lnTo>
                  <a:lnTo>
                    <a:pt x="359" y="333"/>
                  </a:lnTo>
                  <a:lnTo>
                    <a:pt x="375" y="333"/>
                  </a:lnTo>
                  <a:lnTo>
                    <a:pt x="392" y="333"/>
                  </a:lnTo>
                  <a:lnTo>
                    <a:pt x="392" y="348"/>
                  </a:lnTo>
                  <a:lnTo>
                    <a:pt x="408" y="348"/>
                  </a:lnTo>
                  <a:lnTo>
                    <a:pt x="408" y="367"/>
                  </a:lnTo>
                  <a:lnTo>
                    <a:pt x="408" y="385"/>
                  </a:lnTo>
                  <a:lnTo>
                    <a:pt x="425" y="385"/>
                  </a:lnTo>
                  <a:lnTo>
                    <a:pt x="425" y="403"/>
                  </a:lnTo>
                  <a:lnTo>
                    <a:pt x="425" y="422"/>
                  </a:lnTo>
                  <a:lnTo>
                    <a:pt x="408" y="422"/>
                  </a:lnTo>
                  <a:lnTo>
                    <a:pt x="392" y="422"/>
                  </a:lnTo>
                  <a:lnTo>
                    <a:pt x="392" y="441"/>
                  </a:lnTo>
                  <a:lnTo>
                    <a:pt x="375" y="441"/>
                  </a:lnTo>
                  <a:lnTo>
                    <a:pt x="359" y="441"/>
                  </a:lnTo>
                  <a:lnTo>
                    <a:pt x="343" y="441"/>
                  </a:lnTo>
                  <a:lnTo>
                    <a:pt x="327" y="441"/>
                  </a:lnTo>
                  <a:lnTo>
                    <a:pt x="310" y="459"/>
                  </a:lnTo>
                  <a:lnTo>
                    <a:pt x="294" y="459"/>
                  </a:lnTo>
                  <a:lnTo>
                    <a:pt x="278" y="459"/>
                  </a:lnTo>
                  <a:lnTo>
                    <a:pt x="261" y="459"/>
                  </a:lnTo>
                  <a:lnTo>
                    <a:pt x="261" y="478"/>
                  </a:lnTo>
                  <a:lnTo>
                    <a:pt x="245" y="478"/>
                  </a:lnTo>
                  <a:lnTo>
                    <a:pt x="229" y="478"/>
                  </a:lnTo>
                  <a:lnTo>
                    <a:pt x="212" y="478"/>
                  </a:lnTo>
                  <a:lnTo>
                    <a:pt x="212" y="459"/>
                  </a:lnTo>
                  <a:lnTo>
                    <a:pt x="196" y="459"/>
                  </a:lnTo>
                  <a:lnTo>
                    <a:pt x="196" y="441"/>
                  </a:lnTo>
                  <a:lnTo>
                    <a:pt x="196" y="422"/>
                  </a:lnTo>
                  <a:lnTo>
                    <a:pt x="179" y="422"/>
                  </a:lnTo>
                  <a:lnTo>
                    <a:pt x="179" y="403"/>
                  </a:lnTo>
                  <a:lnTo>
                    <a:pt x="163" y="403"/>
                  </a:lnTo>
                  <a:lnTo>
                    <a:pt x="147" y="403"/>
                  </a:lnTo>
                  <a:lnTo>
                    <a:pt x="147" y="385"/>
                  </a:lnTo>
                  <a:lnTo>
                    <a:pt x="147" y="403"/>
                  </a:lnTo>
                  <a:lnTo>
                    <a:pt x="130" y="403"/>
                  </a:lnTo>
                  <a:lnTo>
                    <a:pt x="130" y="385"/>
                  </a:lnTo>
                  <a:lnTo>
                    <a:pt x="114" y="385"/>
                  </a:lnTo>
                  <a:lnTo>
                    <a:pt x="98" y="385"/>
                  </a:lnTo>
                  <a:lnTo>
                    <a:pt x="81" y="385"/>
                  </a:lnTo>
                  <a:lnTo>
                    <a:pt x="81" y="367"/>
                  </a:lnTo>
                  <a:lnTo>
                    <a:pt x="65" y="367"/>
                  </a:lnTo>
                  <a:lnTo>
                    <a:pt x="49" y="367"/>
                  </a:lnTo>
                  <a:lnTo>
                    <a:pt x="49" y="385"/>
                  </a:lnTo>
                  <a:lnTo>
                    <a:pt x="49" y="367"/>
                  </a:lnTo>
                  <a:lnTo>
                    <a:pt x="32" y="367"/>
                  </a:lnTo>
                  <a:lnTo>
                    <a:pt x="16" y="367"/>
                  </a:lnTo>
                  <a:lnTo>
                    <a:pt x="16" y="348"/>
                  </a:lnTo>
                  <a:lnTo>
                    <a:pt x="16" y="333"/>
                  </a:lnTo>
                  <a:lnTo>
                    <a:pt x="16" y="296"/>
                  </a:lnTo>
                  <a:lnTo>
                    <a:pt x="16" y="277"/>
                  </a:lnTo>
                  <a:lnTo>
                    <a:pt x="16" y="259"/>
                  </a:lnTo>
                  <a:lnTo>
                    <a:pt x="0" y="240"/>
                  </a:lnTo>
                  <a:lnTo>
                    <a:pt x="0" y="222"/>
                  </a:lnTo>
                  <a:lnTo>
                    <a:pt x="0" y="204"/>
                  </a:lnTo>
                  <a:lnTo>
                    <a:pt x="0" y="185"/>
                  </a:lnTo>
                  <a:lnTo>
                    <a:pt x="0" y="166"/>
                  </a:lnTo>
                  <a:lnTo>
                    <a:pt x="16" y="166"/>
                  </a:lnTo>
                  <a:lnTo>
                    <a:pt x="16" y="148"/>
                  </a:lnTo>
                  <a:lnTo>
                    <a:pt x="16" y="129"/>
                  </a:lnTo>
                  <a:lnTo>
                    <a:pt x="16" y="111"/>
                  </a:lnTo>
                  <a:lnTo>
                    <a:pt x="16" y="93"/>
                  </a:lnTo>
                  <a:lnTo>
                    <a:pt x="16" y="74"/>
                  </a:lnTo>
                  <a:lnTo>
                    <a:pt x="32" y="74"/>
                  </a:lnTo>
                  <a:lnTo>
                    <a:pt x="16" y="74"/>
                  </a:lnTo>
                  <a:lnTo>
                    <a:pt x="32" y="74"/>
                  </a:lnTo>
                  <a:lnTo>
                    <a:pt x="32" y="55"/>
                  </a:lnTo>
                  <a:lnTo>
                    <a:pt x="32"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0" name="Freeform 243"/>
            <p:cNvSpPr>
              <a:spLocks/>
            </p:cNvSpPr>
            <p:nvPr/>
          </p:nvSpPr>
          <p:spPr bwMode="auto">
            <a:xfrm>
              <a:off x="7508" y="300"/>
              <a:ext cx="425" cy="478"/>
            </a:xfrm>
            <a:custGeom>
              <a:avLst/>
              <a:gdLst/>
              <a:ahLst/>
              <a:cxnLst>
                <a:cxn ang="0">
                  <a:pos x="49" y="19"/>
                </a:cxn>
                <a:cxn ang="0">
                  <a:pos x="81" y="19"/>
                </a:cxn>
                <a:cxn ang="0">
                  <a:pos x="130" y="0"/>
                </a:cxn>
                <a:cxn ang="0">
                  <a:pos x="147" y="37"/>
                </a:cxn>
                <a:cxn ang="0">
                  <a:pos x="163" y="74"/>
                </a:cxn>
                <a:cxn ang="0">
                  <a:pos x="179" y="111"/>
                </a:cxn>
                <a:cxn ang="0">
                  <a:pos x="196" y="129"/>
                </a:cxn>
                <a:cxn ang="0">
                  <a:pos x="212" y="148"/>
                </a:cxn>
                <a:cxn ang="0">
                  <a:pos x="229" y="166"/>
                </a:cxn>
                <a:cxn ang="0">
                  <a:pos x="245" y="185"/>
                </a:cxn>
                <a:cxn ang="0">
                  <a:pos x="245" y="185"/>
                </a:cxn>
                <a:cxn ang="0">
                  <a:pos x="278" y="185"/>
                </a:cxn>
                <a:cxn ang="0">
                  <a:pos x="294" y="204"/>
                </a:cxn>
                <a:cxn ang="0">
                  <a:pos x="294" y="240"/>
                </a:cxn>
                <a:cxn ang="0">
                  <a:pos x="310" y="259"/>
                </a:cxn>
                <a:cxn ang="0">
                  <a:pos x="327" y="277"/>
                </a:cxn>
                <a:cxn ang="0">
                  <a:pos x="343" y="296"/>
                </a:cxn>
                <a:cxn ang="0">
                  <a:pos x="359" y="314"/>
                </a:cxn>
                <a:cxn ang="0">
                  <a:pos x="375" y="333"/>
                </a:cxn>
                <a:cxn ang="0">
                  <a:pos x="392" y="348"/>
                </a:cxn>
                <a:cxn ang="0">
                  <a:pos x="408" y="367"/>
                </a:cxn>
                <a:cxn ang="0">
                  <a:pos x="425" y="385"/>
                </a:cxn>
                <a:cxn ang="0">
                  <a:pos x="425" y="422"/>
                </a:cxn>
                <a:cxn ang="0">
                  <a:pos x="392" y="422"/>
                </a:cxn>
                <a:cxn ang="0">
                  <a:pos x="375" y="441"/>
                </a:cxn>
                <a:cxn ang="0">
                  <a:pos x="343" y="441"/>
                </a:cxn>
                <a:cxn ang="0">
                  <a:pos x="310" y="459"/>
                </a:cxn>
                <a:cxn ang="0">
                  <a:pos x="278" y="459"/>
                </a:cxn>
                <a:cxn ang="0">
                  <a:pos x="261" y="478"/>
                </a:cxn>
                <a:cxn ang="0">
                  <a:pos x="229" y="478"/>
                </a:cxn>
                <a:cxn ang="0">
                  <a:pos x="212" y="459"/>
                </a:cxn>
                <a:cxn ang="0">
                  <a:pos x="196" y="441"/>
                </a:cxn>
                <a:cxn ang="0">
                  <a:pos x="179" y="422"/>
                </a:cxn>
                <a:cxn ang="0">
                  <a:pos x="163" y="403"/>
                </a:cxn>
                <a:cxn ang="0">
                  <a:pos x="147" y="385"/>
                </a:cxn>
                <a:cxn ang="0">
                  <a:pos x="130" y="403"/>
                </a:cxn>
                <a:cxn ang="0">
                  <a:pos x="114" y="385"/>
                </a:cxn>
                <a:cxn ang="0">
                  <a:pos x="81" y="385"/>
                </a:cxn>
                <a:cxn ang="0">
                  <a:pos x="65" y="367"/>
                </a:cxn>
                <a:cxn ang="0">
                  <a:pos x="49" y="385"/>
                </a:cxn>
                <a:cxn ang="0">
                  <a:pos x="32" y="367"/>
                </a:cxn>
                <a:cxn ang="0">
                  <a:pos x="16" y="348"/>
                </a:cxn>
                <a:cxn ang="0">
                  <a:pos x="16" y="296"/>
                </a:cxn>
                <a:cxn ang="0">
                  <a:pos x="16" y="259"/>
                </a:cxn>
                <a:cxn ang="0">
                  <a:pos x="0" y="222"/>
                </a:cxn>
                <a:cxn ang="0">
                  <a:pos x="0" y="185"/>
                </a:cxn>
                <a:cxn ang="0">
                  <a:pos x="16" y="166"/>
                </a:cxn>
                <a:cxn ang="0">
                  <a:pos x="16" y="129"/>
                </a:cxn>
                <a:cxn ang="0">
                  <a:pos x="16" y="93"/>
                </a:cxn>
                <a:cxn ang="0">
                  <a:pos x="32" y="74"/>
                </a:cxn>
                <a:cxn ang="0">
                  <a:pos x="32" y="74"/>
                </a:cxn>
                <a:cxn ang="0">
                  <a:pos x="32" y="37"/>
                </a:cxn>
              </a:cxnLst>
              <a:rect l="0" t="0" r="r" b="b"/>
              <a:pathLst>
                <a:path w="425" h="478">
                  <a:moveTo>
                    <a:pt x="32" y="37"/>
                  </a:moveTo>
                  <a:lnTo>
                    <a:pt x="49" y="19"/>
                  </a:lnTo>
                  <a:lnTo>
                    <a:pt x="65" y="19"/>
                  </a:lnTo>
                  <a:lnTo>
                    <a:pt x="81" y="19"/>
                  </a:lnTo>
                  <a:lnTo>
                    <a:pt x="98" y="0"/>
                  </a:lnTo>
                  <a:lnTo>
                    <a:pt x="130" y="0"/>
                  </a:lnTo>
                  <a:lnTo>
                    <a:pt x="130" y="19"/>
                  </a:lnTo>
                  <a:lnTo>
                    <a:pt x="147" y="37"/>
                  </a:lnTo>
                  <a:lnTo>
                    <a:pt x="163" y="55"/>
                  </a:lnTo>
                  <a:lnTo>
                    <a:pt x="163" y="74"/>
                  </a:lnTo>
                  <a:lnTo>
                    <a:pt x="179" y="93"/>
                  </a:lnTo>
                  <a:lnTo>
                    <a:pt x="179" y="111"/>
                  </a:lnTo>
                  <a:lnTo>
                    <a:pt x="196" y="111"/>
                  </a:lnTo>
                  <a:lnTo>
                    <a:pt x="196" y="129"/>
                  </a:lnTo>
                  <a:lnTo>
                    <a:pt x="212" y="129"/>
                  </a:lnTo>
                  <a:lnTo>
                    <a:pt x="212" y="148"/>
                  </a:lnTo>
                  <a:lnTo>
                    <a:pt x="212" y="166"/>
                  </a:lnTo>
                  <a:lnTo>
                    <a:pt x="229" y="166"/>
                  </a:lnTo>
                  <a:lnTo>
                    <a:pt x="245" y="166"/>
                  </a:lnTo>
                  <a:lnTo>
                    <a:pt x="245" y="185"/>
                  </a:lnTo>
                  <a:lnTo>
                    <a:pt x="245" y="166"/>
                  </a:lnTo>
                  <a:lnTo>
                    <a:pt x="245" y="185"/>
                  </a:lnTo>
                  <a:lnTo>
                    <a:pt x="261" y="185"/>
                  </a:lnTo>
                  <a:lnTo>
                    <a:pt x="278" y="185"/>
                  </a:lnTo>
                  <a:lnTo>
                    <a:pt x="278" y="204"/>
                  </a:lnTo>
                  <a:lnTo>
                    <a:pt x="294" y="204"/>
                  </a:lnTo>
                  <a:lnTo>
                    <a:pt x="294" y="222"/>
                  </a:lnTo>
                  <a:lnTo>
                    <a:pt x="294" y="240"/>
                  </a:lnTo>
                  <a:lnTo>
                    <a:pt x="310" y="240"/>
                  </a:lnTo>
                  <a:lnTo>
                    <a:pt x="310" y="259"/>
                  </a:lnTo>
                  <a:lnTo>
                    <a:pt x="327" y="259"/>
                  </a:lnTo>
                  <a:lnTo>
                    <a:pt x="327" y="277"/>
                  </a:lnTo>
                  <a:lnTo>
                    <a:pt x="343" y="277"/>
                  </a:lnTo>
                  <a:lnTo>
                    <a:pt x="343" y="296"/>
                  </a:lnTo>
                  <a:lnTo>
                    <a:pt x="359" y="296"/>
                  </a:lnTo>
                  <a:lnTo>
                    <a:pt x="359" y="314"/>
                  </a:lnTo>
                  <a:lnTo>
                    <a:pt x="359" y="333"/>
                  </a:lnTo>
                  <a:lnTo>
                    <a:pt x="375" y="333"/>
                  </a:lnTo>
                  <a:lnTo>
                    <a:pt x="392" y="333"/>
                  </a:lnTo>
                  <a:lnTo>
                    <a:pt x="392" y="348"/>
                  </a:lnTo>
                  <a:lnTo>
                    <a:pt x="408" y="348"/>
                  </a:lnTo>
                  <a:lnTo>
                    <a:pt x="408" y="367"/>
                  </a:lnTo>
                  <a:lnTo>
                    <a:pt x="408" y="385"/>
                  </a:lnTo>
                  <a:lnTo>
                    <a:pt x="425" y="385"/>
                  </a:lnTo>
                  <a:lnTo>
                    <a:pt x="425" y="403"/>
                  </a:lnTo>
                  <a:lnTo>
                    <a:pt x="425" y="422"/>
                  </a:lnTo>
                  <a:lnTo>
                    <a:pt x="408" y="422"/>
                  </a:lnTo>
                  <a:lnTo>
                    <a:pt x="392" y="422"/>
                  </a:lnTo>
                  <a:lnTo>
                    <a:pt x="392" y="441"/>
                  </a:lnTo>
                  <a:lnTo>
                    <a:pt x="375" y="441"/>
                  </a:lnTo>
                  <a:lnTo>
                    <a:pt x="359" y="441"/>
                  </a:lnTo>
                  <a:lnTo>
                    <a:pt x="343" y="441"/>
                  </a:lnTo>
                  <a:lnTo>
                    <a:pt x="327" y="441"/>
                  </a:lnTo>
                  <a:lnTo>
                    <a:pt x="310" y="459"/>
                  </a:lnTo>
                  <a:lnTo>
                    <a:pt x="294" y="459"/>
                  </a:lnTo>
                  <a:lnTo>
                    <a:pt x="278" y="459"/>
                  </a:lnTo>
                  <a:lnTo>
                    <a:pt x="261" y="459"/>
                  </a:lnTo>
                  <a:lnTo>
                    <a:pt x="261" y="478"/>
                  </a:lnTo>
                  <a:lnTo>
                    <a:pt x="245" y="478"/>
                  </a:lnTo>
                  <a:lnTo>
                    <a:pt x="229" y="478"/>
                  </a:lnTo>
                  <a:lnTo>
                    <a:pt x="212" y="478"/>
                  </a:lnTo>
                  <a:lnTo>
                    <a:pt x="212" y="459"/>
                  </a:lnTo>
                  <a:lnTo>
                    <a:pt x="196" y="459"/>
                  </a:lnTo>
                  <a:lnTo>
                    <a:pt x="196" y="441"/>
                  </a:lnTo>
                  <a:lnTo>
                    <a:pt x="196" y="422"/>
                  </a:lnTo>
                  <a:lnTo>
                    <a:pt x="179" y="422"/>
                  </a:lnTo>
                  <a:lnTo>
                    <a:pt x="179" y="403"/>
                  </a:lnTo>
                  <a:lnTo>
                    <a:pt x="163" y="403"/>
                  </a:lnTo>
                  <a:lnTo>
                    <a:pt x="147" y="403"/>
                  </a:lnTo>
                  <a:lnTo>
                    <a:pt x="147" y="385"/>
                  </a:lnTo>
                  <a:lnTo>
                    <a:pt x="147" y="403"/>
                  </a:lnTo>
                  <a:lnTo>
                    <a:pt x="130" y="403"/>
                  </a:lnTo>
                  <a:lnTo>
                    <a:pt x="130" y="385"/>
                  </a:lnTo>
                  <a:lnTo>
                    <a:pt x="114" y="385"/>
                  </a:lnTo>
                  <a:lnTo>
                    <a:pt x="98" y="385"/>
                  </a:lnTo>
                  <a:lnTo>
                    <a:pt x="81" y="385"/>
                  </a:lnTo>
                  <a:lnTo>
                    <a:pt x="81" y="367"/>
                  </a:lnTo>
                  <a:lnTo>
                    <a:pt x="65" y="367"/>
                  </a:lnTo>
                  <a:lnTo>
                    <a:pt x="49" y="367"/>
                  </a:lnTo>
                  <a:lnTo>
                    <a:pt x="49" y="385"/>
                  </a:lnTo>
                  <a:lnTo>
                    <a:pt x="49" y="367"/>
                  </a:lnTo>
                  <a:lnTo>
                    <a:pt x="32" y="367"/>
                  </a:lnTo>
                  <a:lnTo>
                    <a:pt x="16" y="367"/>
                  </a:lnTo>
                  <a:lnTo>
                    <a:pt x="16" y="348"/>
                  </a:lnTo>
                  <a:lnTo>
                    <a:pt x="16" y="333"/>
                  </a:lnTo>
                  <a:lnTo>
                    <a:pt x="16" y="296"/>
                  </a:lnTo>
                  <a:lnTo>
                    <a:pt x="16" y="277"/>
                  </a:lnTo>
                  <a:lnTo>
                    <a:pt x="16" y="259"/>
                  </a:lnTo>
                  <a:lnTo>
                    <a:pt x="0" y="240"/>
                  </a:lnTo>
                  <a:lnTo>
                    <a:pt x="0" y="222"/>
                  </a:lnTo>
                  <a:lnTo>
                    <a:pt x="0" y="204"/>
                  </a:lnTo>
                  <a:lnTo>
                    <a:pt x="0" y="185"/>
                  </a:lnTo>
                  <a:lnTo>
                    <a:pt x="0" y="166"/>
                  </a:lnTo>
                  <a:lnTo>
                    <a:pt x="16" y="166"/>
                  </a:lnTo>
                  <a:lnTo>
                    <a:pt x="16" y="148"/>
                  </a:lnTo>
                  <a:lnTo>
                    <a:pt x="16" y="129"/>
                  </a:lnTo>
                  <a:lnTo>
                    <a:pt x="16" y="111"/>
                  </a:lnTo>
                  <a:lnTo>
                    <a:pt x="16" y="93"/>
                  </a:lnTo>
                  <a:lnTo>
                    <a:pt x="16" y="74"/>
                  </a:lnTo>
                  <a:lnTo>
                    <a:pt x="32" y="74"/>
                  </a:lnTo>
                  <a:lnTo>
                    <a:pt x="16" y="74"/>
                  </a:lnTo>
                  <a:lnTo>
                    <a:pt x="32" y="74"/>
                  </a:lnTo>
                  <a:lnTo>
                    <a:pt x="32" y="55"/>
                  </a:lnTo>
                  <a:lnTo>
                    <a:pt x="32"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1" name="Group 239"/>
          <p:cNvGrpSpPr>
            <a:grpSpLocks/>
          </p:cNvGrpSpPr>
          <p:nvPr/>
        </p:nvGrpSpPr>
        <p:grpSpPr bwMode="auto">
          <a:xfrm>
            <a:off x="9235129" y="1573097"/>
            <a:ext cx="337138" cy="512408"/>
            <a:chOff x="7375" y="337"/>
            <a:chExt cx="327" cy="497"/>
          </a:xfrm>
          <a:solidFill>
            <a:schemeClr val="accent5">
              <a:lumMod val="60000"/>
              <a:lumOff val="40000"/>
            </a:schemeClr>
          </a:solidFill>
        </p:grpSpPr>
        <p:sp>
          <p:nvSpPr>
            <p:cNvPr id="362" name="Freeform 241"/>
            <p:cNvSpPr>
              <a:spLocks/>
            </p:cNvSpPr>
            <p:nvPr/>
          </p:nvSpPr>
          <p:spPr bwMode="auto">
            <a:xfrm>
              <a:off x="7375" y="337"/>
              <a:ext cx="327" cy="497"/>
            </a:xfrm>
            <a:custGeom>
              <a:avLst/>
              <a:gdLst/>
              <a:ahLst/>
              <a:cxnLst>
                <a:cxn ang="0">
                  <a:pos x="49" y="74"/>
                </a:cxn>
                <a:cxn ang="0">
                  <a:pos x="65" y="56"/>
                </a:cxn>
                <a:cxn ang="0">
                  <a:pos x="82" y="37"/>
                </a:cxn>
                <a:cxn ang="0">
                  <a:pos x="114" y="37"/>
                </a:cxn>
                <a:cxn ang="0">
                  <a:pos x="131" y="18"/>
                </a:cxn>
                <a:cxn ang="0">
                  <a:pos x="147" y="0"/>
                </a:cxn>
                <a:cxn ang="0">
                  <a:pos x="164" y="18"/>
                </a:cxn>
                <a:cxn ang="0">
                  <a:pos x="147" y="37"/>
                </a:cxn>
                <a:cxn ang="0">
                  <a:pos x="147" y="37"/>
                </a:cxn>
                <a:cxn ang="0">
                  <a:pos x="147" y="74"/>
                </a:cxn>
                <a:cxn ang="0">
                  <a:pos x="147" y="111"/>
                </a:cxn>
                <a:cxn ang="0">
                  <a:pos x="131" y="130"/>
                </a:cxn>
                <a:cxn ang="0">
                  <a:pos x="131" y="167"/>
                </a:cxn>
                <a:cxn ang="0">
                  <a:pos x="131" y="204"/>
                </a:cxn>
                <a:cxn ang="0">
                  <a:pos x="147" y="241"/>
                </a:cxn>
                <a:cxn ang="0">
                  <a:pos x="147" y="296"/>
                </a:cxn>
                <a:cxn ang="0">
                  <a:pos x="147" y="330"/>
                </a:cxn>
                <a:cxn ang="0">
                  <a:pos x="180" y="330"/>
                </a:cxn>
                <a:cxn ang="0">
                  <a:pos x="180" y="330"/>
                </a:cxn>
                <a:cxn ang="0">
                  <a:pos x="213" y="330"/>
                </a:cxn>
                <a:cxn ang="0">
                  <a:pos x="229" y="349"/>
                </a:cxn>
                <a:cxn ang="0">
                  <a:pos x="262" y="349"/>
                </a:cxn>
                <a:cxn ang="0">
                  <a:pos x="278" y="367"/>
                </a:cxn>
                <a:cxn ang="0">
                  <a:pos x="278" y="367"/>
                </a:cxn>
                <a:cxn ang="0">
                  <a:pos x="311" y="367"/>
                </a:cxn>
                <a:cxn ang="0">
                  <a:pos x="327" y="386"/>
                </a:cxn>
                <a:cxn ang="0">
                  <a:pos x="327" y="423"/>
                </a:cxn>
                <a:cxn ang="0">
                  <a:pos x="311" y="441"/>
                </a:cxn>
                <a:cxn ang="0">
                  <a:pos x="295" y="460"/>
                </a:cxn>
                <a:cxn ang="0">
                  <a:pos x="262" y="478"/>
                </a:cxn>
                <a:cxn ang="0">
                  <a:pos x="229" y="478"/>
                </a:cxn>
                <a:cxn ang="0">
                  <a:pos x="213" y="497"/>
                </a:cxn>
                <a:cxn ang="0">
                  <a:pos x="180" y="497"/>
                </a:cxn>
                <a:cxn ang="0">
                  <a:pos x="147" y="497"/>
                </a:cxn>
                <a:cxn ang="0">
                  <a:pos x="114" y="497"/>
                </a:cxn>
                <a:cxn ang="0">
                  <a:pos x="98" y="478"/>
                </a:cxn>
                <a:cxn ang="0">
                  <a:pos x="82" y="460"/>
                </a:cxn>
                <a:cxn ang="0">
                  <a:pos x="49" y="441"/>
                </a:cxn>
                <a:cxn ang="0">
                  <a:pos x="33" y="423"/>
                </a:cxn>
                <a:cxn ang="0">
                  <a:pos x="33" y="386"/>
                </a:cxn>
                <a:cxn ang="0">
                  <a:pos x="16" y="367"/>
                </a:cxn>
                <a:cxn ang="0">
                  <a:pos x="16" y="330"/>
                </a:cxn>
                <a:cxn ang="0">
                  <a:pos x="0" y="311"/>
                </a:cxn>
                <a:cxn ang="0">
                  <a:pos x="0" y="278"/>
                </a:cxn>
                <a:cxn ang="0">
                  <a:pos x="0" y="241"/>
                </a:cxn>
                <a:cxn ang="0">
                  <a:pos x="0" y="204"/>
                </a:cxn>
                <a:cxn ang="0">
                  <a:pos x="0" y="167"/>
                </a:cxn>
                <a:cxn ang="0">
                  <a:pos x="16" y="148"/>
                </a:cxn>
                <a:cxn ang="0">
                  <a:pos x="33" y="130"/>
                </a:cxn>
                <a:cxn ang="0">
                  <a:pos x="33" y="92"/>
                </a:cxn>
              </a:cxnLst>
              <a:rect l="0" t="0" r="r" b="b"/>
              <a:pathLst>
                <a:path w="327" h="497">
                  <a:moveTo>
                    <a:pt x="33" y="74"/>
                  </a:moveTo>
                  <a:lnTo>
                    <a:pt x="49" y="74"/>
                  </a:lnTo>
                  <a:lnTo>
                    <a:pt x="49" y="56"/>
                  </a:lnTo>
                  <a:lnTo>
                    <a:pt x="65" y="56"/>
                  </a:lnTo>
                  <a:lnTo>
                    <a:pt x="65" y="37"/>
                  </a:lnTo>
                  <a:lnTo>
                    <a:pt x="82" y="37"/>
                  </a:lnTo>
                  <a:lnTo>
                    <a:pt x="98" y="37"/>
                  </a:lnTo>
                  <a:lnTo>
                    <a:pt x="114" y="37"/>
                  </a:lnTo>
                  <a:lnTo>
                    <a:pt x="131" y="37"/>
                  </a:lnTo>
                  <a:lnTo>
                    <a:pt x="131" y="18"/>
                  </a:lnTo>
                  <a:lnTo>
                    <a:pt x="147" y="18"/>
                  </a:lnTo>
                  <a:lnTo>
                    <a:pt x="147" y="0"/>
                  </a:lnTo>
                  <a:lnTo>
                    <a:pt x="164" y="0"/>
                  </a:lnTo>
                  <a:lnTo>
                    <a:pt x="164" y="18"/>
                  </a:lnTo>
                  <a:lnTo>
                    <a:pt x="164" y="37"/>
                  </a:lnTo>
                  <a:lnTo>
                    <a:pt x="147" y="37"/>
                  </a:lnTo>
                  <a:lnTo>
                    <a:pt x="164" y="37"/>
                  </a:lnTo>
                  <a:lnTo>
                    <a:pt x="147" y="37"/>
                  </a:lnTo>
                  <a:lnTo>
                    <a:pt x="147" y="56"/>
                  </a:lnTo>
                  <a:lnTo>
                    <a:pt x="147" y="74"/>
                  </a:lnTo>
                  <a:lnTo>
                    <a:pt x="147" y="92"/>
                  </a:lnTo>
                  <a:lnTo>
                    <a:pt x="147" y="111"/>
                  </a:lnTo>
                  <a:lnTo>
                    <a:pt x="147" y="130"/>
                  </a:lnTo>
                  <a:lnTo>
                    <a:pt x="131" y="130"/>
                  </a:lnTo>
                  <a:lnTo>
                    <a:pt x="131" y="148"/>
                  </a:lnTo>
                  <a:lnTo>
                    <a:pt x="131" y="167"/>
                  </a:lnTo>
                  <a:lnTo>
                    <a:pt x="131" y="185"/>
                  </a:lnTo>
                  <a:lnTo>
                    <a:pt x="131" y="204"/>
                  </a:lnTo>
                  <a:lnTo>
                    <a:pt x="147" y="222"/>
                  </a:lnTo>
                  <a:lnTo>
                    <a:pt x="147" y="241"/>
                  </a:lnTo>
                  <a:lnTo>
                    <a:pt x="147" y="259"/>
                  </a:lnTo>
                  <a:lnTo>
                    <a:pt x="147" y="296"/>
                  </a:lnTo>
                  <a:lnTo>
                    <a:pt x="147" y="311"/>
                  </a:lnTo>
                  <a:lnTo>
                    <a:pt x="147" y="330"/>
                  </a:lnTo>
                  <a:lnTo>
                    <a:pt x="164" y="330"/>
                  </a:lnTo>
                  <a:lnTo>
                    <a:pt x="180" y="330"/>
                  </a:lnTo>
                  <a:lnTo>
                    <a:pt x="180" y="349"/>
                  </a:lnTo>
                  <a:lnTo>
                    <a:pt x="180" y="330"/>
                  </a:lnTo>
                  <a:lnTo>
                    <a:pt x="196" y="330"/>
                  </a:lnTo>
                  <a:lnTo>
                    <a:pt x="213" y="330"/>
                  </a:lnTo>
                  <a:lnTo>
                    <a:pt x="213" y="349"/>
                  </a:lnTo>
                  <a:lnTo>
                    <a:pt x="229" y="349"/>
                  </a:lnTo>
                  <a:lnTo>
                    <a:pt x="246" y="349"/>
                  </a:lnTo>
                  <a:lnTo>
                    <a:pt x="262" y="349"/>
                  </a:lnTo>
                  <a:lnTo>
                    <a:pt x="262" y="367"/>
                  </a:lnTo>
                  <a:lnTo>
                    <a:pt x="278" y="367"/>
                  </a:lnTo>
                  <a:lnTo>
                    <a:pt x="278" y="349"/>
                  </a:lnTo>
                  <a:lnTo>
                    <a:pt x="278" y="367"/>
                  </a:lnTo>
                  <a:lnTo>
                    <a:pt x="295" y="367"/>
                  </a:lnTo>
                  <a:lnTo>
                    <a:pt x="311" y="367"/>
                  </a:lnTo>
                  <a:lnTo>
                    <a:pt x="311" y="386"/>
                  </a:lnTo>
                  <a:lnTo>
                    <a:pt x="327" y="386"/>
                  </a:lnTo>
                  <a:lnTo>
                    <a:pt x="327" y="404"/>
                  </a:lnTo>
                  <a:lnTo>
                    <a:pt x="327" y="423"/>
                  </a:lnTo>
                  <a:lnTo>
                    <a:pt x="311" y="423"/>
                  </a:lnTo>
                  <a:lnTo>
                    <a:pt x="311" y="441"/>
                  </a:lnTo>
                  <a:lnTo>
                    <a:pt x="295" y="441"/>
                  </a:lnTo>
                  <a:lnTo>
                    <a:pt x="295" y="460"/>
                  </a:lnTo>
                  <a:lnTo>
                    <a:pt x="278" y="460"/>
                  </a:lnTo>
                  <a:lnTo>
                    <a:pt x="262" y="478"/>
                  </a:lnTo>
                  <a:lnTo>
                    <a:pt x="246" y="478"/>
                  </a:lnTo>
                  <a:lnTo>
                    <a:pt x="229" y="478"/>
                  </a:lnTo>
                  <a:lnTo>
                    <a:pt x="229" y="497"/>
                  </a:lnTo>
                  <a:lnTo>
                    <a:pt x="213" y="497"/>
                  </a:lnTo>
                  <a:lnTo>
                    <a:pt x="196" y="497"/>
                  </a:lnTo>
                  <a:lnTo>
                    <a:pt x="180" y="497"/>
                  </a:lnTo>
                  <a:lnTo>
                    <a:pt x="164" y="497"/>
                  </a:lnTo>
                  <a:lnTo>
                    <a:pt x="147" y="497"/>
                  </a:lnTo>
                  <a:lnTo>
                    <a:pt x="131" y="497"/>
                  </a:lnTo>
                  <a:lnTo>
                    <a:pt x="114" y="497"/>
                  </a:lnTo>
                  <a:lnTo>
                    <a:pt x="114" y="478"/>
                  </a:lnTo>
                  <a:lnTo>
                    <a:pt x="98" y="478"/>
                  </a:lnTo>
                  <a:lnTo>
                    <a:pt x="98" y="460"/>
                  </a:lnTo>
                  <a:lnTo>
                    <a:pt x="82" y="460"/>
                  </a:lnTo>
                  <a:lnTo>
                    <a:pt x="65" y="441"/>
                  </a:lnTo>
                  <a:lnTo>
                    <a:pt x="49" y="441"/>
                  </a:lnTo>
                  <a:lnTo>
                    <a:pt x="49" y="423"/>
                  </a:lnTo>
                  <a:lnTo>
                    <a:pt x="33" y="423"/>
                  </a:lnTo>
                  <a:lnTo>
                    <a:pt x="33" y="404"/>
                  </a:lnTo>
                  <a:lnTo>
                    <a:pt x="33" y="386"/>
                  </a:lnTo>
                  <a:lnTo>
                    <a:pt x="16" y="386"/>
                  </a:lnTo>
                  <a:lnTo>
                    <a:pt x="16" y="367"/>
                  </a:lnTo>
                  <a:lnTo>
                    <a:pt x="16" y="349"/>
                  </a:lnTo>
                  <a:lnTo>
                    <a:pt x="16" y="330"/>
                  </a:lnTo>
                  <a:lnTo>
                    <a:pt x="16" y="311"/>
                  </a:lnTo>
                  <a:lnTo>
                    <a:pt x="0" y="311"/>
                  </a:lnTo>
                  <a:lnTo>
                    <a:pt x="0" y="296"/>
                  </a:lnTo>
                  <a:lnTo>
                    <a:pt x="0" y="278"/>
                  </a:lnTo>
                  <a:lnTo>
                    <a:pt x="0" y="259"/>
                  </a:lnTo>
                  <a:lnTo>
                    <a:pt x="0" y="241"/>
                  </a:lnTo>
                  <a:lnTo>
                    <a:pt x="0" y="222"/>
                  </a:lnTo>
                  <a:lnTo>
                    <a:pt x="0" y="204"/>
                  </a:lnTo>
                  <a:lnTo>
                    <a:pt x="0" y="185"/>
                  </a:lnTo>
                  <a:lnTo>
                    <a:pt x="0" y="167"/>
                  </a:lnTo>
                  <a:lnTo>
                    <a:pt x="16" y="167"/>
                  </a:lnTo>
                  <a:lnTo>
                    <a:pt x="16" y="148"/>
                  </a:lnTo>
                  <a:lnTo>
                    <a:pt x="16" y="130"/>
                  </a:lnTo>
                  <a:lnTo>
                    <a:pt x="33" y="130"/>
                  </a:lnTo>
                  <a:lnTo>
                    <a:pt x="33" y="111"/>
                  </a:lnTo>
                  <a:lnTo>
                    <a:pt x="33" y="92"/>
                  </a:lnTo>
                  <a:lnTo>
                    <a:pt x="33"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Freeform 240"/>
            <p:cNvSpPr>
              <a:spLocks/>
            </p:cNvSpPr>
            <p:nvPr/>
          </p:nvSpPr>
          <p:spPr bwMode="auto">
            <a:xfrm>
              <a:off x="7375" y="337"/>
              <a:ext cx="327" cy="497"/>
            </a:xfrm>
            <a:custGeom>
              <a:avLst/>
              <a:gdLst/>
              <a:ahLst/>
              <a:cxnLst>
                <a:cxn ang="0">
                  <a:pos x="49" y="74"/>
                </a:cxn>
                <a:cxn ang="0">
                  <a:pos x="65" y="56"/>
                </a:cxn>
                <a:cxn ang="0">
                  <a:pos x="82" y="37"/>
                </a:cxn>
                <a:cxn ang="0">
                  <a:pos x="114" y="37"/>
                </a:cxn>
                <a:cxn ang="0">
                  <a:pos x="131" y="18"/>
                </a:cxn>
                <a:cxn ang="0">
                  <a:pos x="147" y="0"/>
                </a:cxn>
                <a:cxn ang="0">
                  <a:pos x="164" y="18"/>
                </a:cxn>
                <a:cxn ang="0">
                  <a:pos x="147" y="37"/>
                </a:cxn>
                <a:cxn ang="0">
                  <a:pos x="147" y="37"/>
                </a:cxn>
                <a:cxn ang="0">
                  <a:pos x="147" y="74"/>
                </a:cxn>
                <a:cxn ang="0">
                  <a:pos x="147" y="111"/>
                </a:cxn>
                <a:cxn ang="0">
                  <a:pos x="131" y="130"/>
                </a:cxn>
                <a:cxn ang="0">
                  <a:pos x="131" y="167"/>
                </a:cxn>
                <a:cxn ang="0">
                  <a:pos x="131" y="204"/>
                </a:cxn>
                <a:cxn ang="0">
                  <a:pos x="147" y="241"/>
                </a:cxn>
                <a:cxn ang="0">
                  <a:pos x="147" y="296"/>
                </a:cxn>
                <a:cxn ang="0">
                  <a:pos x="147" y="330"/>
                </a:cxn>
                <a:cxn ang="0">
                  <a:pos x="180" y="330"/>
                </a:cxn>
                <a:cxn ang="0">
                  <a:pos x="180" y="330"/>
                </a:cxn>
                <a:cxn ang="0">
                  <a:pos x="213" y="330"/>
                </a:cxn>
                <a:cxn ang="0">
                  <a:pos x="229" y="349"/>
                </a:cxn>
                <a:cxn ang="0">
                  <a:pos x="262" y="349"/>
                </a:cxn>
                <a:cxn ang="0">
                  <a:pos x="278" y="367"/>
                </a:cxn>
                <a:cxn ang="0">
                  <a:pos x="278" y="367"/>
                </a:cxn>
                <a:cxn ang="0">
                  <a:pos x="311" y="367"/>
                </a:cxn>
                <a:cxn ang="0">
                  <a:pos x="327" y="386"/>
                </a:cxn>
                <a:cxn ang="0">
                  <a:pos x="327" y="423"/>
                </a:cxn>
                <a:cxn ang="0">
                  <a:pos x="311" y="441"/>
                </a:cxn>
                <a:cxn ang="0">
                  <a:pos x="295" y="460"/>
                </a:cxn>
                <a:cxn ang="0">
                  <a:pos x="262" y="478"/>
                </a:cxn>
                <a:cxn ang="0">
                  <a:pos x="229" y="478"/>
                </a:cxn>
                <a:cxn ang="0">
                  <a:pos x="213" y="497"/>
                </a:cxn>
                <a:cxn ang="0">
                  <a:pos x="180" y="497"/>
                </a:cxn>
                <a:cxn ang="0">
                  <a:pos x="147" y="497"/>
                </a:cxn>
                <a:cxn ang="0">
                  <a:pos x="114" y="497"/>
                </a:cxn>
                <a:cxn ang="0">
                  <a:pos x="98" y="478"/>
                </a:cxn>
                <a:cxn ang="0">
                  <a:pos x="82" y="460"/>
                </a:cxn>
                <a:cxn ang="0">
                  <a:pos x="49" y="441"/>
                </a:cxn>
                <a:cxn ang="0">
                  <a:pos x="33" y="423"/>
                </a:cxn>
                <a:cxn ang="0">
                  <a:pos x="33" y="386"/>
                </a:cxn>
                <a:cxn ang="0">
                  <a:pos x="16" y="367"/>
                </a:cxn>
                <a:cxn ang="0">
                  <a:pos x="16" y="330"/>
                </a:cxn>
                <a:cxn ang="0">
                  <a:pos x="0" y="311"/>
                </a:cxn>
                <a:cxn ang="0">
                  <a:pos x="0" y="278"/>
                </a:cxn>
                <a:cxn ang="0">
                  <a:pos x="0" y="241"/>
                </a:cxn>
                <a:cxn ang="0">
                  <a:pos x="0" y="204"/>
                </a:cxn>
                <a:cxn ang="0">
                  <a:pos x="0" y="167"/>
                </a:cxn>
                <a:cxn ang="0">
                  <a:pos x="16" y="148"/>
                </a:cxn>
                <a:cxn ang="0">
                  <a:pos x="33" y="130"/>
                </a:cxn>
                <a:cxn ang="0">
                  <a:pos x="33" y="92"/>
                </a:cxn>
              </a:cxnLst>
              <a:rect l="0" t="0" r="r" b="b"/>
              <a:pathLst>
                <a:path w="327" h="497">
                  <a:moveTo>
                    <a:pt x="33" y="74"/>
                  </a:moveTo>
                  <a:lnTo>
                    <a:pt x="49" y="74"/>
                  </a:lnTo>
                  <a:lnTo>
                    <a:pt x="49" y="56"/>
                  </a:lnTo>
                  <a:lnTo>
                    <a:pt x="65" y="56"/>
                  </a:lnTo>
                  <a:lnTo>
                    <a:pt x="65" y="37"/>
                  </a:lnTo>
                  <a:lnTo>
                    <a:pt x="82" y="37"/>
                  </a:lnTo>
                  <a:lnTo>
                    <a:pt x="98" y="37"/>
                  </a:lnTo>
                  <a:lnTo>
                    <a:pt x="114" y="37"/>
                  </a:lnTo>
                  <a:lnTo>
                    <a:pt x="131" y="37"/>
                  </a:lnTo>
                  <a:lnTo>
                    <a:pt x="131" y="18"/>
                  </a:lnTo>
                  <a:lnTo>
                    <a:pt x="147" y="18"/>
                  </a:lnTo>
                  <a:lnTo>
                    <a:pt x="147" y="0"/>
                  </a:lnTo>
                  <a:lnTo>
                    <a:pt x="164" y="0"/>
                  </a:lnTo>
                  <a:lnTo>
                    <a:pt x="164" y="18"/>
                  </a:lnTo>
                  <a:lnTo>
                    <a:pt x="164" y="37"/>
                  </a:lnTo>
                  <a:lnTo>
                    <a:pt x="147" y="37"/>
                  </a:lnTo>
                  <a:lnTo>
                    <a:pt x="164" y="37"/>
                  </a:lnTo>
                  <a:lnTo>
                    <a:pt x="147" y="37"/>
                  </a:lnTo>
                  <a:lnTo>
                    <a:pt x="147" y="56"/>
                  </a:lnTo>
                  <a:lnTo>
                    <a:pt x="147" y="74"/>
                  </a:lnTo>
                  <a:lnTo>
                    <a:pt x="147" y="92"/>
                  </a:lnTo>
                  <a:lnTo>
                    <a:pt x="147" y="111"/>
                  </a:lnTo>
                  <a:lnTo>
                    <a:pt x="147" y="130"/>
                  </a:lnTo>
                  <a:lnTo>
                    <a:pt x="131" y="130"/>
                  </a:lnTo>
                  <a:lnTo>
                    <a:pt x="131" y="148"/>
                  </a:lnTo>
                  <a:lnTo>
                    <a:pt x="131" y="167"/>
                  </a:lnTo>
                  <a:lnTo>
                    <a:pt x="131" y="185"/>
                  </a:lnTo>
                  <a:lnTo>
                    <a:pt x="131" y="204"/>
                  </a:lnTo>
                  <a:lnTo>
                    <a:pt x="147" y="222"/>
                  </a:lnTo>
                  <a:lnTo>
                    <a:pt x="147" y="241"/>
                  </a:lnTo>
                  <a:lnTo>
                    <a:pt x="147" y="259"/>
                  </a:lnTo>
                  <a:lnTo>
                    <a:pt x="147" y="296"/>
                  </a:lnTo>
                  <a:lnTo>
                    <a:pt x="147" y="311"/>
                  </a:lnTo>
                  <a:lnTo>
                    <a:pt x="147" y="330"/>
                  </a:lnTo>
                  <a:lnTo>
                    <a:pt x="164" y="330"/>
                  </a:lnTo>
                  <a:lnTo>
                    <a:pt x="180" y="330"/>
                  </a:lnTo>
                  <a:lnTo>
                    <a:pt x="180" y="349"/>
                  </a:lnTo>
                  <a:lnTo>
                    <a:pt x="180" y="330"/>
                  </a:lnTo>
                  <a:lnTo>
                    <a:pt x="196" y="330"/>
                  </a:lnTo>
                  <a:lnTo>
                    <a:pt x="213" y="330"/>
                  </a:lnTo>
                  <a:lnTo>
                    <a:pt x="213" y="349"/>
                  </a:lnTo>
                  <a:lnTo>
                    <a:pt x="229" y="349"/>
                  </a:lnTo>
                  <a:lnTo>
                    <a:pt x="246" y="349"/>
                  </a:lnTo>
                  <a:lnTo>
                    <a:pt x="262" y="349"/>
                  </a:lnTo>
                  <a:lnTo>
                    <a:pt x="262" y="367"/>
                  </a:lnTo>
                  <a:lnTo>
                    <a:pt x="278" y="367"/>
                  </a:lnTo>
                  <a:lnTo>
                    <a:pt x="278" y="349"/>
                  </a:lnTo>
                  <a:lnTo>
                    <a:pt x="278" y="367"/>
                  </a:lnTo>
                  <a:lnTo>
                    <a:pt x="295" y="367"/>
                  </a:lnTo>
                  <a:lnTo>
                    <a:pt x="311" y="367"/>
                  </a:lnTo>
                  <a:lnTo>
                    <a:pt x="311" y="386"/>
                  </a:lnTo>
                  <a:lnTo>
                    <a:pt x="327" y="386"/>
                  </a:lnTo>
                  <a:lnTo>
                    <a:pt x="327" y="404"/>
                  </a:lnTo>
                  <a:lnTo>
                    <a:pt x="327" y="423"/>
                  </a:lnTo>
                  <a:lnTo>
                    <a:pt x="311" y="423"/>
                  </a:lnTo>
                  <a:lnTo>
                    <a:pt x="311" y="441"/>
                  </a:lnTo>
                  <a:lnTo>
                    <a:pt x="295" y="441"/>
                  </a:lnTo>
                  <a:lnTo>
                    <a:pt x="295" y="460"/>
                  </a:lnTo>
                  <a:lnTo>
                    <a:pt x="278" y="460"/>
                  </a:lnTo>
                  <a:lnTo>
                    <a:pt x="262" y="478"/>
                  </a:lnTo>
                  <a:lnTo>
                    <a:pt x="246" y="478"/>
                  </a:lnTo>
                  <a:lnTo>
                    <a:pt x="229" y="478"/>
                  </a:lnTo>
                  <a:lnTo>
                    <a:pt x="229" y="497"/>
                  </a:lnTo>
                  <a:lnTo>
                    <a:pt x="213" y="497"/>
                  </a:lnTo>
                  <a:lnTo>
                    <a:pt x="196" y="497"/>
                  </a:lnTo>
                  <a:lnTo>
                    <a:pt x="180" y="497"/>
                  </a:lnTo>
                  <a:lnTo>
                    <a:pt x="164" y="497"/>
                  </a:lnTo>
                  <a:lnTo>
                    <a:pt x="147" y="497"/>
                  </a:lnTo>
                  <a:lnTo>
                    <a:pt x="131" y="497"/>
                  </a:lnTo>
                  <a:lnTo>
                    <a:pt x="114" y="497"/>
                  </a:lnTo>
                  <a:lnTo>
                    <a:pt x="114" y="478"/>
                  </a:lnTo>
                  <a:lnTo>
                    <a:pt x="98" y="478"/>
                  </a:lnTo>
                  <a:lnTo>
                    <a:pt x="98" y="460"/>
                  </a:lnTo>
                  <a:lnTo>
                    <a:pt x="82" y="460"/>
                  </a:lnTo>
                  <a:lnTo>
                    <a:pt x="65" y="441"/>
                  </a:lnTo>
                  <a:lnTo>
                    <a:pt x="49" y="441"/>
                  </a:lnTo>
                  <a:lnTo>
                    <a:pt x="49" y="423"/>
                  </a:lnTo>
                  <a:lnTo>
                    <a:pt x="33" y="423"/>
                  </a:lnTo>
                  <a:lnTo>
                    <a:pt x="33" y="404"/>
                  </a:lnTo>
                  <a:lnTo>
                    <a:pt x="33" y="386"/>
                  </a:lnTo>
                  <a:lnTo>
                    <a:pt x="16" y="386"/>
                  </a:lnTo>
                  <a:lnTo>
                    <a:pt x="16" y="367"/>
                  </a:lnTo>
                  <a:lnTo>
                    <a:pt x="16" y="349"/>
                  </a:lnTo>
                  <a:lnTo>
                    <a:pt x="16" y="330"/>
                  </a:lnTo>
                  <a:lnTo>
                    <a:pt x="16" y="311"/>
                  </a:lnTo>
                  <a:lnTo>
                    <a:pt x="0" y="311"/>
                  </a:lnTo>
                  <a:lnTo>
                    <a:pt x="0" y="296"/>
                  </a:lnTo>
                  <a:lnTo>
                    <a:pt x="0" y="278"/>
                  </a:lnTo>
                  <a:lnTo>
                    <a:pt x="0" y="259"/>
                  </a:lnTo>
                  <a:lnTo>
                    <a:pt x="0" y="241"/>
                  </a:lnTo>
                  <a:lnTo>
                    <a:pt x="0" y="222"/>
                  </a:lnTo>
                  <a:lnTo>
                    <a:pt x="0" y="204"/>
                  </a:lnTo>
                  <a:lnTo>
                    <a:pt x="0" y="185"/>
                  </a:lnTo>
                  <a:lnTo>
                    <a:pt x="0" y="167"/>
                  </a:lnTo>
                  <a:lnTo>
                    <a:pt x="16" y="167"/>
                  </a:lnTo>
                  <a:lnTo>
                    <a:pt x="16" y="148"/>
                  </a:lnTo>
                  <a:lnTo>
                    <a:pt x="16" y="130"/>
                  </a:lnTo>
                  <a:lnTo>
                    <a:pt x="33" y="130"/>
                  </a:lnTo>
                  <a:lnTo>
                    <a:pt x="33" y="111"/>
                  </a:lnTo>
                  <a:lnTo>
                    <a:pt x="33" y="92"/>
                  </a:lnTo>
                  <a:lnTo>
                    <a:pt x="33"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4" name="Group 236"/>
          <p:cNvGrpSpPr>
            <a:grpSpLocks/>
          </p:cNvGrpSpPr>
          <p:nvPr/>
        </p:nvGrpSpPr>
        <p:grpSpPr bwMode="auto">
          <a:xfrm>
            <a:off x="3922363" y="1649391"/>
            <a:ext cx="337138" cy="512408"/>
            <a:chOff x="2222" y="411"/>
            <a:chExt cx="327" cy="497"/>
          </a:xfrm>
          <a:solidFill>
            <a:schemeClr val="accent5">
              <a:lumMod val="60000"/>
              <a:lumOff val="40000"/>
            </a:schemeClr>
          </a:solidFill>
        </p:grpSpPr>
        <p:sp>
          <p:nvSpPr>
            <p:cNvPr id="365" name="Freeform 238"/>
            <p:cNvSpPr>
              <a:spLocks/>
            </p:cNvSpPr>
            <p:nvPr/>
          </p:nvSpPr>
          <p:spPr bwMode="auto">
            <a:xfrm>
              <a:off x="2222" y="411"/>
              <a:ext cx="327" cy="497"/>
            </a:xfrm>
            <a:custGeom>
              <a:avLst/>
              <a:gdLst/>
              <a:ahLst/>
              <a:cxnLst>
                <a:cxn ang="0">
                  <a:pos x="180" y="0"/>
                </a:cxn>
                <a:cxn ang="0">
                  <a:pos x="196" y="18"/>
                </a:cxn>
                <a:cxn ang="0">
                  <a:pos x="180" y="37"/>
                </a:cxn>
                <a:cxn ang="0">
                  <a:pos x="180" y="74"/>
                </a:cxn>
                <a:cxn ang="0">
                  <a:pos x="180" y="74"/>
                </a:cxn>
                <a:cxn ang="0">
                  <a:pos x="180" y="111"/>
                </a:cxn>
                <a:cxn ang="0">
                  <a:pos x="196" y="129"/>
                </a:cxn>
                <a:cxn ang="0">
                  <a:pos x="245" y="148"/>
                </a:cxn>
                <a:cxn ang="0">
                  <a:pos x="262" y="222"/>
                </a:cxn>
                <a:cxn ang="0">
                  <a:pos x="278" y="237"/>
                </a:cxn>
                <a:cxn ang="0">
                  <a:pos x="294" y="256"/>
                </a:cxn>
                <a:cxn ang="0">
                  <a:pos x="311" y="274"/>
                </a:cxn>
                <a:cxn ang="0">
                  <a:pos x="327" y="293"/>
                </a:cxn>
                <a:cxn ang="0">
                  <a:pos x="327" y="330"/>
                </a:cxn>
                <a:cxn ang="0">
                  <a:pos x="262" y="441"/>
                </a:cxn>
                <a:cxn ang="0">
                  <a:pos x="245" y="422"/>
                </a:cxn>
                <a:cxn ang="0">
                  <a:pos x="213" y="422"/>
                </a:cxn>
                <a:cxn ang="0">
                  <a:pos x="196" y="385"/>
                </a:cxn>
                <a:cxn ang="0">
                  <a:pos x="147" y="404"/>
                </a:cxn>
                <a:cxn ang="0">
                  <a:pos x="131" y="441"/>
                </a:cxn>
                <a:cxn ang="0">
                  <a:pos x="114" y="460"/>
                </a:cxn>
                <a:cxn ang="0">
                  <a:pos x="98" y="478"/>
                </a:cxn>
                <a:cxn ang="0">
                  <a:pos x="82" y="478"/>
                </a:cxn>
                <a:cxn ang="0">
                  <a:pos x="32" y="422"/>
                </a:cxn>
                <a:cxn ang="0">
                  <a:pos x="16" y="367"/>
                </a:cxn>
                <a:cxn ang="0">
                  <a:pos x="16" y="293"/>
                </a:cxn>
                <a:cxn ang="0">
                  <a:pos x="16" y="256"/>
                </a:cxn>
                <a:cxn ang="0">
                  <a:pos x="0" y="237"/>
                </a:cxn>
                <a:cxn ang="0">
                  <a:pos x="16" y="222"/>
                </a:cxn>
                <a:cxn ang="0">
                  <a:pos x="32" y="203"/>
                </a:cxn>
                <a:cxn ang="0">
                  <a:pos x="49" y="222"/>
                </a:cxn>
                <a:cxn ang="0">
                  <a:pos x="82" y="148"/>
                </a:cxn>
                <a:cxn ang="0">
                  <a:pos x="131" y="55"/>
                </a:cxn>
                <a:cxn ang="0">
                  <a:pos x="147" y="18"/>
                </a:cxn>
              </a:cxnLst>
              <a:rect l="0" t="0" r="r" b="b"/>
              <a:pathLst>
                <a:path w="327" h="497">
                  <a:moveTo>
                    <a:pt x="163" y="0"/>
                  </a:moveTo>
                  <a:lnTo>
                    <a:pt x="180" y="0"/>
                  </a:lnTo>
                  <a:lnTo>
                    <a:pt x="180" y="18"/>
                  </a:lnTo>
                  <a:lnTo>
                    <a:pt x="196" y="18"/>
                  </a:lnTo>
                  <a:lnTo>
                    <a:pt x="196" y="37"/>
                  </a:lnTo>
                  <a:lnTo>
                    <a:pt x="180" y="37"/>
                  </a:lnTo>
                  <a:lnTo>
                    <a:pt x="180" y="55"/>
                  </a:lnTo>
                  <a:lnTo>
                    <a:pt x="180" y="74"/>
                  </a:lnTo>
                  <a:lnTo>
                    <a:pt x="163" y="74"/>
                  </a:lnTo>
                  <a:lnTo>
                    <a:pt x="180" y="74"/>
                  </a:lnTo>
                  <a:lnTo>
                    <a:pt x="180" y="92"/>
                  </a:lnTo>
                  <a:lnTo>
                    <a:pt x="180" y="111"/>
                  </a:lnTo>
                  <a:lnTo>
                    <a:pt x="196" y="111"/>
                  </a:lnTo>
                  <a:lnTo>
                    <a:pt x="196" y="129"/>
                  </a:lnTo>
                  <a:lnTo>
                    <a:pt x="229" y="129"/>
                  </a:lnTo>
                  <a:lnTo>
                    <a:pt x="245" y="148"/>
                  </a:lnTo>
                  <a:lnTo>
                    <a:pt x="245" y="166"/>
                  </a:lnTo>
                  <a:lnTo>
                    <a:pt x="262" y="222"/>
                  </a:lnTo>
                  <a:lnTo>
                    <a:pt x="262" y="237"/>
                  </a:lnTo>
                  <a:lnTo>
                    <a:pt x="278" y="237"/>
                  </a:lnTo>
                  <a:lnTo>
                    <a:pt x="278" y="256"/>
                  </a:lnTo>
                  <a:lnTo>
                    <a:pt x="294" y="256"/>
                  </a:lnTo>
                  <a:lnTo>
                    <a:pt x="311" y="256"/>
                  </a:lnTo>
                  <a:lnTo>
                    <a:pt x="311" y="274"/>
                  </a:lnTo>
                  <a:lnTo>
                    <a:pt x="311" y="293"/>
                  </a:lnTo>
                  <a:lnTo>
                    <a:pt x="327" y="293"/>
                  </a:lnTo>
                  <a:lnTo>
                    <a:pt x="327" y="311"/>
                  </a:lnTo>
                  <a:lnTo>
                    <a:pt x="327" y="330"/>
                  </a:lnTo>
                  <a:lnTo>
                    <a:pt x="294" y="385"/>
                  </a:lnTo>
                  <a:lnTo>
                    <a:pt x="262" y="441"/>
                  </a:lnTo>
                  <a:lnTo>
                    <a:pt x="262" y="422"/>
                  </a:lnTo>
                  <a:lnTo>
                    <a:pt x="245" y="422"/>
                  </a:lnTo>
                  <a:lnTo>
                    <a:pt x="229" y="422"/>
                  </a:lnTo>
                  <a:lnTo>
                    <a:pt x="213" y="422"/>
                  </a:lnTo>
                  <a:lnTo>
                    <a:pt x="196" y="404"/>
                  </a:lnTo>
                  <a:lnTo>
                    <a:pt x="196" y="385"/>
                  </a:lnTo>
                  <a:lnTo>
                    <a:pt x="180" y="385"/>
                  </a:lnTo>
                  <a:lnTo>
                    <a:pt x="147" y="404"/>
                  </a:lnTo>
                  <a:lnTo>
                    <a:pt x="147" y="422"/>
                  </a:lnTo>
                  <a:lnTo>
                    <a:pt x="131" y="441"/>
                  </a:lnTo>
                  <a:lnTo>
                    <a:pt x="114" y="441"/>
                  </a:lnTo>
                  <a:lnTo>
                    <a:pt x="114" y="460"/>
                  </a:lnTo>
                  <a:lnTo>
                    <a:pt x="114" y="478"/>
                  </a:lnTo>
                  <a:lnTo>
                    <a:pt x="98" y="478"/>
                  </a:lnTo>
                  <a:lnTo>
                    <a:pt x="98" y="497"/>
                  </a:lnTo>
                  <a:lnTo>
                    <a:pt x="82" y="478"/>
                  </a:lnTo>
                  <a:lnTo>
                    <a:pt x="49" y="460"/>
                  </a:lnTo>
                  <a:lnTo>
                    <a:pt x="32" y="422"/>
                  </a:lnTo>
                  <a:lnTo>
                    <a:pt x="16" y="385"/>
                  </a:lnTo>
                  <a:lnTo>
                    <a:pt x="16" y="367"/>
                  </a:lnTo>
                  <a:lnTo>
                    <a:pt x="32" y="367"/>
                  </a:lnTo>
                  <a:lnTo>
                    <a:pt x="16" y="293"/>
                  </a:lnTo>
                  <a:lnTo>
                    <a:pt x="16" y="274"/>
                  </a:lnTo>
                  <a:lnTo>
                    <a:pt x="16" y="256"/>
                  </a:lnTo>
                  <a:lnTo>
                    <a:pt x="0" y="256"/>
                  </a:lnTo>
                  <a:lnTo>
                    <a:pt x="0" y="237"/>
                  </a:lnTo>
                  <a:lnTo>
                    <a:pt x="16" y="237"/>
                  </a:lnTo>
                  <a:lnTo>
                    <a:pt x="16" y="222"/>
                  </a:lnTo>
                  <a:lnTo>
                    <a:pt x="32" y="222"/>
                  </a:lnTo>
                  <a:lnTo>
                    <a:pt x="32" y="203"/>
                  </a:lnTo>
                  <a:lnTo>
                    <a:pt x="49" y="203"/>
                  </a:lnTo>
                  <a:lnTo>
                    <a:pt x="49" y="222"/>
                  </a:lnTo>
                  <a:lnTo>
                    <a:pt x="49" y="203"/>
                  </a:lnTo>
                  <a:lnTo>
                    <a:pt x="82" y="148"/>
                  </a:lnTo>
                  <a:lnTo>
                    <a:pt x="114" y="74"/>
                  </a:lnTo>
                  <a:lnTo>
                    <a:pt x="131" y="55"/>
                  </a:lnTo>
                  <a:lnTo>
                    <a:pt x="147" y="37"/>
                  </a:lnTo>
                  <a:lnTo>
                    <a:pt x="147" y="18"/>
                  </a:lnTo>
                  <a:lnTo>
                    <a:pt x="16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6" name="Freeform 237"/>
            <p:cNvSpPr>
              <a:spLocks/>
            </p:cNvSpPr>
            <p:nvPr/>
          </p:nvSpPr>
          <p:spPr bwMode="auto">
            <a:xfrm>
              <a:off x="2222" y="411"/>
              <a:ext cx="327" cy="497"/>
            </a:xfrm>
            <a:custGeom>
              <a:avLst/>
              <a:gdLst/>
              <a:ahLst/>
              <a:cxnLst>
                <a:cxn ang="0">
                  <a:pos x="180" y="0"/>
                </a:cxn>
                <a:cxn ang="0">
                  <a:pos x="196" y="18"/>
                </a:cxn>
                <a:cxn ang="0">
                  <a:pos x="180" y="37"/>
                </a:cxn>
                <a:cxn ang="0">
                  <a:pos x="180" y="74"/>
                </a:cxn>
                <a:cxn ang="0">
                  <a:pos x="180" y="74"/>
                </a:cxn>
                <a:cxn ang="0">
                  <a:pos x="180" y="111"/>
                </a:cxn>
                <a:cxn ang="0">
                  <a:pos x="196" y="129"/>
                </a:cxn>
                <a:cxn ang="0">
                  <a:pos x="245" y="148"/>
                </a:cxn>
                <a:cxn ang="0">
                  <a:pos x="262" y="222"/>
                </a:cxn>
                <a:cxn ang="0">
                  <a:pos x="278" y="237"/>
                </a:cxn>
                <a:cxn ang="0">
                  <a:pos x="294" y="256"/>
                </a:cxn>
                <a:cxn ang="0">
                  <a:pos x="311" y="274"/>
                </a:cxn>
                <a:cxn ang="0">
                  <a:pos x="327" y="293"/>
                </a:cxn>
                <a:cxn ang="0">
                  <a:pos x="327" y="330"/>
                </a:cxn>
                <a:cxn ang="0">
                  <a:pos x="262" y="441"/>
                </a:cxn>
                <a:cxn ang="0">
                  <a:pos x="245" y="422"/>
                </a:cxn>
                <a:cxn ang="0">
                  <a:pos x="213" y="422"/>
                </a:cxn>
                <a:cxn ang="0">
                  <a:pos x="196" y="385"/>
                </a:cxn>
                <a:cxn ang="0">
                  <a:pos x="147" y="404"/>
                </a:cxn>
                <a:cxn ang="0">
                  <a:pos x="131" y="441"/>
                </a:cxn>
                <a:cxn ang="0">
                  <a:pos x="114" y="460"/>
                </a:cxn>
                <a:cxn ang="0">
                  <a:pos x="98" y="478"/>
                </a:cxn>
                <a:cxn ang="0">
                  <a:pos x="82" y="478"/>
                </a:cxn>
                <a:cxn ang="0">
                  <a:pos x="32" y="422"/>
                </a:cxn>
                <a:cxn ang="0">
                  <a:pos x="16" y="367"/>
                </a:cxn>
                <a:cxn ang="0">
                  <a:pos x="16" y="293"/>
                </a:cxn>
                <a:cxn ang="0">
                  <a:pos x="16" y="256"/>
                </a:cxn>
                <a:cxn ang="0">
                  <a:pos x="0" y="237"/>
                </a:cxn>
                <a:cxn ang="0">
                  <a:pos x="16" y="222"/>
                </a:cxn>
                <a:cxn ang="0">
                  <a:pos x="32" y="203"/>
                </a:cxn>
                <a:cxn ang="0">
                  <a:pos x="49" y="222"/>
                </a:cxn>
                <a:cxn ang="0">
                  <a:pos x="82" y="148"/>
                </a:cxn>
                <a:cxn ang="0">
                  <a:pos x="131" y="55"/>
                </a:cxn>
                <a:cxn ang="0">
                  <a:pos x="147" y="18"/>
                </a:cxn>
              </a:cxnLst>
              <a:rect l="0" t="0" r="r" b="b"/>
              <a:pathLst>
                <a:path w="327" h="497">
                  <a:moveTo>
                    <a:pt x="163" y="0"/>
                  </a:moveTo>
                  <a:lnTo>
                    <a:pt x="180" y="0"/>
                  </a:lnTo>
                  <a:lnTo>
                    <a:pt x="180" y="18"/>
                  </a:lnTo>
                  <a:lnTo>
                    <a:pt x="196" y="18"/>
                  </a:lnTo>
                  <a:lnTo>
                    <a:pt x="196" y="37"/>
                  </a:lnTo>
                  <a:lnTo>
                    <a:pt x="180" y="37"/>
                  </a:lnTo>
                  <a:lnTo>
                    <a:pt x="180" y="55"/>
                  </a:lnTo>
                  <a:lnTo>
                    <a:pt x="180" y="74"/>
                  </a:lnTo>
                  <a:lnTo>
                    <a:pt x="163" y="74"/>
                  </a:lnTo>
                  <a:lnTo>
                    <a:pt x="180" y="74"/>
                  </a:lnTo>
                  <a:lnTo>
                    <a:pt x="180" y="92"/>
                  </a:lnTo>
                  <a:lnTo>
                    <a:pt x="180" y="111"/>
                  </a:lnTo>
                  <a:lnTo>
                    <a:pt x="196" y="111"/>
                  </a:lnTo>
                  <a:lnTo>
                    <a:pt x="196" y="129"/>
                  </a:lnTo>
                  <a:lnTo>
                    <a:pt x="229" y="129"/>
                  </a:lnTo>
                  <a:lnTo>
                    <a:pt x="245" y="148"/>
                  </a:lnTo>
                  <a:lnTo>
                    <a:pt x="245" y="166"/>
                  </a:lnTo>
                  <a:lnTo>
                    <a:pt x="262" y="222"/>
                  </a:lnTo>
                  <a:lnTo>
                    <a:pt x="262" y="237"/>
                  </a:lnTo>
                  <a:lnTo>
                    <a:pt x="278" y="237"/>
                  </a:lnTo>
                  <a:lnTo>
                    <a:pt x="278" y="256"/>
                  </a:lnTo>
                  <a:lnTo>
                    <a:pt x="294" y="256"/>
                  </a:lnTo>
                  <a:lnTo>
                    <a:pt x="311" y="256"/>
                  </a:lnTo>
                  <a:lnTo>
                    <a:pt x="311" y="274"/>
                  </a:lnTo>
                  <a:lnTo>
                    <a:pt x="311" y="293"/>
                  </a:lnTo>
                  <a:lnTo>
                    <a:pt x="327" y="293"/>
                  </a:lnTo>
                  <a:lnTo>
                    <a:pt x="327" y="311"/>
                  </a:lnTo>
                  <a:lnTo>
                    <a:pt x="327" y="330"/>
                  </a:lnTo>
                  <a:lnTo>
                    <a:pt x="294" y="385"/>
                  </a:lnTo>
                  <a:lnTo>
                    <a:pt x="262" y="441"/>
                  </a:lnTo>
                  <a:lnTo>
                    <a:pt x="262" y="422"/>
                  </a:lnTo>
                  <a:lnTo>
                    <a:pt x="245" y="422"/>
                  </a:lnTo>
                  <a:lnTo>
                    <a:pt x="229" y="422"/>
                  </a:lnTo>
                  <a:lnTo>
                    <a:pt x="213" y="422"/>
                  </a:lnTo>
                  <a:lnTo>
                    <a:pt x="196" y="404"/>
                  </a:lnTo>
                  <a:lnTo>
                    <a:pt x="196" y="385"/>
                  </a:lnTo>
                  <a:lnTo>
                    <a:pt x="180" y="385"/>
                  </a:lnTo>
                  <a:lnTo>
                    <a:pt x="147" y="404"/>
                  </a:lnTo>
                  <a:lnTo>
                    <a:pt x="147" y="422"/>
                  </a:lnTo>
                  <a:lnTo>
                    <a:pt x="131" y="441"/>
                  </a:lnTo>
                  <a:lnTo>
                    <a:pt x="114" y="441"/>
                  </a:lnTo>
                  <a:lnTo>
                    <a:pt x="114" y="460"/>
                  </a:lnTo>
                  <a:lnTo>
                    <a:pt x="114" y="478"/>
                  </a:lnTo>
                  <a:lnTo>
                    <a:pt x="98" y="478"/>
                  </a:lnTo>
                  <a:lnTo>
                    <a:pt x="98" y="497"/>
                  </a:lnTo>
                  <a:lnTo>
                    <a:pt x="82" y="478"/>
                  </a:lnTo>
                  <a:lnTo>
                    <a:pt x="49" y="460"/>
                  </a:lnTo>
                  <a:lnTo>
                    <a:pt x="32" y="422"/>
                  </a:lnTo>
                  <a:lnTo>
                    <a:pt x="16" y="385"/>
                  </a:lnTo>
                  <a:lnTo>
                    <a:pt x="16" y="367"/>
                  </a:lnTo>
                  <a:lnTo>
                    <a:pt x="32" y="367"/>
                  </a:lnTo>
                  <a:lnTo>
                    <a:pt x="16" y="293"/>
                  </a:lnTo>
                  <a:lnTo>
                    <a:pt x="16" y="274"/>
                  </a:lnTo>
                  <a:lnTo>
                    <a:pt x="16" y="256"/>
                  </a:lnTo>
                  <a:lnTo>
                    <a:pt x="0" y="256"/>
                  </a:lnTo>
                  <a:lnTo>
                    <a:pt x="0" y="237"/>
                  </a:lnTo>
                  <a:lnTo>
                    <a:pt x="16" y="237"/>
                  </a:lnTo>
                  <a:lnTo>
                    <a:pt x="16" y="222"/>
                  </a:lnTo>
                  <a:lnTo>
                    <a:pt x="32" y="222"/>
                  </a:lnTo>
                  <a:lnTo>
                    <a:pt x="32" y="203"/>
                  </a:lnTo>
                  <a:lnTo>
                    <a:pt x="49" y="203"/>
                  </a:lnTo>
                  <a:lnTo>
                    <a:pt x="49" y="222"/>
                  </a:lnTo>
                  <a:lnTo>
                    <a:pt x="49" y="203"/>
                  </a:lnTo>
                  <a:lnTo>
                    <a:pt x="82" y="148"/>
                  </a:lnTo>
                  <a:lnTo>
                    <a:pt x="114" y="74"/>
                  </a:lnTo>
                  <a:lnTo>
                    <a:pt x="131" y="55"/>
                  </a:lnTo>
                  <a:lnTo>
                    <a:pt x="147" y="37"/>
                  </a:lnTo>
                  <a:lnTo>
                    <a:pt x="147" y="18"/>
                  </a:lnTo>
                  <a:lnTo>
                    <a:pt x="16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7" name="Group 233"/>
          <p:cNvGrpSpPr>
            <a:grpSpLocks/>
          </p:cNvGrpSpPr>
          <p:nvPr/>
        </p:nvGrpSpPr>
        <p:grpSpPr bwMode="auto">
          <a:xfrm>
            <a:off x="5118329" y="1668981"/>
            <a:ext cx="452611" cy="340231"/>
            <a:chOff x="3382" y="430"/>
            <a:chExt cx="439" cy="330"/>
          </a:xfrm>
          <a:solidFill>
            <a:schemeClr val="accent5">
              <a:lumMod val="60000"/>
              <a:lumOff val="40000"/>
            </a:schemeClr>
          </a:solidFill>
        </p:grpSpPr>
        <p:sp>
          <p:nvSpPr>
            <p:cNvPr id="368" name="Freeform 235"/>
            <p:cNvSpPr>
              <a:spLocks/>
            </p:cNvSpPr>
            <p:nvPr/>
          </p:nvSpPr>
          <p:spPr bwMode="auto">
            <a:xfrm>
              <a:off x="3382" y="430"/>
              <a:ext cx="439" cy="330"/>
            </a:xfrm>
            <a:custGeom>
              <a:avLst/>
              <a:gdLst/>
              <a:ahLst/>
              <a:cxnLst>
                <a:cxn ang="0">
                  <a:pos x="33" y="74"/>
                </a:cxn>
                <a:cxn ang="0">
                  <a:pos x="65" y="55"/>
                </a:cxn>
                <a:cxn ang="0">
                  <a:pos x="98" y="55"/>
                </a:cxn>
                <a:cxn ang="0">
                  <a:pos x="98" y="19"/>
                </a:cxn>
                <a:cxn ang="0">
                  <a:pos x="114" y="37"/>
                </a:cxn>
                <a:cxn ang="0">
                  <a:pos x="131" y="19"/>
                </a:cxn>
                <a:cxn ang="0">
                  <a:pos x="147" y="37"/>
                </a:cxn>
                <a:cxn ang="0">
                  <a:pos x="177" y="37"/>
                </a:cxn>
                <a:cxn ang="0">
                  <a:pos x="193" y="55"/>
                </a:cxn>
                <a:cxn ang="0">
                  <a:pos x="226" y="55"/>
                </a:cxn>
                <a:cxn ang="0">
                  <a:pos x="242" y="37"/>
                </a:cxn>
                <a:cxn ang="0">
                  <a:pos x="242" y="0"/>
                </a:cxn>
                <a:cxn ang="0">
                  <a:pos x="259" y="19"/>
                </a:cxn>
                <a:cxn ang="0">
                  <a:pos x="275" y="37"/>
                </a:cxn>
                <a:cxn ang="0">
                  <a:pos x="291" y="19"/>
                </a:cxn>
                <a:cxn ang="0">
                  <a:pos x="324" y="19"/>
                </a:cxn>
                <a:cxn ang="0">
                  <a:pos x="341" y="37"/>
                </a:cxn>
                <a:cxn ang="0">
                  <a:pos x="341" y="55"/>
                </a:cxn>
                <a:cxn ang="0">
                  <a:pos x="373" y="55"/>
                </a:cxn>
                <a:cxn ang="0">
                  <a:pos x="406" y="55"/>
                </a:cxn>
                <a:cxn ang="0">
                  <a:pos x="422" y="74"/>
                </a:cxn>
                <a:cxn ang="0">
                  <a:pos x="439" y="92"/>
                </a:cxn>
                <a:cxn ang="0">
                  <a:pos x="422" y="111"/>
                </a:cxn>
                <a:cxn ang="0">
                  <a:pos x="422" y="148"/>
                </a:cxn>
                <a:cxn ang="0">
                  <a:pos x="422" y="185"/>
                </a:cxn>
                <a:cxn ang="0">
                  <a:pos x="422" y="219"/>
                </a:cxn>
                <a:cxn ang="0">
                  <a:pos x="406" y="238"/>
                </a:cxn>
                <a:cxn ang="0">
                  <a:pos x="373" y="238"/>
                </a:cxn>
                <a:cxn ang="0">
                  <a:pos x="357" y="256"/>
                </a:cxn>
                <a:cxn ang="0">
                  <a:pos x="341" y="274"/>
                </a:cxn>
                <a:cxn ang="0">
                  <a:pos x="357" y="293"/>
                </a:cxn>
                <a:cxn ang="0">
                  <a:pos x="357" y="330"/>
                </a:cxn>
                <a:cxn ang="0">
                  <a:pos x="291" y="330"/>
                </a:cxn>
                <a:cxn ang="0">
                  <a:pos x="226" y="330"/>
                </a:cxn>
                <a:cxn ang="0">
                  <a:pos x="147" y="330"/>
                </a:cxn>
                <a:cxn ang="0">
                  <a:pos x="49" y="311"/>
                </a:cxn>
                <a:cxn ang="0">
                  <a:pos x="0" y="311"/>
                </a:cxn>
                <a:cxn ang="0">
                  <a:pos x="0" y="204"/>
                </a:cxn>
                <a:cxn ang="0">
                  <a:pos x="16" y="74"/>
                </a:cxn>
              </a:cxnLst>
              <a:rect l="0" t="0" r="r" b="b"/>
              <a:pathLst>
                <a:path w="439" h="330">
                  <a:moveTo>
                    <a:pt x="16" y="74"/>
                  </a:moveTo>
                  <a:lnTo>
                    <a:pt x="33" y="74"/>
                  </a:lnTo>
                  <a:lnTo>
                    <a:pt x="49" y="55"/>
                  </a:lnTo>
                  <a:lnTo>
                    <a:pt x="65" y="55"/>
                  </a:lnTo>
                  <a:lnTo>
                    <a:pt x="82" y="55"/>
                  </a:lnTo>
                  <a:lnTo>
                    <a:pt x="98" y="55"/>
                  </a:lnTo>
                  <a:lnTo>
                    <a:pt x="98" y="37"/>
                  </a:lnTo>
                  <a:lnTo>
                    <a:pt x="98" y="19"/>
                  </a:lnTo>
                  <a:lnTo>
                    <a:pt x="114" y="19"/>
                  </a:lnTo>
                  <a:lnTo>
                    <a:pt x="114" y="37"/>
                  </a:lnTo>
                  <a:lnTo>
                    <a:pt x="131" y="37"/>
                  </a:lnTo>
                  <a:lnTo>
                    <a:pt x="131" y="19"/>
                  </a:lnTo>
                  <a:lnTo>
                    <a:pt x="147" y="19"/>
                  </a:lnTo>
                  <a:lnTo>
                    <a:pt x="147" y="37"/>
                  </a:lnTo>
                  <a:lnTo>
                    <a:pt x="163" y="37"/>
                  </a:lnTo>
                  <a:lnTo>
                    <a:pt x="177" y="37"/>
                  </a:lnTo>
                  <a:lnTo>
                    <a:pt x="193" y="37"/>
                  </a:lnTo>
                  <a:lnTo>
                    <a:pt x="193" y="55"/>
                  </a:lnTo>
                  <a:lnTo>
                    <a:pt x="210" y="55"/>
                  </a:lnTo>
                  <a:lnTo>
                    <a:pt x="226" y="55"/>
                  </a:lnTo>
                  <a:lnTo>
                    <a:pt x="226" y="37"/>
                  </a:lnTo>
                  <a:lnTo>
                    <a:pt x="242" y="37"/>
                  </a:lnTo>
                  <a:lnTo>
                    <a:pt x="242" y="19"/>
                  </a:lnTo>
                  <a:lnTo>
                    <a:pt x="242" y="0"/>
                  </a:lnTo>
                  <a:lnTo>
                    <a:pt x="242" y="19"/>
                  </a:lnTo>
                  <a:lnTo>
                    <a:pt x="259" y="19"/>
                  </a:lnTo>
                  <a:lnTo>
                    <a:pt x="275" y="19"/>
                  </a:lnTo>
                  <a:lnTo>
                    <a:pt x="275" y="37"/>
                  </a:lnTo>
                  <a:lnTo>
                    <a:pt x="291" y="37"/>
                  </a:lnTo>
                  <a:lnTo>
                    <a:pt x="291" y="19"/>
                  </a:lnTo>
                  <a:lnTo>
                    <a:pt x="308" y="19"/>
                  </a:lnTo>
                  <a:lnTo>
                    <a:pt x="324" y="19"/>
                  </a:lnTo>
                  <a:lnTo>
                    <a:pt x="341" y="19"/>
                  </a:lnTo>
                  <a:lnTo>
                    <a:pt x="341" y="37"/>
                  </a:lnTo>
                  <a:lnTo>
                    <a:pt x="324" y="37"/>
                  </a:lnTo>
                  <a:lnTo>
                    <a:pt x="341" y="55"/>
                  </a:lnTo>
                  <a:lnTo>
                    <a:pt x="357" y="55"/>
                  </a:lnTo>
                  <a:lnTo>
                    <a:pt x="373" y="55"/>
                  </a:lnTo>
                  <a:lnTo>
                    <a:pt x="389" y="55"/>
                  </a:lnTo>
                  <a:lnTo>
                    <a:pt x="406" y="55"/>
                  </a:lnTo>
                  <a:lnTo>
                    <a:pt x="406" y="74"/>
                  </a:lnTo>
                  <a:lnTo>
                    <a:pt x="422" y="74"/>
                  </a:lnTo>
                  <a:lnTo>
                    <a:pt x="422" y="92"/>
                  </a:lnTo>
                  <a:lnTo>
                    <a:pt x="439" y="92"/>
                  </a:lnTo>
                  <a:lnTo>
                    <a:pt x="439" y="111"/>
                  </a:lnTo>
                  <a:lnTo>
                    <a:pt x="422" y="111"/>
                  </a:lnTo>
                  <a:lnTo>
                    <a:pt x="422" y="129"/>
                  </a:lnTo>
                  <a:lnTo>
                    <a:pt x="422" y="148"/>
                  </a:lnTo>
                  <a:lnTo>
                    <a:pt x="422" y="167"/>
                  </a:lnTo>
                  <a:lnTo>
                    <a:pt x="422" y="185"/>
                  </a:lnTo>
                  <a:lnTo>
                    <a:pt x="422" y="204"/>
                  </a:lnTo>
                  <a:lnTo>
                    <a:pt x="422" y="219"/>
                  </a:lnTo>
                  <a:lnTo>
                    <a:pt x="406" y="219"/>
                  </a:lnTo>
                  <a:lnTo>
                    <a:pt x="406" y="238"/>
                  </a:lnTo>
                  <a:lnTo>
                    <a:pt x="389" y="238"/>
                  </a:lnTo>
                  <a:lnTo>
                    <a:pt x="373" y="238"/>
                  </a:lnTo>
                  <a:lnTo>
                    <a:pt x="357" y="238"/>
                  </a:lnTo>
                  <a:lnTo>
                    <a:pt x="357" y="256"/>
                  </a:lnTo>
                  <a:lnTo>
                    <a:pt x="357" y="274"/>
                  </a:lnTo>
                  <a:lnTo>
                    <a:pt x="341" y="274"/>
                  </a:lnTo>
                  <a:lnTo>
                    <a:pt x="341" y="293"/>
                  </a:lnTo>
                  <a:lnTo>
                    <a:pt x="357" y="293"/>
                  </a:lnTo>
                  <a:lnTo>
                    <a:pt x="357" y="311"/>
                  </a:lnTo>
                  <a:lnTo>
                    <a:pt x="357" y="330"/>
                  </a:lnTo>
                  <a:lnTo>
                    <a:pt x="373" y="330"/>
                  </a:lnTo>
                  <a:lnTo>
                    <a:pt x="291" y="330"/>
                  </a:lnTo>
                  <a:lnTo>
                    <a:pt x="275" y="330"/>
                  </a:lnTo>
                  <a:lnTo>
                    <a:pt x="226" y="330"/>
                  </a:lnTo>
                  <a:lnTo>
                    <a:pt x="177" y="330"/>
                  </a:lnTo>
                  <a:lnTo>
                    <a:pt x="147" y="330"/>
                  </a:lnTo>
                  <a:lnTo>
                    <a:pt x="131" y="311"/>
                  </a:lnTo>
                  <a:lnTo>
                    <a:pt x="49" y="311"/>
                  </a:lnTo>
                  <a:lnTo>
                    <a:pt x="16" y="311"/>
                  </a:lnTo>
                  <a:lnTo>
                    <a:pt x="0" y="311"/>
                  </a:lnTo>
                  <a:lnTo>
                    <a:pt x="0" y="293"/>
                  </a:lnTo>
                  <a:lnTo>
                    <a:pt x="0" y="204"/>
                  </a:lnTo>
                  <a:lnTo>
                    <a:pt x="16" y="92"/>
                  </a:lnTo>
                  <a:lnTo>
                    <a:pt x="16"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Freeform 234"/>
            <p:cNvSpPr>
              <a:spLocks/>
            </p:cNvSpPr>
            <p:nvPr/>
          </p:nvSpPr>
          <p:spPr bwMode="auto">
            <a:xfrm>
              <a:off x="3382" y="430"/>
              <a:ext cx="439" cy="330"/>
            </a:xfrm>
            <a:custGeom>
              <a:avLst/>
              <a:gdLst/>
              <a:ahLst/>
              <a:cxnLst>
                <a:cxn ang="0">
                  <a:pos x="33" y="74"/>
                </a:cxn>
                <a:cxn ang="0">
                  <a:pos x="65" y="55"/>
                </a:cxn>
                <a:cxn ang="0">
                  <a:pos x="98" y="55"/>
                </a:cxn>
                <a:cxn ang="0">
                  <a:pos x="98" y="19"/>
                </a:cxn>
                <a:cxn ang="0">
                  <a:pos x="114" y="37"/>
                </a:cxn>
                <a:cxn ang="0">
                  <a:pos x="131" y="19"/>
                </a:cxn>
                <a:cxn ang="0">
                  <a:pos x="147" y="37"/>
                </a:cxn>
                <a:cxn ang="0">
                  <a:pos x="177" y="37"/>
                </a:cxn>
                <a:cxn ang="0">
                  <a:pos x="193" y="55"/>
                </a:cxn>
                <a:cxn ang="0">
                  <a:pos x="226" y="55"/>
                </a:cxn>
                <a:cxn ang="0">
                  <a:pos x="242" y="37"/>
                </a:cxn>
                <a:cxn ang="0">
                  <a:pos x="242" y="0"/>
                </a:cxn>
                <a:cxn ang="0">
                  <a:pos x="259" y="19"/>
                </a:cxn>
                <a:cxn ang="0">
                  <a:pos x="275" y="37"/>
                </a:cxn>
                <a:cxn ang="0">
                  <a:pos x="291" y="19"/>
                </a:cxn>
                <a:cxn ang="0">
                  <a:pos x="324" y="19"/>
                </a:cxn>
                <a:cxn ang="0">
                  <a:pos x="341" y="37"/>
                </a:cxn>
                <a:cxn ang="0">
                  <a:pos x="341" y="55"/>
                </a:cxn>
                <a:cxn ang="0">
                  <a:pos x="373" y="55"/>
                </a:cxn>
                <a:cxn ang="0">
                  <a:pos x="406" y="55"/>
                </a:cxn>
                <a:cxn ang="0">
                  <a:pos x="422" y="74"/>
                </a:cxn>
                <a:cxn ang="0">
                  <a:pos x="439" y="92"/>
                </a:cxn>
                <a:cxn ang="0">
                  <a:pos x="422" y="111"/>
                </a:cxn>
                <a:cxn ang="0">
                  <a:pos x="422" y="148"/>
                </a:cxn>
                <a:cxn ang="0">
                  <a:pos x="422" y="185"/>
                </a:cxn>
                <a:cxn ang="0">
                  <a:pos x="422" y="219"/>
                </a:cxn>
                <a:cxn ang="0">
                  <a:pos x="406" y="238"/>
                </a:cxn>
                <a:cxn ang="0">
                  <a:pos x="373" y="238"/>
                </a:cxn>
                <a:cxn ang="0">
                  <a:pos x="357" y="256"/>
                </a:cxn>
                <a:cxn ang="0">
                  <a:pos x="341" y="274"/>
                </a:cxn>
                <a:cxn ang="0">
                  <a:pos x="357" y="293"/>
                </a:cxn>
                <a:cxn ang="0">
                  <a:pos x="357" y="330"/>
                </a:cxn>
                <a:cxn ang="0">
                  <a:pos x="291" y="330"/>
                </a:cxn>
                <a:cxn ang="0">
                  <a:pos x="226" y="330"/>
                </a:cxn>
                <a:cxn ang="0">
                  <a:pos x="147" y="330"/>
                </a:cxn>
                <a:cxn ang="0">
                  <a:pos x="49" y="311"/>
                </a:cxn>
                <a:cxn ang="0">
                  <a:pos x="0" y="311"/>
                </a:cxn>
                <a:cxn ang="0">
                  <a:pos x="0" y="204"/>
                </a:cxn>
                <a:cxn ang="0">
                  <a:pos x="16" y="74"/>
                </a:cxn>
              </a:cxnLst>
              <a:rect l="0" t="0" r="r" b="b"/>
              <a:pathLst>
                <a:path w="439" h="330">
                  <a:moveTo>
                    <a:pt x="16" y="74"/>
                  </a:moveTo>
                  <a:lnTo>
                    <a:pt x="33" y="74"/>
                  </a:lnTo>
                  <a:lnTo>
                    <a:pt x="49" y="55"/>
                  </a:lnTo>
                  <a:lnTo>
                    <a:pt x="65" y="55"/>
                  </a:lnTo>
                  <a:lnTo>
                    <a:pt x="82" y="55"/>
                  </a:lnTo>
                  <a:lnTo>
                    <a:pt x="98" y="55"/>
                  </a:lnTo>
                  <a:lnTo>
                    <a:pt x="98" y="37"/>
                  </a:lnTo>
                  <a:lnTo>
                    <a:pt x="98" y="19"/>
                  </a:lnTo>
                  <a:lnTo>
                    <a:pt x="114" y="19"/>
                  </a:lnTo>
                  <a:lnTo>
                    <a:pt x="114" y="37"/>
                  </a:lnTo>
                  <a:lnTo>
                    <a:pt x="131" y="37"/>
                  </a:lnTo>
                  <a:lnTo>
                    <a:pt x="131" y="19"/>
                  </a:lnTo>
                  <a:lnTo>
                    <a:pt x="147" y="19"/>
                  </a:lnTo>
                  <a:lnTo>
                    <a:pt x="147" y="37"/>
                  </a:lnTo>
                  <a:lnTo>
                    <a:pt x="163" y="37"/>
                  </a:lnTo>
                  <a:lnTo>
                    <a:pt x="177" y="37"/>
                  </a:lnTo>
                  <a:lnTo>
                    <a:pt x="193" y="37"/>
                  </a:lnTo>
                  <a:lnTo>
                    <a:pt x="193" y="55"/>
                  </a:lnTo>
                  <a:lnTo>
                    <a:pt x="210" y="55"/>
                  </a:lnTo>
                  <a:lnTo>
                    <a:pt x="226" y="55"/>
                  </a:lnTo>
                  <a:lnTo>
                    <a:pt x="226" y="37"/>
                  </a:lnTo>
                  <a:lnTo>
                    <a:pt x="242" y="37"/>
                  </a:lnTo>
                  <a:lnTo>
                    <a:pt x="242" y="19"/>
                  </a:lnTo>
                  <a:lnTo>
                    <a:pt x="242" y="0"/>
                  </a:lnTo>
                  <a:lnTo>
                    <a:pt x="242" y="19"/>
                  </a:lnTo>
                  <a:lnTo>
                    <a:pt x="259" y="19"/>
                  </a:lnTo>
                  <a:lnTo>
                    <a:pt x="275" y="19"/>
                  </a:lnTo>
                  <a:lnTo>
                    <a:pt x="275" y="37"/>
                  </a:lnTo>
                  <a:lnTo>
                    <a:pt x="291" y="37"/>
                  </a:lnTo>
                  <a:lnTo>
                    <a:pt x="291" y="19"/>
                  </a:lnTo>
                  <a:lnTo>
                    <a:pt x="308" y="19"/>
                  </a:lnTo>
                  <a:lnTo>
                    <a:pt x="324" y="19"/>
                  </a:lnTo>
                  <a:lnTo>
                    <a:pt x="341" y="19"/>
                  </a:lnTo>
                  <a:lnTo>
                    <a:pt x="341" y="37"/>
                  </a:lnTo>
                  <a:lnTo>
                    <a:pt x="324" y="37"/>
                  </a:lnTo>
                  <a:lnTo>
                    <a:pt x="341" y="55"/>
                  </a:lnTo>
                  <a:lnTo>
                    <a:pt x="357" y="55"/>
                  </a:lnTo>
                  <a:lnTo>
                    <a:pt x="373" y="55"/>
                  </a:lnTo>
                  <a:lnTo>
                    <a:pt x="389" y="55"/>
                  </a:lnTo>
                  <a:lnTo>
                    <a:pt x="406" y="55"/>
                  </a:lnTo>
                  <a:lnTo>
                    <a:pt x="406" y="74"/>
                  </a:lnTo>
                  <a:lnTo>
                    <a:pt x="422" y="74"/>
                  </a:lnTo>
                  <a:lnTo>
                    <a:pt x="422" y="92"/>
                  </a:lnTo>
                  <a:lnTo>
                    <a:pt x="439" y="92"/>
                  </a:lnTo>
                  <a:lnTo>
                    <a:pt x="439" y="111"/>
                  </a:lnTo>
                  <a:lnTo>
                    <a:pt x="422" y="111"/>
                  </a:lnTo>
                  <a:lnTo>
                    <a:pt x="422" y="129"/>
                  </a:lnTo>
                  <a:lnTo>
                    <a:pt x="422" y="148"/>
                  </a:lnTo>
                  <a:lnTo>
                    <a:pt x="422" y="167"/>
                  </a:lnTo>
                  <a:lnTo>
                    <a:pt x="422" y="185"/>
                  </a:lnTo>
                  <a:lnTo>
                    <a:pt x="422" y="204"/>
                  </a:lnTo>
                  <a:lnTo>
                    <a:pt x="422" y="219"/>
                  </a:lnTo>
                  <a:lnTo>
                    <a:pt x="406" y="219"/>
                  </a:lnTo>
                  <a:lnTo>
                    <a:pt x="406" y="238"/>
                  </a:lnTo>
                  <a:lnTo>
                    <a:pt x="389" y="238"/>
                  </a:lnTo>
                  <a:lnTo>
                    <a:pt x="373" y="238"/>
                  </a:lnTo>
                  <a:lnTo>
                    <a:pt x="357" y="238"/>
                  </a:lnTo>
                  <a:lnTo>
                    <a:pt x="357" y="256"/>
                  </a:lnTo>
                  <a:lnTo>
                    <a:pt x="357" y="274"/>
                  </a:lnTo>
                  <a:lnTo>
                    <a:pt x="341" y="274"/>
                  </a:lnTo>
                  <a:lnTo>
                    <a:pt x="341" y="293"/>
                  </a:lnTo>
                  <a:lnTo>
                    <a:pt x="357" y="293"/>
                  </a:lnTo>
                  <a:lnTo>
                    <a:pt x="357" y="311"/>
                  </a:lnTo>
                  <a:lnTo>
                    <a:pt x="357" y="330"/>
                  </a:lnTo>
                  <a:lnTo>
                    <a:pt x="373" y="330"/>
                  </a:lnTo>
                  <a:lnTo>
                    <a:pt x="291" y="330"/>
                  </a:lnTo>
                  <a:lnTo>
                    <a:pt x="275" y="330"/>
                  </a:lnTo>
                  <a:lnTo>
                    <a:pt x="226" y="330"/>
                  </a:lnTo>
                  <a:lnTo>
                    <a:pt x="177" y="330"/>
                  </a:lnTo>
                  <a:lnTo>
                    <a:pt x="147" y="330"/>
                  </a:lnTo>
                  <a:lnTo>
                    <a:pt x="131" y="311"/>
                  </a:lnTo>
                  <a:lnTo>
                    <a:pt x="49" y="311"/>
                  </a:lnTo>
                  <a:lnTo>
                    <a:pt x="16" y="311"/>
                  </a:lnTo>
                  <a:lnTo>
                    <a:pt x="0" y="311"/>
                  </a:lnTo>
                  <a:lnTo>
                    <a:pt x="0" y="293"/>
                  </a:lnTo>
                  <a:lnTo>
                    <a:pt x="0" y="204"/>
                  </a:lnTo>
                  <a:lnTo>
                    <a:pt x="16" y="92"/>
                  </a:lnTo>
                  <a:lnTo>
                    <a:pt x="16"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70" name="Group 230"/>
          <p:cNvGrpSpPr>
            <a:grpSpLocks/>
          </p:cNvGrpSpPr>
          <p:nvPr/>
        </p:nvGrpSpPr>
        <p:grpSpPr bwMode="auto">
          <a:xfrm>
            <a:off x="9942399" y="1707127"/>
            <a:ext cx="573239" cy="1443402"/>
            <a:chOff x="8061" y="467"/>
            <a:chExt cx="556" cy="1400"/>
          </a:xfrm>
          <a:solidFill>
            <a:schemeClr val="accent5">
              <a:lumMod val="60000"/>
              <a:lumOff val="40000"/>
            </a:schemeClr>
          </a:solidFill>
        </p:grpSpPr>
        <p:sp>
          <p:nvSpPr>
            <p:cNvPr id="371" name="Freeform 232"/>
            <p:cNvSpPr>
              <a:spLocks/>
            </p:cNvSpPr>
            <p:nvPr/>
          </p:nvSpPr>
          <p:spPr bwMode="auto">
            <a:xfrm>
              <a:off x="8061" y="467"/>
              <a:ext cx="556" cy="1400"/>
            </a:xfrm>
            <a:custGeom>
              <a:avLst/>
              <a:gdLst/>
              <a:ahLst/>
              <a:cxnLst>
                <a:cxn ang="0">
                  <a:pos x="196" y="256"/>
                </a:cxn>
                <a:cxn ang="0">
                  <a:pos x="246" y="237"/>
                </a:cxn>
                <a:cxn ang="0">
                  <a:pos x="246" y="182"/>
                </a:cxn>
                <a:cxn ang="0">
                  <a:pos x="229" y="148"/>
                </a:cxn>
                <a:cxn ang="0">
                  <a:pos x="213" y="111"/>
                </a:cxn>
                <a:cxn ang="0">
                  <a:pos x="213" y="56"/>
                </a:cxn>
                <a:cxn ang="0">
                  <a:pos x="196" y="18"/>
                </a:cxn>
                <a:cxn ang="0">
                  <a:pos x="246" y="18"/>
                </a:cxn>
                <a:cxn ang="0">
                  <a:pos x="262" y="56"/>
                </a:cxn>
                <a:cxn ang="0">
                  <a:pos x="262" y="111"/>
                </a:cxn>
                <a:cxn ang="0">
                  <a:pos x="278" y="148"/>
                </a:cxn>
                <a:cxn ang="0">
                  <a:pos x="311" y="201"/>
                </a:cxn>
                <a:cxn ang="0">
                  <a:pos x="327" y="237"/>
                </a:cxn>
                <a:cxn ang="0">
                  <a:pos x="344" y="274"/>
                </a:cxn>
                <a:cxn ang="0">
                  <a:pos x="360" y="330"/>
                </a:cxn>
                <a:cxn ang="0">
                  <a:pos x="392" y="367"/>
                </a:cxn>
                <a:cxn ang="0">
                  <a:pos x="409" y="422"/>
                </a:cxn>
                <a:cxn ang="0">
                  <a:pos x="442" y="459"/>
                </a:cxn>
                <a:cxn ang="0">
                  <a:pos x="442" y="515"/>
                </a:cxn>
                <a:cxn ang="0">
                  <a:pos x="458" y="552"/>
                </a:cxn>
                <a:cxn ang="0">
                  <a:pos x="474" y="589"/>
                </a:cxn>
                <a:cxn ang="0">
                  <a:pos x="507" y="626"/>
                </a:cxn>
                <a:cxn ang="0">
                  <a:pos x="523" y="663"/>
                </a:cxn>
                <a:cxn ang="0">
                  <a:pos x="540" y="700"/>
                </a:cxn>
                <a:cxn ang="0">
                  <a:pos x="540" y="756"/>
                </a:cxn>
                <a:cxn ang="0">
                  <a:pos x="556" y="811"/>
                </a:cxn>
                <a:cxn ang="0">
                  <a:pos x="556" y="867"/>
                </a:cxn>
                <a:cxn ang="0">
                  <a:pos x="556" y="922"/>
                </a:cxn>
                <a:cxn ang="0">
                  <a:pos x="556" y="977"/>
                </a:cxn>
                <a:cxn ang="0">
                  <a:pos x="540" y="1011"/>
                </a:cxn>
                <a:cxn ang="0">
                  <a:pos x="540" y="1067"/>
                </a:cxn>
                <a:cxn ang="0">
                  <a:pos x="540" y="1122"/>
                </a:cxn>
                <a:cxn ang="0">
                  <a:pos x="540" y="1178"/>
                </a:cxn>
                <a:cxn ang="0">
                  <a:pos x="523" y="1215"/>
                </a:cxn>
                <a:cxn ang="0">
                  <a:pos x="523" y="1271"/>
                </a:cxn>
                <a:cxn ang="0">
                  <a:pos x="507" y="1307"/>
                </a:cxn>
                <a:cxn ang="0">
                  <a:pos x="507" y="1363"/>
                </a:cxn>
                <a:cxn ang="0">
                  <a:pos x="491" y="1326"/>
                </a:cxn>
                <a:cxn ang="0">
                  <a:pos x="442" y="1326"/>
                </a:cxn>
                <a:cxn ang="0">
                  <a:pos x="409" y="1345"/>
                </a:cxn>
                <a:cxn ang="0">
                  <a:pos x="376" y="1363"/>
                </a:cxn>
                <a:cxn ang="0">
                  <a:pos x="327" y="1381"/>
                </a:cxn>
                <a:cxn ang="0">
                  <a:pos x="196" y="996"/>
                </a:cxn>
                <a:cxn ang="0">
                  <a:pos x="164" y="848"/>
                </a:cxn>
                <a:cxn ang="0">
                  <a:pos x="147" y="811"/>
                </a:cxn>
                <a:cxn ang="0">
                  <a:pos x="131" y="756"/>
                </a:cxn>
                <a:cxn ang="0">
                  <a:pos x="0" y="774"/>
                </a:cxn>
                <a:cxn ang="0">
                  <a:pos x="17" y="718"/>
                </a:cxn>
                <a:cxn ang="0">
                  <a:pos x="0" y="681"/>
                </a:cxn>
                <a:cxn ang="0">
                  <a:pos x="17" y="644"/>
                </a:cxn>
                <a:cxn ang="0">
                  <a:pos x="17" y="589"/>
                </a:cxn>
                <a:cxn ang="0">
                  <a:pos x="0" y="552"/>
                </a:cxn>
                <a:cxn ang="0">
                  <a:pos x="17" y="515"/>
                </a:cxn>
                <a:cxn ang="0">
                  <a:pos x="17" y="459"/>
                </a:cxn>
                <a:cxn ang="0">
                  <a:pos x="33" y="422"/>
                </a:cxn>
                <a:cxn ang="0">
                  <a:pos x="49" y="386"/>
                </a:cxn>
                <a:cxn ang="0">
                  <a:pos x="66" y="348"/>
                </a:cxn>
                <a:cxn ang="0">
                  <a:pos x="82" y="311"/>
                </a:cxn>
                <a:cxn ang="0">
                  <a:pos x="131" y="293"/>
                </a:cxn>
                <a:cxn ang="0">
                  <a:pos x="180" y="274"/>
                </a:cxn>
              </a:cxnLst>
              <a:rect l="0" t="0" r="r" b="b"/>
              <a:pathLst>
                <a:path w="556" h="1400">
                  <a:moveTo>
                    <a:pt x="180" y="274"/>
                  </a:moveTo>
                  <a:lnTo>
                    <a:pt x="196" y="274"/>
                  </a:lnTo>
                  <a:lnTo>
                    <a:pt x="196" y="256"/>
                  </a:lnTo>
                  <a:lnTo>
                    <a:pt x="213" y="256"/>
                  </a:lnTo>
                  <a:lnTo>
                    <a:pt x="229" y="256"/>
                  </a:lnTo>
                  <a:lnTo>
                    <a:pt x="246" y="237"/>
                  </a:lnTo>
                  <a:lnTo>
                    <a:pt x="246" y="219"/>
                  </a:lnTo>
                  <a:lnTo>
                    <a:pt x="246" y="201"/>
                  </a:lnTo>
                  <a:lnTo>
                    <a:pt x="246" y="182"/>
                  </a:lnTo>
                  <a:lnTo>
                    <a:pt x="229" y="182"/>
                  </a:lnTo>
                  <a:lnTo>
                    <a:pt x="229" y="167"/>
                  </a:lnTo>
                  <a:lnTo>
                    <a:pt x="229" y="148"/>
                  </a:lnTo>
                  <a:lnTo>
                    <a:pt x="229" y="129"/>
                  </a:lnTo>
                  <a:lnTo>
                    <a:pt x="229" y="111"/>
                  </a:lnTo>
                  <a:lnTo>
                    <a:pt x="213" y="111"/>
                  </a:lnTo>
                  <a:lnTo>
                    <a:pt x="213" y="92"/>
                  </a:lnTo>
                  <a:lnTo>
                    <a:pt x="213" y="74"/>
                  </a:lnTo>
                  <a:lnTo>
                    <a:pt x="213" y="56"/>
                  </a:lnTo>
                  <a:lnTo>
                    <a:pt x="213" y="37"/>
                  </a:lnTo>
                  <a:lnTo>
                    <a:pt x="196" y="37"/>
                  </a:lnTo>
                  <a:lnTo>
                    <a:pt x="196" y="18"/>
                  </a:lnTo>
                  <a:lnTo>
                    <a:pt x="229" y="0"/>
                  </a:lnTo>
                  <a:lnTo>
                    <a:pt x="229" y="18"/>
                  </a:lnTo>
                  <a:lnTo>
                    <a:pt x="246" y="18"/>
                  </a:lnTo>
                  <a:lnTo>
                    <a:pt x="246" y="37"/>
                  </a:lnTo>
                  <a:lnTo>
                    <a:pt x="246" y="56"/>
                  </a:lnTo>
                  <a:lnTo>
                    <a:pt x="262" y="56"/>
                  </a:lnTo>
                  <a:lnTo>
                    <a:pt x="262" y="74"/>
                  </a:lnTo>
                  <a:lnTo>
                    <a:pt x="262" y="92"/>
                  </a:lnTo>
                  <a:lnTo>
                    <a:pt x="262" y="111"/>
                  </a:lnTo>
                  <a:lnTo>
                    <a:pt x="278" y="111"/>
                  </a:lnTo>
                  <a:lnTo>
                    <a:pt x="278" y="129"/>
                  </a:lnTo>
                  <a:lnTo>
                    <a:pt x="278" y="148"/>
                  </a:lnTo>
                  <a:lnTo>
                    <a:pt x="295" y="167"/>
                  </a:lnTo>
                  <a:lnTo>
                    <a:pt x="295" y="182"/>
                  </a:lnTo>
                  <a:lnTo>
                    <a:pt x="311" y="201"/>
                  </a:lnTo>
                  <a:lnTo>
                    <a:pt x="311" y="219"/>
                  </a:lnTo>
                  <a:lnTo>
                    <a:pt x="327" y="219"/>
                  </a:lnTo>
                  <a:lnTo>
                    <a:pt x="327" y="237"/>
                  </a:lnTo>
                  <a:lnTo>
                    <a:pt x="327" y="256"/>
                  </a:lnTo>
                  <a:lnTo>
                    <a:pt x="344" y="256"/>
                  </a:lnTo>
                  <a:lnTo>
                    <a:pt x="344" y="274"/>
                  </a:lnTo>
                  <a:lnTo>
                    <a:pt x="360" y="293"/>
                  </a:lnTo>
                  <a:lnTo>
                    <a:pt x="360" y="311"/>
                  </a:lnTo>
                  <a:lnTo>
                    <a:pt x="360" y="330"/>
                  </a:lnTo>
                  <a:lnTo>
                    <a:pt x="376" y="330"/>
                  </a:lnTo>
                  <a:lnTo>
                    <a:pt x="376" y="348"/>
                  </a:lnTo>
                  <a:lnTo>
                    <a:pt x="392" y="367"/>
                  </a:lnTo>
                  <a:lnTo>
                    <a:pt x="392" y="386"/>
                  </a:lnTo>
                  <a:lnTo>
                    <a:pt x="409" y="404"/>
                  </a:lnTo>
                  <a:lnTo>
                    <a:pt x="409" y="422"/>
                  </a:lnTo>
                  <a:lnTo>
                    <a:pt x="425" y="441"/>
                  </a:lnTo>
                  <a:lnTo>
                    <a:pt x="425" y="459"/>
                  </a:lnTo>
                  <a:lnTo>
                    <a:pt x="442" y="459"/>
                  </a:lnTo>
                  <a:lnTo>
                    <a:pt x="442" y="478"/>
                  </a:lnTo>
                  <a:lnTo>
                    <a:pt x="442" y="496"/>
                  </a:lnTo>
                  <a:lnTo>
                    <a:pt x="442" y="515"/>
                  </a:lnTo>
                  <a:lnTo>
                    <a:pt x="458" y="515"/>
                  </a:lnTo>
                  <a:lnTo>
                    <a:pt x="458" y="533"/>
                  </a:lnTo>
                  <a:lnTo>
                    <a:pt x="458" y="552"/>
                  </a:lnTo>
                  <a:lnTo>
                    <a:pt x="474" y="552"/>
                  </a:lnTo>
                  <a:lnTo>
                    <a:pt x="474" y="571"/>
                  </a:lnTo>
                  <a:lnTo>
                    <a:pt x="474" y="589"/>
                  </a:lnTo>
                  <a:lnTo>
                    <a:pt x="491" y="607"/>
                  </a:lnTo>
                  <a:lnTo>
                    <a:pt x="491" y="626"/>
                  </a:lnTo>
                  <a:lnTo>
                    <a:pt x="507" y="626"/>
                  </a:lnTo>
                  <a:lnTo>
                    <a:pt x="507" y="644"/>
                  </a:lnTo>
                  <a:lnTo>
                    <a:pt x="507" y="663"/>
                  </a:lnTo>
                  <a:lnTo>
                    <a:pt x="523" y="663"/>
                  </a:lnTo>
                  <a:lnTo>
                    <a:pt x="523" y="681"/>
                  </a:lnTo>
                  <a:lnTo>
                    <a:pt x="523" y="700"/>
                  </a:lnTo>
                  <a:lnTo>
                    <a:pt x="540" y="700"/>
                  </a:lnTo>
                  <a:lnTo>
                    <a:pt x="540" y="718"/>
                  </a:lnTo>
                  <a:lnTo>
                    <a:pt x="540" y="737"/>
                  </a:lnTo>
                  <a:lnTo>
                    <a:pt x="540" y="756"/>
                  </a:lnTo>
                  <a:lnTo>
                    <a:pt x="540" y="774"/>
                  </a:lnTo>
                  <a:lnTo>
                    <a:pt x="556" y="792"/>
                  </a:lnTo>
                  <a:lnTo>
                    <a:pt x="556" y="811"/>
                  </a:lnTo>
                  <a:lnTo>
                    <a:pt x="556" y="829"/>
                  </a:lnTo>
                  <a:lnTo>
                    <a:pt x="556" y="848"/>
                  </a:lnTo>
                  <a:lnTo>
                    <a:pt x="556" y="867"/>
                  </a:lnTo>
                  <a:lnTo>
                    <a:pt x="556" y="885"/>
                  </a:lnTo>
                  <a:lnTo>
                    <a:pt x="556" y="903"/>
                  </a:lnTo>
                  <a:lnTo>
                    <a:pt x="556" y="922"/>
                  </a:lnTo>
                  <a:lnTo>
                    <a:pt x="556" y="941"/>
                  </a:lnTo>
                  <a:lnTo>
                    <a:pt x="556" y="959"/>
                  </a:lnTo>
                  <a:lnTo>
                    <a:pt x="556" y="977"/>
                  </a:lnTo>
                  <a:lnTo>
                    <a:pt x="556" y="996"/>
                  </a:lnTo>
                  <a:lnTo>
                    <a:pt x="540" y="996"/>
                  </a:lnTo>
                  <a:lnTo>
                    <a:pt x="540" y="1011"/>
                  </a:lnTo>
                  <a:lnTo>
                    <a:pt x="540" y="1030"/>
                  </a:lnTo>
                  <a:lnTo>
                    <a:pt x="540" y="1048"/>
                  </a:lnTo>
                  <a:lnTo>
                    <a:pt x="540" y="1067"/>
                  </a:lnTo>
                  <a:lnTo>
                    <a:pt x="540" y="1086"/>
                  </a:lnTo>
                  <a:lnTo>
                    <a:pt x="540" y="1104"/>
                  </a:lnTo>
                  <a:lnTo>
                    <a:pt x="540" y="1122"/>
                  </a:lnTo>
                  <a:lnTo>
                    <a:pt x="540" y="1141"/>
                  </a:lnTo>
                  <a:lnTo>
                    <a:pt x="540" y="1160"/>
                  </a:lnTo>
                  <a:lnTo>
                    <a:pt x="540" y="1178"/>
                  </a:lnTo>
                  <a:lnTo>
                    <a:pt x="523" y="1178"/>
                  </a:lnTo>
                  <a:lnTo>
                    <a:pt x="523" y="1196"/>
                  </a:lnTo>
                  <a:lnTo>
                    <a:pt x="523" y="1215"/>
                  </a:lnTo>
                  <a:lnTo>
                    <a:pt x="523" y="1233"/>
                  </a:lnTo>
                  <a:lnTo>
                    <a:pt x="523" y="1252"/>
                  </a:lnTo>
                  <a:lnTo>
                    <a:pt x="523" y="1271"/>
                  </a:lnTo>
                  <a:lnTo>
                    <a:pt x="523" y="1289"/>
                  </a:lnTo>
                  <a:lnTo>
                    <a:pt x="523" y="1307"/>
                  </a:lnTo>
                  <a:lnTo>
                    <a:pt x="507" y="1307"/>
                  </a:lnTo>
                  <a:lnTo>
                    <a:pt x="507" y="1326"/>
                  </a:lnTo>
                  <a:lnTo>
                    <a:pt x="507" y="1345"/>
                  </a:lnTo>
                  <a:lnTo>
                    <a:pt x="507" y="1363"/>
                  </a:lnTo>
                  <a:lnTo>
                    <a:pt x="507" y="1345"/>
                  </a:lnTo>
                  <a:lnTo>
                    <a:pt x="491" y="1345"/>
                  </a:lnTo>
                  <a:lnTo>
                    <a:pt x="491" y="1326"/>
                  </a:lnTo>
                  <a:lnTo>
                    <a:pt x="474" y="1326"/>
                  </a:lnTo>
                  <a:lnTo>
                    <a:pt x="458" y="1326"/>
                  </a:lnTo>
                  <a:lnTo>
                    <a:pt x="442" y="1326"/>
                  </a:lnTo>
                  <a:lnTo>
                    <a:pt x="442" y="1345"/>
                  </a:lnTo>
                  <a:lnTo>
                    <a:pt x="425" y="1345"/>
                  </a:lnTo>
                  <a:lnTo>
                    <a:pt x="409" y="1345"/>
                  </a:lnTo>
                  <a:lnTo>
                    <a:pt x="392" y="1345"/>
                  </a:lnTo>
                  <a:lnTo>
                    <a:pt x="392" y="1363"/>
                  </a:lnTo>
                  <a:lnTo>
                    <a:pt x="376" y="1363"/>
                  </a:lnTo>
                  <a:lnTo>
                    <a:pt x="360" y="1363"/>
                  </a:lnTo>
                  <a:lnTo>
                    <a:pt x="344" y="1381"/>
                  </a:lnTo>
                  <a:lnTo>
                    <a:pt x="327" y="1381"/>
                  </a:lnTo>
                  <a:lnTo>
                    <a:pt x="311" y="1400"/>
                  </a:lnTo>
                  <a:lnTo>
                    <a:pt x="295" y="1400"/>
                  </a:lnTo>
                  <a:lnTo>
                    <a:pt x="196" y="996"/>
                  </a:lnTo>
                  <a:lnTo>
                    <a:pt x="164" y="885"/>
                  </a:lnTo>
                  <a:lnTo>
                    <a:pt x="164" y="867"/>
                  </a:lnTo>
                  <a:lnTo>
                    <a:pt x="164" y="848"/>
                  </a:lnTo>
                  <a:lnTo>
                    <a:pt x="147" y="848"/>
                  </a:lnTo>
                  <a:lnTo>
                    <a:pt x="147" y="829"/>
                  </a:lnTo>
                  <a:lnTo>
                    <a:pt x="147" y="811"/>
                  </a:lnTo>
                  <a:lnTo>
                    <a:pt x="147" y="792"/>
                  </a:lnTo>
                  <a:lnTo>
                    <a:pt x="131" y="774"/>
                  </a:lnTo>
                  <a:lnTo>
                    <a:pt x="131" y="756"/>
                  </a:lnTo>
                  <a:lnTo>
                    <a:pt x="33" y="774"/>
                  </a:lnTo>
                  <a:lnTo>
                    <a:pt x="17" y="774"/>
                  </a:lnTo>
                  <a:lnTo>
                    <a:pt x="0" y="774"/>
                  </a:lnTo>
                  <a:lnTo>
                    <a:pt x="17" y="756"/>
                  </a:lnTo>
                  <a:lnTo>
                    <a:pt x="17" y="737"/>
                  </a:lnTo>
                  <a:lnTo>
                    <a:pt x="17" y="718"/>
                  </a:lnTo>
                  <a:lnTo>
                    <a:pt x="0" y="718"/>
                  </a:lnTo>
                  <a:lnTo>
                    <a:pt x="0" y="700"/>
                  </a:lnTo>
                  <a:lnTo>
                    <a:pt x="0" y="681"/>
                  </a:lnTo>
                  <a:lnTo>
                    <a:pt x="17" y="681"/>
                  </a:lnTo>
                  <a:lnTo>
                    <a:pt x="17" y="663"/>
                  </a:lnTo>
                  <a:lnTo>
                    <a:pt x="17" y="644"/>
                  </a:lnTo>
                  <a:lnTo>
                    <a:pt x="17" y="626"/>
                  </a:lnTo>
                  <a:lnTo>
                    <a:pt x="17" y="607"/>
                  </a:lnTo>
                  <a:lnTo>
                    <a:pt x="17" y="589"/>
                  </a:lnTo>
                  <a:lnTo>
                    <a:pt x="0" y="589"/>
                  </a:lnTo>
                  <a:lnTo>
                    <a:pt x="0" y="571"/>
                  </a:lnTo>
                  <a:lnTo>
                    <a:pt x="0" y="552"/>
                  </a:lnTo>
                  <a:lnTo>
                    <a:pt x="0" y="533"/>
                  </a:lnTo>
                  <a:lnTo>
                    <a:pt x="17" y="533"/>
                  </a:lnTo>
                  <a:lnTo>
                    <a:pt x="17" y="515"/>
                  </a:lnTo>
                  <a:lnTo>
                    <a:pt x="17" y="496"/>
                  </a:lnTo>
                  <a:lnTo>
                    <a:pt x="17" y="478"/>
                  </a:lnTo>
                  <a:lnTo>
                    <a:pt x="17" y="459"/>
                  </a:lnTo>
                  <a:lnTo>
                    <a:pt x="33" y="459"/>
                  </a:lnTo>
                  <a:lnTo>
                    <a:pt x="33" y="441"/>
                  </a:lnTo>
                  <a:lnTo>
                    <a:pt x="33" y="422"/>
                  </a:lnTo>
                  <a:lnTo>
                    <a:pt x="33" y="404"/>
                  </a:lnTo>
                  <a:lnTo>
                    <a:pt x="33" y="386"/>
                  </a:lnTo>
                  <a:lnTo>
                    <a:pt x="49" y="386"/>
                  </a:lnTo>
                  <a:lnTo>
                    <a:pt x="49" y="367"/>
                  </a:lnTo>
                  <a:lnTo>
                    <a:pt x="49" y="348"/>
                  </a:lnTo>
                  <a:lnTo>
                    <a:pt x="66" y="348"/>
                  </a:lnTo>
                  <a:lnTo>
                    <a:pt x="66" y="330"/>
                  </a:lnTo>
                  <a:lnTo>
                    <a:pt x="82" y="330"/>
                  </a:lnTo>
                  <a:lnTo>
                    <a:pt x="82" y="311"/>
                  </a:lnTo>
                  <a:lnTo>
                    <a:pt x="99" y="311"/>
                  </a:lnTo>
                  <a:lnTo>
                    <a:pt x="115" y="311"/>
                  </a:lnTo>
                  <a:lnTo>
                    <a:pt x="131" y="293"/>
                  </a:lnTo>
                  <a:lnTo>
                    <a:pt x="147" y="293"/>
                  </a:lnTo>
                  <a:lnTo>
                    <a:pt x="164" y="274"/>
                  </a:lnTo>
                  <a:lnTo>
                    <a:pt x="180" y="2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2" name="Freeform 231"/>
            <p:cNvSpPr>
              <a:spLocks/>
            </p:cNvSpPr>
            <p:nvPr/>
          </p:nvSpPr>
          <p:spPr bwMode="auto">
            <a:xfrm>
              <a:off x="8061" y="467"/>
              <a:ext cx="556" cy="1400"/>
            </a:xfrm>
            <a:custGeom>
              <a:avLst/>
              <a:gdLst/>
              <a:ahLst/>
              <a:cxnLst>
                <a:cxn ang="0">
                  <a:pos x="196" y="256"/>
                </a:cxn>
                <a:cxn ang="0">
                  <a:pos x="246" y="237"/>
                </a:cxn>
                <a:cxn ang="0">
                  <a:pos x="246" y="182"/>
                </a:cxn>
                <a:cxn ang="0">
                  <a:pos x="229" y="148"/>
                </a:cxn>
                <a:cxn ang="0">
                  <a:pos x="213" y="111"/>
                </a:cxn>
                <a:cxn ang="0">
                  <a:pos x="213" y="56"/>
                </a:cxn>
                <a:cxn ang="0">
                  <a:pos x="196" y="18"/>
                </a:cxn>
                <a:cxn ang="0">
                  <a:pos x="246" y="18"/>
                </a:cxn>
                <a:cxn ang="0">
                  <a:pos x="262" y="56"/>
                </a:cxn>
                <a:cxn ang="0">
                  <a:pos x="262" y="111"/>
                </a:cxn>
                <a:cxn ang="0">
                  <a:pos x="278" y="148"/>
                </a:cxn>
                <a:cxn ang="0">
                  <a:pos x="311" y="201"/>
                </a:cxn>
                <a:cxn ang="0">
                  <a:pos x="327" y="237"/>
                </a:cxn>
                <a:cxn ang="0">
                  <a:pos x="344" y="274"/>
                </a:cxn>
                <a:cxn ang="0">
                  <a:pos x="360" y="330"/>
                </a:cxn>
                <a:cxn ang="0">
                  <a:pos x="392" y="367"/>
                </a:cxn>
                <a:cxn ang="0">
                  <a:pos x="409" y="422"/>
                </a:cxn>
                <a:cxn ang="0">
                  <a:pos x="442" y="459"/>
                </a:cxn>
                <a:cxn ang="0">
                  <a:pos x="442" y="515"/>
                </a:cxn>
                <a:cxn ang="0">
                  <a:pos x="458" y="552"/>
                </a:cxn>
                <a:cxn ang="0">
                  <a:pos x="474" y="589"/>
                </a:cxn>
                <a:cxn ang="0">
                  <a:pos x="507" y="626"/>
                </a:cxn>
                <a:cxn ang="0">
                  <a:pos x="523" y="663"/>
                </a:cxn>
                <a:cxn ang="0">
                  <a:pos x="540" y="700"/>
                </a:cxn>
                <a:cxn ang="0">
                  <a:pos x="540" y="756"/>
                </a:cxn>
                <a:cxn ang="0">
                  <a:pos x="556" y="811"/>
                </a:cxn>
                <a:cxn ang="0">
                  <a:pos x="556" y="867"/>
                </a:cxn>
                <a:cxn ang="0">
                  <a:pos x="556" y="922"/>
                </a:cxn>
                <a:cxn ang="0">
                  <a:pos x="556" y="977"/>
                </a:cxn>
                <a:cxn ang="0">
                  <a:pos x="540" y="1011"/>
                </a:cxn>
                <a:cxn ang="0">
                  <a:pos x="540" y="1067"/>
                </a:cxn>
                <a:cxn ang="0">
                  <a:pos x="540" y="1122"/>
                </a:cxn>
                <a:cxn ang="0">
                  <a:pos x="540" y="1178"/>
                </a:cxn>
                <a:cxn ang="0">
                  <a:pos x="523" y="1215"/>
                </a:cxn>
                <a:cxn ang="0">
                  <a:pos x="523" y="1271"/>
                </a:cxn>
                <a:cxn ang="0">
                  <a:pos x="507" y="1307"/>
                </a:cxn>
                <a:cxn ang="0">
                  <a:pos x="507" y="1363"/>
                </a:cxn>
                <a:cxn ang="0">
                  <a:pos x="491" y="1326"/>
                </a:cxn>
                <a:cxn ang="0">
                  <a:pos x="442" y="1326"/>
                </a:cxn>
                <a:cxn ang="0">
                  <a:pos x="409" y="1345"/>
                </a:cxn>
                <a:cxn ang="0">
                  <a:pos x="376" y="1363"/>
                </a:cxn>
                <a:cxn ang="0">
                  <a:pos x="327" y="1381"/>
                </a:cxn>
                <a:cxn ang="0">
                  <a:pos x="196" y="996"/>
                </a:cxn>
                <a:cxn ang="0">
                  <a:pos x="164" y="848"/>
                </a:cxn>
                <a:cxn ang="0">
                  <a:pos x="147" y="811"/>
                </a:cxn>
                <a:cxn ang="0">
                  <a:pos x="131" y="756"/>
                </a:cxn>
                <a:cxn ang="0">
                  <a:pos x="0" y="774"/>
                </a:cxn>
                <a:cxn ang="0">
                  <a:pos x="17" y="718"/>
                </a:cxn>
                <a:cxn ang="0">
                  <a:pos x="0" y="681"/>
                </a:cxn>
                <a:cxn ang="0">
                  <a:pos x="17" y="644"/>
                </a:cxn>
                <a:cxn ang="0">
                  <a:pos x="17" y="589"/>
                </a:cxn>
                <a:cxn ang="0">
                  <a:pos x="0" y="552"/>
                </a:cxn>
                <a:cxn ang="0">
                  <a:pos x="17" y="515"/>
                </a:cxn>
                <a:cxn ang="0">
                  <a:pos x="17" y="459"/>
                </a:cxn>
                <a:cxn ang="0">
                  <a:pos x="33" y="422"/>
                </a:cxn>
                <a:cxn ang="0">
                  <a:pos x="49" y="386"/>
                </a:cxn>
                <a:cxn ang="0">
                  <a:pos x="66" y="348"/>
                </a:cxn>
                <a:cxn ang="0">
                  <a:pos x="82" y="311"/>
                </a:cxn>
                <a:cxn ang="0">
                  <a:pos x="131" y="293"/>
                </a:cxn>
                <a:cxn ang="0">
                  <a:pos x="180" y="274"/>
                </a:cxn>
              </a:cxnLst>
              <a:rect l="0" t="0" r="r" b="b"/>
              <a:pathLst>
                <a:path w="556" h="1400">
                  <a:moveTo>
                    <a:pt x="180" y="274"/>
                  </a:moveTo>
                  <a:lnTo>
                    <a:pt x="196" y="274"/>
                  </a:lnTo>
                  <a:lnTo>
                    <a:pt x="196" y="256"/>
                  </a:lnTo>
                  <a:lnTo>
                    <a:pt x="213" y="256"/>
                  </a:lnTo>
                  <a:lnTo>
                    <a:pt x="229" y="256"/>
                  </a:lnTo>
                  <a:lnTo>
                    <a:pt x="246" y="237"/>
                  </a:lnTo>
                  <a:lnTo>
                    <a:pt x="246" y="219"/>
                  </a:lnTo>
                  <a:lnTo>
                    <a:pt x="246" y="201"/>
                  </a:lnTo>
                  <a:lnTo>
                    <a:pt x="246" y="182"/>
                  </a:lnTo>
                  <a:lnTo>
                    <a:pt x="229" y="182"/>
                  </a:lnTo>
                  <a:lnTo>
                    <a:pt x="229" y="167"/>
                  </a:lnTo>
                  <a:lnTo>
                    <a:pt x="229" y="148"/>
                  </a:lnTo>
                  <a:lnTo>
                    <a:pt x="229" y="129"/>
                  </a:lnTo>
                  <a:lnTo>
                    <a:pt x="229" y="111"/>
                  </a:lnTo>
                  <a:lnTo>
                    <a:pt x="213" y="111"/>
                  </a:lnTo>
                  <a:lnTo>
                    <a:pt x="213" y="92"/>
                  </a:lnTo>
                  <a:lnTo>
                    <a:pt x="213" y="74"/>
                  </a:lnTo>
                  <a:lnTo>
                    <a:pt x="213" y="56"/>
                  </a:lnTo>
                  <a:lnTo>
                    <a:pt x="213" y="37"/>
                  </a:lnTo>
                  <a:lnTo>
                    <a:pt x="196" y="37"/>
                  </a:lnTo>
                  <a:lnTo>
                    <a:pt x="196" y="18"/>
                  </a:lnTo>
                  <a:lnTo>
                    <a:pt x="229" y="0"/>
                  </a:lnTo>
                  <a:lnTo>
                    <a:pt x="229" y="18"/>
                  </a:lnTo>
                  <a:lnTo>
                    <a:pt x="246" y="18"/>
                  </a:lnTo>
                  <a:lnTo>
                    <a:pt x="246" y="37"/>
                  </a:lnTo>
                  <a:lnTo>
                    <a:pt x="246" y="56"/>
                  </a:lnTo>
                  <a:lnTo>
                    <a:pt x="262" y="56"/>
                  </a:lnTo>
                  <a:lnTo>
                    <a:pt x="262" y="74"/>
                  </a:lnTo>
                  <a:lnTo>
                    <a:pt x="262" y="92"/>
                  </a:lnTo>
                  <a:lnTo>
                    <a:pt x="262" y="111"/>
                  </a:lnTo>
                  <a:lnTo>
                    <a:pt x="278" y="111"/>
                  </a:lnTo>
                  <a:lnTo>
                    <a:pt x="278" y="129"/>
                  </a:lnTo>
                  <a:lnTo>
                    <a:pt x="278" y="148"/>
                  </a:lnTo>
                  <a:lnTo>
                    <a:pt x="295" y="167"/>
                  </a:lnTo>
                  <a:lnTo>
                    <a:pt x="295" y="182"/>
                  </a:lnTo>
                  <a:lnTo>
                    <a:pt x="311" y="201"/>
                  </a:lnTo>
                  <a:lnTo>
                    <a:pt x="311" y="219"/>
                  </a:lnTo>
                  <a:lnTo>
                    <a:pt x="327" y="219"/>
                  </a:lnTo>
                  <a:lnTo>
                    <a:pt x="327" y="237"/>
                  </a:lnTo>
                  <a:lnTo>
                    <a:pt x="327" y="256"/>
                  </a:lnTo>
                  <a:lnTo>
                    <a:pt x="344" y="256"/>
                  </a:lnTo>
                  <a:lnTo>
                    <a:pt x="344" y="274"/>
                  </a:lnTo>
                  <a:lnTo>
                    <a:pt x="360" y="293"/>
                  </a:lnTo>
                  <a:lnTo>
                    <a:pt x="360" y="311"/>
                  </a:lnTo>
                  <a:lnTo>
                    <a:pt x="360" y="330"/>
                  </a:lnTo>
                  <a:lnTo>
                    <a:pt x="376" y="330"/>
                  </a:lnTo>
                  <a:lnTo>
                    <a:pt x="376" y="348"/>
                  </a:lnTo>
                  <a:lnTo>
                    <a:pt x="392" y="367"/>
                  </a:lnTo>
                  <a:lnTo>
                    <a:pt x="392" y="386"/>
                  </a:lnTo>
                  <a:lnTo>
                    <a:pt x="409" y="404"/>
                  </a:lnTo>
                  <a:lnTo>
                    <a:pt x="409" y="422"/>
                  </a:lnTo>
                  <a:lnTo>
                    <a:pt x="425" y="441"/>
                  </a:lnTo>
                  <a:lnTo>
                    <a:pt x="425" y="459"/>
                  </a:lnTo>
                  <a:lnTo>
                    <a:pt x="442" y="459"/>
                  </a:lnTo>
                  <a:lnTo>
                    <a:pt x="442" y="478"/>
                  </a:lnTo>
                  <a:lnTo>
                    <a:pt x="442" y="496"/>
                  </a:lnTo>
                  <a:lnTo>
                    <a:pt x="442" y="515"/>
                  </a:lnTo>
                  <a:lnTo>
                    <a:pt x="458" y="515"/>
                  </a:lnTo>
                  <a:lnTo>
                    <a:pt x="458" y="533"/>
                  </a:lnTo>
                  <a:lnTo>
                    <a:pt x="458" y="552"/>
                  </a:lnTo>
                  <a:lnTo>
                    <a:pt x="474" y="552"/>
                  </a:lnTo>
                  <a:lnTo>
                    <a:pt x="474" y="571"/>
                  </a:lnTo>
                  <a:lnTo>
                    <a:pt x="474" y="589"/>
                  </a:lnTo>
                  <a:lnTo>
                    <a:pt x="491" y="607"/>
                  </a:lnTo>
                  <a:lnTo>
                    <a:pt x="491" y="626"/>
                  </a:lnTo>
                  <a:lnTo>
                    <a:pt x="507" y="626"/>
                  </a:lnTo>
                  <a:lnTo>
                    <a:pt x="507" y="644"/>
                  </a:lnTo>
                  <a:lnTo>
                    <a:pt x="507" y="663"/>
                  </a:lnTo>
                  <a:lnTo>
                    <a:pt x="523" y="663"/>
                  </a:lnTo>
                  <a:lnTo>
                    <a:pt x="523" y="681"/>
                  </a:lnTo>
                  <a:lnTo>
                    <a:pt x="523" y="700"/>
                  </a:lnTo>
                  <a:lnTo>
                    <a:pt x="540" y="700"/>
                  </a:lnTo>
                  <a:lnTo>
                    <a:pt x="540" y="718"/>
                  </a:lnTo>
                  <a:lnTo>
                    <a:pt x="540" y="737"/>
                  </a:lnTo>
                  <a:lnTo>
                    <a:pt x="540" y="756"/>
                  </a:lnTo>
                  <a:lnTo>
                    <a:pt x="540" y="774"/>
                  </a:lnTo>
                  <a:lnTo>
                    <a:pt x="556" y="792"/>
                  </a:lnTo>
                  <a:lnTo>
                    <a:pt x="556" y="811"/>
                  </a:lnTo>
                  <a:lnTo>
                    <a:pt x="556" y="829"/>
                  </a:lnTo>
                  <a:lnTo>
                    <a:pt x="556" y="848"/>
                  </a:lnTo>
                  <a:lnTo>
                    <a:pt x="556" y="867"/>
                  </a:lnTo>
                  <a:lnTo>
                    <a:pt x="556" y="885"/>
                  </a:lnTo>
                  <a:lnTo>
                    <a:pt x="556" y="903"/>
                  </a:lnTo>
                  <a:lnTo>
                    <a:pt x="556" y="922"/>
                  </a:lnTo>
                  <a:lnTo>
                    <a:pt x="556" y="941"/>
                  </a:lnTo>
                  <a:lnTo>
                    <a:pt x="556" y="959"/>
                  </a:lnTo>
                  <a:lnTo>
                    <a:pt x="556" y="977"/>
                  </a:lnTo>
                  <a:lnTo>
                    <a:pt x="556" y="996"/>
                  </a:lnTo>
                  <a:lnTo>
                    <a:pt x="540" y="996"/>
                  </a:lnTo>
                  <a:lnTo>
                    <a:pt x="540" y="1011"/>
                  </a:lnTo>
                  <a:lnTo>
                    <a:pt x="540" y="1030"/>
                  </a:lnTo>
                  <a:lnTo>
                    <a:pt x="540" y="1048"/>
                  </a:lnTo>
                  <a:lnTo>
                    <a:pt x="540" y="1067"/>
                  </a:lnTo>
                  <a:lnTo>
                    <a:pt x="540" y="1086"/>
                  </a:lnTo>
                  <a:lnTo>
                    <a:pt x="540" y="1104"/>
                  </a:lnTo>
                  <a:lnTo>
                    <a:pt x="540" y="1122"/>
                  </a:lnTo>
                  <a:lnTo>
                    <a:pt x="540" y="1141"/>
                  </a:lnTo>
                  <a:lnTo>
                    <a:pt x="540" y="1160"/>
                  </a:lnTo>
                  <a:lnTo>
                    <a:pt x="540" y="1178"/>
                  </a:lnTo>
                  <a:lnTo>
                    <a:pt x="523" y="1178"/>
                  </a:lnTo>
                  <a:lnTo>
                    <a:pt x="523" y="1196"/>
                  </a:lnTo>
                  <a:lnTo>
                    <a:pt x="523" y="1215"/>
                  </a:lnTo>
                  <a:lnTo>
                    <a:pt x="523" y="1233"/>
                  </a:lnTo>
                  <a:lnTo>
                    <a:pt x="523" y="1252"/>
                  </a:lnTo>
                  <a:lnTo>
                    <a:pt x="523" y="1271"/>
                  </a:lnTo>
                  <a:lnTo>
                    <a:pt x="523" y="1289"/>
                  </a:lnTo>
                  <a:lnTo>
                    <a:pt x="523" y="1307"/>
                  </a:lnTo>
                  <a:lnTo>
                    <a:pt x="507" y="1307"/>
                  </a:lnTo>
                  <a:lnTo>
                    <a:pt x="507" y="1326"/>
                  </a:lnTo>
                  <a:lnTo>
                    <a:pt x="507" y="1345"/>
                  </a:lnTo>
                  <a:lnTo>
                    <a:pt x="507" y="1363"/>
                  </a:lnTo>
                  <a:lnTo>
                    <a:pt x="507" y="1345"/>
                  </a:lnTo>
                  <a:lnTo>
                    <a:pt x="491" y="1345"/>
                  </a:lnTo>
                  <a:lnTo>
                    <a:pt x="491" y="1326"/>
                  </a:lnTo>
                  <a:lnTo>
                    <a:pt x="474" y="1326"/>
                  </a:lnTo>
                  <a:lnTo>
                    <a:pt x="458" y="1326"/>
                  </a:lnTo>
                  <a:lnTo>
                    <a:pt x="442" y="1326"/>
                  </a:lnTo>
                  <a:lnTo>
                    <a:pt x="442" y="1345"/>
                  </a:lnTo>
                  <a:lnTo>
                    <a:pt x="425" y="1345"/>
                  </a:lnTo>
                  <a:lnTo>
                    <a:pt x="409" y="1345"/>
                  </a:lnTo>
                  <a:lnTo>
                    <a:pt x="392" y="1345"/>
                  </a:lnTo>
                  <a:lnTo>
                    <a:pt x="392" y="1363"/>
                  </a:lnTo>
                  <a:lnTo>
                    <a:pt x="376" y="1363"/>
                  </a:lnTo>
                  <a:lnTo>
                    <a:pt x="360" y="1363"/>
                  </a:lnTo>
                  <a:lnTo>
                    <a:pt x="344" y="1381"/>
                  </a:lnTo>
                  <a:lnTo>
                    <a:pt x="327" y="1381"/>
                  </a:lnTo>
                  <a:lnTo>
                    <a:pt x="311" y="1400"/>
                  </a:lnTo>
                  <a:lnTo>
                    <a:pt x="295" y="1400"/>
                  </a:lnTo>
                  <a:lnTo>
                    <a:pt x="196" y="996"/>
                  </a:lnTo>
                  <a:lnTo>
                    <a:pt x="164" y="885"/>
                  </a:lnTo>
                  <a:lnTo>
                    <a:pt x="164" y="867"/>
                  </a:lnTo>
                  <a:lnTo>
                    <a:pt x="164" y="848"/>
                  </a:lnTo>
                  <a:lnTo>
                    <a:pt x="147" y="848"/>
                  </a:lnTo>
                  <a:lnTo>
                    <a:pt x="147" y="829"/>
                  </a:lnTo>
                  <a:lnTo>
                    <a:pt x="147" y="811"/>
                  </a:lnTo>
                  <a:lnTo>
                    <a:pt x="147" y="792"/>
                  </a:lnTo>
                  <a:lnTo>
                    <a:pt x="131" y="774"/>
                  </a:lnTo>
                  <a:lnTo>
                    <a:pt x="131" y="756"/>
                  </a:lnTo>
                  <a:lnTo>
                    <a:pt x="33" y="774"/>
                  </a:lnTo>
                  <a:lnTo>
                    <a:pt x="17" y="774"/>
                  </a:lnTo>
                  <a:lnTo>
                    <a:pt x="0" y="774"/>
                  </a:lnTo>
                  <a:lnTo>
                    <a:pt x="17" y="756"/>
                  </a:lnTo>
                  <a:lnTo>
                    <a:pt x="17" y="737"/>
                  </a:lnTo>
                  <a:lnTo>
                    <a:pt x="17" y="718"/>
                  </a:lnTo>
                  <a:lnTo>
                    <a:pt x="0" y="718"/>
                  </a:lnTo>
                  <a:lnTo>
                    <a:pt x="0" y="700"/>
                  </a:lnTo>
                  <a:lnTo>
                    <a:pt x="0" y="681"/>
                  </a:lnTo>
                  <a:lnTo>
                    <a:pt x="17" y="681"/>
                  </a:lnTo>
                  <a:lnTo>
                    <a:pt x="17" y="663"/>
                  </a:lnTo>
                  <a:lnTo>
                    <a:pt x="17" y="644"/>
                  </a:lnTo>
                  <a:lnTo>
                    <a:pt x="17" y="626"/>
                  </a:lnTo>
                  <a:lnTo>
                    <a:pt x="17" y="607"/>
                  </a:lnTo>
                  <a:lnTo>
                    <a:pt x="17" y="589"/>
                  </a:lnTo>
                  <a:lnTo>
                    <a:pt x="0" y="589"/>
                  </a:lnTo>
                  <a:lnTo>
                    <a:pt x="0" y="571"/>
                  </a:lnTo>
                  <a:lnTo>
                    <a:pt x="0" y="552"/>
                  </a:lnTo>
                  <a:lnTo>
                    <a:pt x="0" y="533"/>
                  </a:lnTo>
                  <a:lnTo>
                    <a:pt x="17" y="533"/>
                  </a:lnTo>
                  <a:lnTo>
                    <a:pt x="17" y="515"/>
                  </a:lnTo>
                  <a:lnTo>
                    <a:pt x="17" y="496"/>
                  </a:lnTo>
                  <a:lnTo>
                    <a:pt x="17" y="478"/>
                  </a:lnTo>
                  <a:lnTo>
                    <a:pt x="17" y="459"/>
                  </a:lnTo>
                  <a:lnTo>
                    <a:pt x="33" y="459"/>
                  </a:lnTo>
                  <a:lnTo>
                    <a:pt x="33" y="441"/>
                  </a:lnTo>
                  <a:lnTo>
                    <a:pt x="33" y="422"/>
                  </a:lnTo>
                  <a:lnTo>
                    <a:pt x="33" y="404"/>
                  </a:lnTo>
                  <a:lnTo>
                    <a:pt x="33" y="386"/>
                  </a:lnTo>
                  <a:lnTo>
                    <a:pt x="49" y="386"/>
                  </a:lnTo>
                  <a:lnTo>
                    <a:pt x="49" y="367"/>
                  </a:lnTo>
                  <a:lnTo>
                    <a:pt x="49" y="348"/>
                  </a:lnTo>
                  <a:lnTo>
                    <a:pt x="66" y="348"/>
                  </a:lnTo>
                  <a:lnTo>
                    <a:pt x="66" y="330"/>
                  </a:lnTo>
                  <a:lnTo>
                    <a:pt x="82" y="330"/>
                  </a:lnTo>
                  <a:lnTo>
                    <a:pt x="82" y="311"/>
                  </a:lnTo>
                  <a:lnTo>
                    <a:pt x="99" y="311"/>
                  </a:lnTo>
                  <a:lnTo>
                    <a:pt x="115" y="311"/>
                  </a:lnTo>
                  <a:lnTo>
                    <a:pt x="131" y="293"/>
                  </a:lnTo>
                  <a:lnTo>
                    <a:pt x="147" y="293"/>
                  </a:lnTo>
                  <a:lnTo>
                    <a:pt x="164" y="274"/>
                  </a:lnTo>
                  <a:lnTo>
                    <a:pt x="180" y="2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73" name="Group 227"/>
          <p:cNvGrpSpPr>
            <a:grpSpLocks/>
          </p:cNvGrpSpPr>
          <p:nvPr/>
        </p:nvGrpSpPr>
        <p:grpSpPr bwMode="auto">
          <a:xfrm>
            <a:off x="5469901" y="1726716"/>
            <a:ext cx="488696" cy="396936"/>
            <a:chOff x="3723" y="486"/>
            <a:chExt cx="474" cy="385"/>
          </a:xfrm>
          <a:solidFill>
            <a:schemeClr val="accent5">
              <a:lumMod val="60000"/>
              <a:lumOff val="40000"/>
            </a:schemeClr>
          </a:solidFill>
        </p:grpSpPr>
        <p:sp>
          <p:nvSpPr>
            <p:cNvPr id="374" name="Freeform 229"/>
            <p:cNvSpPr>
              <a:spLocks/>
            </p:cNvSpPr>
            <p:nvPr/>
          </p:nvSpPr>
          <p:spPr bwMode="auto">
            <a:xfrm>
              <a:off x="3723" y="486"/>
              <a:ext cx="474" cy="385"/>
            </a:xfrm>
            <a:custGeom>
              <a:avLst/>
              <a:gdLst/>
              <a:ahLst/>
              <a:cxnLst>
                <a:cxn ang="0">
                  <a:pos x="65" y="0"/>
                </a:cxn>
                <a:cxn ang="0">
                  <a:pos x="294" y="0"/>
                </a:cxn>
                <a:cxn ang="0">
                  <a:pos x="474" y="0"/>
                </a:cxn>
                <a:cxn ang="0">
                  <a:pos x="474" y="74"/>
                </a:cxn>
                <a:cxn ang="0">
                  <a:pos x="474" y="93"/>
                </a:cxn>
                <a:cxn ang="0">
                  <a:pos x="474" y="111"/>
                </a:cxn>
                <a:cxn ang="0">
                  <a:pos x="474" y="129"/>
                </a:cxn>
                <a:cxn ang="0">
                  <a:pos x="474" y="163"/>
                </a:cxn>
                <a:cxn ang="0">
                  <a:pos x="457" y="329"/>
                </a:cxn>
                <a:cxn ang="0">
                  <a:pos x="359" y="311"/>
                </a:cxn>
                <a:cxn ang="0">
                  <a:pos x="294" y="311"/>
                </a:cxn>
                <a:cxn ang="0">
                  <a:pos x="294" y="348"/>
                </a:cxn>
                <a:cxn ang="0">
                  <a:pos x="180" y="348"/>
                </a:cxn>
                <a:cxn ang="0">
                  <a:pos x="131" y="385"/>
                </a:cxn>
                <a:cxn ang="0">
                  <a:pos x="114" y="385"/>
                </a:cxn>
                <a:cxn ang="0">
                  <a:pos x="114" y="366"/>
                </a:cxn>
                <a:cxn ang="0">
                  <a:pos x="98" y="366"/>
                </a:cxn>
                <a:cxn ang="0">
                  <a:pos x="98" y="348"/>
                </a:cxn>
                <a:cxn ang="0">
                  <a:pos x="114" y="329"/>
                </a:cxn>
                <a:cxn ang="0">
                  <a:pos x="98" y="329"/>
                </a:cxn>
                <a:cxn ang="0">
                  <a:pos x="98" y="311"/>
                </a:cxn>
                <a:cxn ang="0">
                  <a:pos x="82" y="311"/>
                </a:cxn>
                <a:cxn ang="0">
                  <a:pos x="82" y="292"/>
                </a:cxn>
                <a:cxn ang="0">
                  <a:pos x="65" y="292"/>
                </a:cxn>
                <a:cxn ang="0">
                  <a:pos x="65" y="274"/>
                </a:cxn>
                <a:cxn ang="0">
                  <a:pos x="65" y="255"/>
                </a:cxn>
                <a:cxn ang="0">
                  <a:pos x="49" y="255"/>
                </a:cxn>
                <a:cxn ang="0">
                  <a:pos x="49" y="274"/>
                </a:cxn>
                <a:cxn ang="0">
                  <a:pos x="33" y="274"/>
                </a:cxn>
                <a:cxn ang="0">
                  <a:pos x="16" y="274"/>
                </a:cxn>
                <a:cxn ang="0">
                  <a:pos x="16" y="255"/>
                </a:cxn>
                <a:cxn ang="0">
                  <a:pos x="16" y="237"/>
                </a:cxn>
                <a:cxn ang="0">
                  <a:pos x="0" y="237"/>
                </a:cxn>
                <a:cxn ang="0">
                  <a:pos x="0" y="219"/>
                </a:cxn>
                <a:cxn ang="0">
                  <a:pos x="16" y="219"/>
                </a:cxn>
                <a:cxn ang="0">
                  <a:pos x="16" y="200"/>
                </a:cxn>
                <a:cxn ang="0">
                  <a:pos x="16" y="182"/>
                </a:cxn>
                <a:cxn ang="0">
                  <a:pos x="33" y="182"/>
                </a:cxn>
                <a:cxn ang="0">
                  <a:pos x="49" y="182"/>
                </a:cxn>
                <a:cxn ang="0">
                  <a:pos x="65" y="182"/>
                </a:cxn>
                <a:cxn ang="0">
                  <a:pos x="65" y="163"/>
                </a:cxn>
                <a:cxn ang="0">
                  <a:pos x="82" y="163"/>
                </a:cxn>
                <a:cxn ang="0">
                  <a:pos x="82" y="148"/>
                </a:cxn>
                <a:cxn ang="0">
                  <a:pos x="82" y="129"/>
                </a:cxn>
                <a:cxn ang="0">
                  <a:pos x="82" y="111"/>
                </a:cxn>
                <a:cxn ang="0">
                  <a:pos x="82" y="93"/>
                </a:cxn>
                <a:cxn ang="0">
                  <a:pos x="82" y="74"/>
                </a:cxn>
                <a:cxn ang="0">
                  <a:pos x="82" y="56"/>
                </a:cxn>
                <a:cxn ang="0">
                  <a:pos x="98" y="56"/>
                </a:cxn>
                <a:cxn ang="0">
                  <a:pos x="98" y="37"/>
                </a:cxn>
                <a:cxn ang="0">
                  <a:pos x="82" y="37"/>
                </a:cxn>
                <a:cxn ang="0">
                  <a:pos x="82" y="19"/>
                </a:cxn>
                <a:cxn ang="0">
                  <a:pos x="65" y="19"/>
                </a:cxn>
                <a:cxn ang="0">
                  <a:pos x="65" y="0"/>
                </a:cxn>
              </a:cxnLst>
              <a:rect l="0" t="0" r="r" b="b"/>
              <a:pathLst>
                <a:path w="474" h="385">
                  <a:moveTo>
                    <a:pt x="65" y="0"/>
                  </a:moveTo>
                  <a:lnTo>
                    <a:pt x="294" y="0"/>
                  </a:lnTo>
                  <a:lnTo>
                    <a:pt x="474" y="0"/>
                  </a:lnTo>
                  <a:lnTo>
                    <a:pt x="474" y="74"/>
                  </a:lnTo>
                  <a:lnTo>
                    <a:pt x="474" y="93"/>
                  </a:lnTo>
                  <a:lnTo>
                    <a:pt x="474" y="111"/>
                  </a:lnTo>
                  <a:lnTo>
                    <a:pt x="474" y="129"/>
                  </a:lnTo>
                  <a:lnTo>
                    <a:pt x="474" y="163"/>
                  </a:lnTo>
                  <a:lnTo>
                    <a:pt x="457" y="329"/>
                  </a:lnTo>
                  <a:lnTo>
                    <a:pt x="359" y="311"/>
                  </a:lnTo>
                  <a:lnTo>
                    <a:pt x="294" y="311"/>
                  </a:lnTo>
                  <a:lnTo>
                    <a:pt x="294" y="348"/>
                  </a:lnTo>
                  <a:lnTo>
                    <a:pt x="180" y="348"/>
                  </a:lnTo>
                  <a:lnTo>
                    <a:pt x="131" y="385"/>
                  </a:lnTo>
                  <a:lnTo>
                    <a:pt x="114" y="385"/>
                  </a:lnTo>
                  <a:lnTo>
                    <a:pt x="114" y="366"/>
                  </a:lnTo>
                  <a:lnTo>
                    <a:pt x="98" y="366"/>
                  </a:lnTo>
                  <a:lnTo>
                    <a:pt x="98" y="348"/>
                  </a:lnTo>
                  <a:lnTo>
                    <a:pt x="114" y="329"/>
                  </a:lnTo>
                  <a:lnTo>
                    <a:pt x="98" y="329"/>
                  </a:lnTo>
                  <a:lnTo>
                    <a:pt x="98" y="311"/>
                  </a:lnTo>
                  <a:lnTo>
                    <a:pt x="82" y="311"/>
                  </a:lnTo>
                  <a:lnTo>
                    <a:pt x="82" y="292"/>
                  </a:lnTo>
                  <a:lnTo>
                    <a:pt x="65" y="292"/>
                  </a:lnTo>
                  <a:lnTo>
                    <a:pt x="65" y="274"/>
                  </a:lnTo>
                  <a:lnTo>
                    <a:pt x="65" y="255"/>
                  </a:lnTo>
                  <a:lnTo>
                    <a:pt x="49" y="255"/>
                  </a:lnTo>
                  <a:lnTo>
                    <a:pt x="49" y="274"/>
                  </a:lnTo>
                  <a:lnTo>
                    <a:pt x="33" y="274"/>
                  </a:lnTo>
                  <a:lnTo>
                    <a:pt x="16" y="274"/>
                  </a:lnTo>
                  <a:lnTo>
                    <a:pt x="16" y="255"/>
                  </a:lnTo>
                  <a:lnTo>
                    <a:pt x="16" y="237"/>
                  </a:lnTo>
                  <a:lnTo>
                    <a:pt x="0" y="237"/>
                  </a:lnTo>
                  <a:lnTo>
                    <a:pt x="0" y="219"/>
                  </a:lnTo>
                  <a:lnTo>
                    <a:pt x="16" y="219"/>
                  </a:lnTo>
                  <a:lnTo>
                    <a:pt x="16" y="200"/>
                  </a:lnTo>
                  <a:lnTo>
                    <a:pt x="16" y="182"/>
                  </a:lnTo>
                  <a:lnTo>
                    <a:pt x="33" y="182"/>
                  </a:lnTo>
                  <a:lnTo>
                    <a:pt x="49" y="182"/>
                  </a:lnTo>
                  <a:lnTo>
                    <a:pt x="65" y="182"/>
                  </a:lnTo>
                  <a:lnTo>
                    <a:pt x="65" y="163"/>
                  </a:lnTo>
                  <a:lnTo>
                    <a:pt x="82" y="163"/>
                  </a:lnTo>
                  <a:lnTo>
                    <a:pt x="82" y="148"/>
                  </a:lnTo>
                  <a:lnTo>
                    <a:pt x="82" y="129"/>
                  </a:lnTo>
                  <a:lnTo>
                    <a:pt x="82" y="111"/>
                  </a:lnTo>
                  <a:lnTo>
                    <a:pt x="82" y="93"/>
                  </a:lnTo>
                  <a:lnTo>
                    <a:pt x="82" y="74"/>
                  </a:lnTo>
                  <a:lnTo>
                    <a:pt x="82" y="56"/>
                  </a:lnTo>
                  <a:lnTo>
                    <a:pt x="98" y="56"/>
                  </a:lnTo>
                  <a:lnTo>
                    <a:pt x="98" y="37"/>
                  </a:lnTo>
                  <a:lnTo>
                    <a:pt x="82" y="37"/>
                  </a:lnTo>
                  <a:lnTo>
                    <a:pt x="82" y="19"/>
                  </a:lnTo>
                  <a:lnTo>
                    <a:pt x="65" y="19"/>
                  </a:lnTo>
                  <a:lnTo>
                    <a:pt x="6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Freeform 228"/>
            <p:cNvSpPr>
              <a:spLocks/>
            </p:cNvSpPr>
            <p:nvPr/>
          </p:nvSpPr>
          <p:spPr bwMode="auto">
            <a:xfrm>
              <a:off x="3723" y="486"/>
              <a:ext cx="474" cy="385"/>
            </a:xfrm>
            <a:custGeom>
              <a:avLst/>
              <a:gdLst/>
              <a:ahLst/>
              <a:cxnLst>
                <a:cxn ang="0">
                  <a:pos x="65" y="0"/>
                </a:cxn>
                <a:cxn ang="0">
                  <a:pos x="294" y="0"/>
                </a:cxn>
                <a:cxn ang="0">
                  <a:pos x="474" y="0"/>
                </a:cxn>
                <a:cxn ang="0">
                  <a:pos x="474" y="74"/>
                </a:cxn>
                <a:cxn ang="0">
                  <a:pos x="474" y="93"/>
                </a:cxn>
                <a:cxn ang="0">
                  <a:pos x="474" y="111"/>
                </a:cxn>
                <a:cxn ang="0">
                  <a:pos x="474" y="129"/>
                </a:cxn>
                <a:cxn ang="0">
                  <a:pos x="474" y="163"/>
                </a:cxn>
                <a:cxn ang="0">
                  <a:pos x="457" y="329"/>
                </a:cxn>
                <a:cxn ang="0">
                  <a:pos x="359" y="311"/>
                </a:cxn>
                <a:cxn ang="0">
                  <a:pos x="294" y="311"/>
                </a:cxn>
                <a:cxn ang="0">
                  <a:pos x="294" y="348"/>
                </a:cxn>
                <a:cxn ang="0">
                  <a:pos x="180" y="348"/>
                </a:cxn>
                <a:cxn ang="0">
                  <a:pos x="131" y="385"/>
                </a:cxn>
                <a:cxn ang="0">
                  <a:pos x="114" y="385"/>
                </a:cxn>
                <a:cxn ang="0">
                  <a:pos x="114" y="366"/>
                </a:cxn>
                <a:cxn ang="0">
                  <a:pos x="98" y="366"/>
                </a:cxn>
                <a:cxn ang="0">
                  <a:pos x="98" y="348"/>
                </a:cxn>
                <a:cxn ang="0">
                  <a:pos x="114" y="329"/>
                </a:cxn>
                <a:cxn ang="0">
                  <a:pos x="98" y="329"/>
                </a:cxn>
                <a:cxn ang="0">
                  <a:pos x="98" y="311"/>
                </a:cxn>
                <a:cxn ang="0">
                  <a:pos x="82" y="311"/>
                </a:cxn>
                <a:cxn ang="0">
                  <a:pos x="82" y="292"/>
                </a:cxn>
                <a:cxn ang="0">
                  <a:pos x="65" y="292"/>
                </a:cxn>
                <a:cxn ang="0">
                  <a:pos x="65" y="274"/>
                </a:cxn>
                <a:cxn ang="0">
                  <a:pos x="65" y="255"/>
                </a:cxn>
                <a:cxn ang="0">
                  <a:pos x="49" y="255"/>
                </a:cxn>
                <a:cxn ang="0">
                  <a:pos x="49" y="274"/>
                </a:cxn>
                <a:cxn ang="0">
                  <a:pos x="33" y="274"/>
                </a:cxn>
                <a:cxn ang="0">
                  <a:pos x="16" y="274"/>
                </a:cxn>
                <a:cxn ang="0">
                  <a:pos x="16" y="255"/>
                </a:cxn>
                <a:cxn ang="0">
                  <a:pos x="16" y="237"/>
                </a:cxn>
                <a:cxn ang="0">
                  <a:pos x="0" y="237"/>
                </a:cxn>
                <a:cxn ang="0">
                  <a:pos x="0" y="219"/>
                </a:cxn>
                <a:cxn ang="0">
                  <a:pos x="16" y="219"/>
                </a:cxn>
                <a:cxn ang="0">
                  <a:pos x="16" y="200"/>
                </a:cxn>
                <a:cxn ang="0">
                  <a:pos x="16" y="182"/>
                </a:cxn>
                <a:cxn ang="0">
                  <a:pos x="33" y="182"/>
                </a:cxn>
                <a:cxn ang="0">
                  <a:pos x="49" y="182"/>
                </a:cxn>
                <a:cxn ang="0">
                  <a:pos x="65" y="182"/>
                </a:cxn>
                <a:cxn ang="0">
                  <a:pos x="65" y="163"/>
                </a:cxn>
                <a:cxn ang="0">
                  <a:pos x="82" y="163"/>
                </a:cxn>
                <a:cxn ang="0">
                  <a:pos x="82" y="148"/>
                </a:cxn>
                <a:cxn ang="0">
                  <a:pos x="82" y="129"/>
                </a:cxn>
                <a:cxn ang="0">
                  <a:pos x="82" y="111"/>
                </a:cxn>
                <a:cxn ang="0">
                  <a:pos x="82" y="93"/>
                </a:cxn>
                <a:cxn ang="0">
                  <a:pos x="82" y="74"/>
                </a:cxn>
                <a:cxn ang="0">
                  <a:pos x="82" y="56"/>
                </a:cxn>
                <a:cxn ang="0">
                  <a:pos x="98" y="56"/>
                </a:cxn>
                <a:cxn ang="0">
                  <a:pos x="98" y="37"/>
                </a:cxn>
                <a:cxn ang="0">
                  <a:pos x="82" y="37"/>
                </a:cxn>
                <a:cxn ang="0">
                  <a:pos x="82" y="19"/>
                </a:cxn>
                <a:cxn ang="0">
                  <a:pos x="65" y="19"/>
                </a:cxn>
                <a:cxn ang="0">
                  <a:pos x="65" y="0"/>
                </a:cxn>
              </a:cxnLst>
              <a:rect l="0" t="0" r="r" b="b"/>
              <a:pathLst>
                <a:path w="474" h="385">
                  <a:moveTo>
                    <a:pt x="65" y="0"/>
                  </a:moveTo>
                  <a:lnTo>
                    <a:pt x="294" y="0"/>
                  </a:lnTo>
                  <a:lnTo>
                    <a:pt x="474" y="0"/>
                  </a:lnTo>
                  <a:lnTo>
                    <a:pt x="474" y="74"/>
                  </a:lnTo>
                  <a:lnTo>
                    <a:pt x="474" y="93"/>
                  </a:lnTo>
                  <a:lnTo>
                    <a:pt x="474" y="111"/>
                  </a:lnTo>
                  <a:lnTo>
                    <a:pt x="474" y="129"/>
                  </a:lnTo>
                  <a:lnTo>
                    <a:pt x="474" y="163"/>
                  </a:lnTo>
                  <a:lnTo>
                    <a:pt x="457" y="329"/>
                  </a:lnTo>
                  <a:lnTo>
                    <a:pt x="359" y="311"/>
                  </a:lnTo>
                  <a:lnTo>
                    <a:pt x="294" y="311"/>
                  </a:lnTo>
                  <a:lnTo>
                    <a:pt x="294" y="348"/>
                  </a:lnTo>
                  <a:lnTo>
                    <a:pt x="180" y="348"/>
                  </a:lnTo>
                  <a:lnTo>
                    <a:pt x="131" y="385"/>
                  </a:lnTo>
                  <a:lnTo>
                    <a:pt x="114" y="385"/>
                  </a:lnTo>
                  <a:lnTo>
                    <a:pt x="114" y="366"/>
                  </a:lnTo>
                  <a:lnTo>
                    <a:pt x="98" y="366"/>
                  </a:lnTo>
                  <a:lnTo>
                    <a:pt x="98" y="348"/>
                  </a:lnTo>
                  <a:lnTo>
                    <a:pt x="114" y="329"/>
                  </a:lnTo>
                  <a:lnTo>
                    <a:pt x="98" y="329"/>
                  </a:lnTo>
                  <a:lnTo>
                    <a:pt x="98" y="311"/>
                  </a:lnTo>
                  <a:lnTo>
                    <a:pt x="82" y="311"/>
                  </a:lnTo>
                  <a:lnTo>
                    <a:pt x="82" y="292"/>
                  </a:lnTo>
                  <a:lnTo>
                    <a:pt x="65" y="292"/>
                  </a:lnTo>
                  <a:lnTo>
                    <a:pt x="65" y="274"/>
                  </a:lnTo>
                  <a:lnTo>
                    <a:pt x="65" y="255"/>
                  </a:lnTo>
                  <a:lnTo>
                    <a:pt x="49" y="255"/>
                  </a:lnTo>
                  <a:lnTo>
                    <a:pt x="49" y="274"/>
                  </a:lnTo>
                  <a:lnTo>
                    <a:pt x="33" y="274"/>
                  </a:lnTo>
                  <a:lnTo>
                    <a:pt x="16" y="274"/>
                  </a:lnTo>
                  <a:lnTo>
                    <a:pt x="16" y="255"/>
                  </a:lnTo>
                  <a:lnTo>
                    <a:pt x="16" y="237"/>
                  </a:lnTo>
                  <a:lnTo>
                    <a:pt x="0" y="237"/>
                  </a:lnTo>
                  <a:lnTo>
                    <a:pt x="0" y="219"/>
                  </a:lnTo>
                  <a:lnTo>
                    <a:pt x="16" y="219"/>
                  </a:lnTo>
                  <a:lnTo>
                    <a:pt x="16" y="200"/>
                  </a:lnTo>
                  <a:lnTo>
                    <a:pt x="16" y="182"/>
                  </a:lnTo>
                  <a:lnTo>
                    <a:pt x="33" y="182"/>
                  </a:lnTo>
                  <a:lnTo>
                    <a:pt x="49" y="182"/>
                  </a:lnTo>
                  <a:lnTo>
                    <a:pt x="65" y="182"/>
                  </a:lnTo>
                  <a:lnTo>
                    <a:pt x="65" y="163"/>
                  </a:lnTo>
                  <a:lnTo>
                    <a:pt x="82" y="163"/>
                  </a:lnTo>
                  <a:lnTo>
                    <a:pt x="82" y="148"/>
                  </a:lnTo>
                  <a:lnTo>
                    <a:pt x="82" y="129"/>
                  </a:lnTo>
                  <a:lnTo>
                    <a:pt x="82" y="111"/>
                  </a:lnTo>
                  <a:lnTo>
                    <a:pt x="82" y="93"/>
                  </a:lnTo>
                  <a:lnTo>
                    <a:pt x="82" y="74"/>
                  </a:lnTo>
                  <a:lnTo>
                    <a:pt x="82" y="56"/>
                  </a:lnTo>
                  <a:lnTo>
                    <a:pt x="98" y="56"/>
                  </a:lnTo>
                  <a:lnTo>
                    <a:pt x="98" y="37"/>
                  </a:lnTo>
                  <a:lnTo>
                    <a:pt x="82" y="37"/>
                  </a:lnTo>
                  <a:lnTo>
                    <a:pt x="82" y="19"/>
                  </a:lnTo>
                  <a:lnTo>
                    <a:pt x="65" y="19"/>
                  </a:lnTo>
                  <a:lnTo>
                    <a:pt x="6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76" name="Group 224"/>
          <p:cNvGrpSpPr>
            <a:grpSpLocks/>
          </p:cNvGrpSpPr>
          <p:nvPr/>
        </p:nvGrpSpPr>
        <p:grpSpPr bwMode="auto">
          <a:xfrm>
            <a:off x="7438088" y="1726716"/>
            <a:ext cx="538184" cy="607260"/>
            <a:chOff x="5632" y="486"/>
            <a:chExt cx="522" cy="589"/>
          </a:xfrm>
          <a:solidFill>
            <a:schemeClr val="accent5">
              <a:lumMod val="60000"/>
              <a:lumOff val="40000"/>
            </a:schemeClr>
          </a:solidFill>
        </p:grpSpPr>
        <p:sp>
          <p:nvSpPr>
            <p:cNvPr id="377" name="Freeform 226"/>
            <p:cNvSpPr>
              <a:spLocks/>
            </p:cNvSpPr>
            <p:nvPr/>
          </p:nvSpPr>
          <p:spPr bwMode="auto">
            <a:xfrm>
              <a:off x="5632" y="486"/>
              <a:ext cx="522" cy="589"/>
            </a:xfrm>
            <a:custGeom>
              <a:avLst/>
              <a:gdLst/>
              <a:ahLst/>
              <a:cxnLst>
                <a:cxn ang="0">
                  <a:pos x="260" y="0"/>
                </a:cxn>
                <a:cxn ang="0">
                  <a:pos x="293" y="0"/>
                </a:cxn>
                <a:cxn ang="0">
                  <a:pos x="309" y="19"/>
                </a:cxn>
                <a:cxn ang="0">
                  <a:pos x="342" y="19"/>
                </a:cxn>
                <a:cxn ang="0">
                  <a:pos x="358" y="0"/>
                </a:cxn>
                <a:cxn ang="0">
                  <a:pos x="375" y="19"/>
                </a:cxn>
                <a:cxn ang="0">
                  <a:pos x="391" y="37"/>
                </a:cxn>
                <a:cxn ang="0">
                  <a:pos x="408" y="56"/>
                </a:cxn>
                <a:cxn ang="0">
                  <a:pos x="424" y="74"/>
                </a:cxn>
                <a:cxn ang="0">
                  <a:pos x="424" y="74"/>
                </a:cxn>
                <a:cxn ang="0">
                  <a:pos x="424" y="74"/>
                </a:cxn>
                <a:cxn ang="0">
                  <a:pos x="441" y="56"/>
                </a:cxn>
                <a:cxn ang="0">
                  <a:pos x="441" y="56"/>
                </a:cxn>
                <a:cxn ang="0">
                  <a:pos x="473" y="56"/>
                </a:cxn>
                <a:cxn ang="0">
                  <a:pos x="473" y="56"/>
                </a:cxn>
                <a:cxn ang="0">
                  <a:pos x="490" y="74"/>
                </a:cxn>
                <a:cxn ang="0">
                  <a:pos x="490" y="74"/>
                </a:cxn>
                <a:cxn ang="0">
                  <a:pos x="522" y="74"/>
                </a:cxn>
                <a:cxn ang="0">
                  <a:pos x="490" y="130"/>
                </a:cxn>
                <a:cxn ang="0">
                  <a:pos x="457" y="201"/>
                </a:cxn>
                <a:cxn ang="0">
                  <a:pos x="441" y="219"/>
                </a:cxn>
                <a:cxn ang="0">
                  <a:pos x="408" y="312"/>
                </a:cxn>
                <a:cxn ang="0">
                  <a:pos x="375" y="367"/>
                </a:cxn>
                <a:cxn ang="0">
                  <a:pos x="358" y="404"/>
                </a:cxn>
                <a:cxn ang="0">
                  <a:pos x="342" y="423"/>
                </a:cxn>
                <a:cxn ang="0">
                  <a:pos x="342" y="459"/>
                </a:cxn>
                <a:cxn ang="0">
                  <a:pos x="309" y="496"/>
                </a:cxn>
                <a:cxn ang="0">
                  <a:pos x="293" y="552"/>
                </a:cxn>
                <a:cxn ang="0">
                  <a:pos x="276" y="589"/>
                </a:cxn>
                <a:cxn ang="0">
                  <a:pos x="260" y="570"/>
                </a:cxn>
                <a:cxn ang="0">
                  <a:pos x="260" y="533"/>
                </a:cxn>
                <a:cxn ang="0">
                  <a:pos x="244" y="515"/>
                </a:cxn>
                <a:cxn ang="0">
                  <a:pos x="227" y="496"/>
                </a:cxn>
                <a:cxn ang="0">
                  <a:pos x="211" y="478"/>
                </a:cxn>
                <a:cxn ang="0">
                  <a:pos x="178" y="478"/>
                </a:cxn>
                <a:cxn ang="0">
                  <a:pos x="178" y="441"/>
                </a:cxn>
                <a:cxn ang="0">
                  <a:pos x="148" y="441"/>
                </a:cxn>
                <a:cxn ang="0">
                  <a:pos x="115" y="404"/>
                </a:cxn>
                <a:cxn ang="0">
                  <a:pos x="98" y="367"/>
                </a:cxn>
                <a:cxn ang="0">
                  <a:pos x="66" y="348"/>
                </a:cxn>
                <a:cxn ang="0">
                  <a:pos x="33" y="330"/>
                </a:cxn>
                <a:cxn ang="0">
                  <a:pos x="0" y="293"/>
                </a:cxn>
                <a:cxn ang="0">
                  <a:pos x="17" y="182"/>
                </a:cxn>
                <a:cxn ang="0">
                  <a:pos x="66" y="111"/>
                </a:cxn>
                <a:cxn ang="0">
                  <a:pos x="82" y="130"/>
                </a:cxn>
                <a:cxn ang="0">
                  <a:pos x="115" y="130"/>
                </a:cxn>
                <a:cxn ang="0">
                  <a:pos x="131" y="111"/>
                </a:cxn>
                <a:cxn ang="0">
                  <a:pos x="148" y="74"/>
                </a:cxn>
                <a:cxn ang="0">
                  <a:pos x="178" y="37"/>
                </a:cxn>
                <a:cxn ang="0">
                  <a:pos x="194" y="19"/>
                </a:cxn>
                <a:cxn ang="0">
                  <a:pos x="211" y="0"/>
                </a:cxn>
              </a:cxnLst>
              <a:rect l="0" t="0" r="r" b="b"/>
              <a:pathLst>
                <a:path w="522" h="589">
                  <a:moveTo>
                    <a:pt x="227" y="0"/>
                  </a:moveTo>
                  <a:lnTo>
                    <a:pt x="260" y="0"/>
                  </a:lnTo>
                  <a:lnTo>
                    <a:pt x="276" y="0"/>
                  </a:lnTo>
                  <a:lnTo>
                    <a:pt x="293" y="0"/>
                  </a:lnTo>
                  <a:lnTo>
                    <a:pt x="309" y="0"/>
                  </a:lnTo>
                  <a:lnTo>
                    <a:pt x="309" y="19"/>
                  </a:lnTo>
                  <a:lnTo>
                    <a:pt x="325" y="19"/>
                  </a:lnTo>
                  <a:lnTo>
                    <a:pt x="342" y="19"/>
                  </a:lnTo>
                  <a:lnTo>
                    <a:pt x="358" y="19"/>
                  </a:lnTo>
                  <a:lnTo>
                    <a:pt x="358" y="0"/>
                  </a:lnTo>
                  <a:lnTo>
                    <a:pt x="358" y="19"/>
                  </a:lnTo>
                  <a:lnTo>
                    <a:pt x="375" y="19"/>
                  </a:lnTo>
                  <a:lnTo>
                    <a:pt x="391" y="19"/>
                  </a:lnTo>
                  <a:lnTo>
                    <a:pt x="391" y="37"/>
                  </a:lnTo>
                  <a:lnTo>
                    <a:pt x="408" y="37"/>
                  </a:lnTo>
                  <a:lnTo>
                    <a:pt x="408" y="56"/>
                  </a:lnTo>
                  <a:lnTo>
                    <a:pt x="424" y="56"/>
                  </a:lnTo>
                  <a:lnTo>
                    <a:pt x="424" y="74"/>
                  </a:lnTo>
                  <a:lnTo>
                    <a:pt x="408" y="74"/>
                  </a:lnTo>
                  <a:lnTo>
                    <a:pt x="424" y="74"/>
                  </a:lnTo>
                  <a:lnTo>
                    <a:pt x="408" y="74"/>
                  </a:lnTo>
                  <a:lnTo>
                    <a:pt x="424" y="74"/>
                  </a:lnTo>
                  <a:lnTo>
                    <a:pt x="441" y="74"/>
                  </a:lnTo>
                  <a:lnTo>
                    <a:pt x="441" y="56"/>
                  </a:lnTo>
                  <a:lnTo>
                    <a:pt x="441" y="74"/>
                  </a:lnTo>
                  <a:lnTo>
                    <a:pt x="441" y="56"/>
                  </a:lnTo>
                  <a:lnTo>
                    <a:pt x="457" y="56"/>
                  </a:lnTo>
                  <a:lnTo>
                    <a:pt x="473" y="56"/>
                  </a:lnTo>
                  <a:lnTo>
                    <a:pt x="473" y="74"/>
                  </a:lnTo>
                  <a:lnTo>
                    <a:pt x="473" y="56"/>
                  </a:lnTo>
                  <a:lnTo>
                    <a:pt x="473" y="74"/>
                  </a:lnTo>
                  <a:lnTo>
                    <a:pt x="490" y="74"/>
                  </a:lnTo>
                  <a:lnTo>
                    <a:pt x="490" y="56"/>
                  </a:lnTo>
                  <a:lnTo>
                    <a:pt x="490" y="74"/>
                  </a:lnTo>
                  <a:lnTo>
                    <a:pt x="506" y="74"/>
                  </a:lnTo>
                  <a:lnTo>
                    <a:pt x="522" y="74"/>
                  </a:lnTo>
                  <a:lnTo>
                    <a:pt x="506" y="93"/>
                  </a:lnTo>
                  <a:lnTo>
                    <a:pt x="490" y="130"/>
                  </a:lnTo>
                  <a:lnTo>
                    <a:pt x="473" y="182"/>
                  </a:lnTo>
                  <a:lnTo>
                    <a:pt x="457" y="201"/>
                  </a:lnTo>
                  <a:lnTo>
                    <a:pt x="457" y="219"/>
                  </a:lnTo>
                  <a:lnTo>
                    <a:pt x="441" y="219"/>
                  </a:lnTo>
                  <a:lnTo>
                    <a:pt x="424" y="256"/>
                  </a:lnTo>
                  <a:lnTo>
                    <a:pt x="408" y="312"/>
                  </a:lnTo>
                  <a:lnTo>
                    <a:pt x="391" y="348"/>
                  </a:lnTo>
                  <a:lnTo>
                    <a:pt x="375" y="367"/>
                  </a:lnTo>
                  <a:lnTo>
                    <a:pt x="358" y="385"/>
                  </a:lnTo>
                  <a:lnTo>
                    <a:pt x="358" y="404"/>
                  </a:lnTo>
                  <a:lnTo>
                    <a:pt x="358" y="423"/>
                  </a:lnTo>
                  <a:lnTo>
                    <a:pt x="342" y="423"/>
                  </a:lnTo>
                  <a:lnTo>
                    <a:pt x="342" y="441"/>
                  </a:lnTo>
                  <a:lnTo>
                    <a:pt x="342" y="459"/>
                  </a:lnTo>
                  <a:lnTo>
                    <a:pt x="325" y="478"/>
                  </a:lnTo>
                  <a:lnTo>
                    <a:pt x="309" y="496"/>
                  </a:lnTo>
                  <a:lnTo>
                    <a:pt x="309" y="533"/>
                  </a:lnTo>
                  <a:lnTo>
                    <a:pt x="293" y="552"/>
                  </a:lnTo>
                  <a:lnTo>
                    <a:pt x="293" y="570"/>
                  </a:lnTo>
                  <a:lnTo>
                    <a:pt x="276" y="589"/>
                  </a:lnTo>
                  <a:lnTo>
                    <a:pt x="276" y="570"/>
                  </a:lnTo>
                  <a:lnTo>
                    <a:pt x="260" y="570"/>
                  </a:lnTo>
                  <a:lnTo>
                    <a:pt x="260" y="552"/>
                  </a:lnTo>
                  <a:lnTo>
                    <a:pt x="260" y="533"/>
                  </a:lnTo>
                  <a:lnTo>
                    <a:pt x="260" y="515"/>
                  </a:lnTo>
                  <a:lnTo>
                    <a:pt x="244" y="515"/>
                  </a:lnTo>
                  <a:lnTo>
                    <a:pt x="244" y="496"/>
                  </a:lnTo>
                  <a:lnTo>
                    <a:pt x="227" y="496"/>
                  </a:lnTo>
                  <a:lnTo>
                    <a:pt x="211" y="496"/>
                  </a:lnTo>
                  <a:lnTo>
                    <a:pt x="211" y="478"/>
                  </a:lnTo>
                  <a:lnTo>
                    <a:pt x="194" y="478"/>
                  </a:lnTo>
                  <a:lnTo>
                    <a:pt x="178" y="478"/>
                  </a:lnTo>
                  <a:lnTo>
                    <a:pt x="178" y="459"/>
                  </a:lnTo>
                  <a:lnTo>
                    <a:pt x="178" y="441"/>
                  </a:lnTo>
                  <a:lnTo>
                    <a:pt x="164" y="441"/>
                  </a:lnTo>
                  <a:lnTo>
                    <a:pt x="148" y="441"/>
                  </a:lnTo>
                  <a:lnTo>
                    <a:pt x="131" y="423"/>
                  </a:lnTo>
                  <a:lnTo>
                    <a:pt x="115" y="404"/>
                  </a:lnTo>
                  <a:lnTo>
                    <a:pt x="115" y="385"/>
                  </a:lnTo>
                  <a:lnTo>
                    <a:pt x="98" y="367"/>
                  </a:lnTo>
                  <a:lnTo>
                    <a:pt x="82" y="367"/>
                  </a:lnTo>
                  <a:lnTo>
                    <a:pt x="66" y="348"/>
                  </a:lnTo>
                  <a:lnTo>
                    <a:pt x="49" y="348"/>
                  </a:lnTo>
                  <a:lnTo>
                    <a:pt x="33" y="330"/>
                  </a:lnTo>
                  <a:lnTo>
                    <a:pt x="0" y="330"/>
                  </a:lnTo>
                  <a:lnTo>
                    <a:pt x="0" y="293"/>
                  </a:lnTo>
                  <a:lnTo>
                    <a:pt x="0" y="237"/>
                  </a:lnTo>
                  <a:lnTo>
                    <a:pt x="17" y="182"/>
                  </a:lnTo>
                  <a:lnTo>
                    <a:pt x="49" y="111"/>
                  </a:lnTo>
                  <a:lnTo>
                    <a:pt x="66" y="111"/>
                  </a:lnTo>
                  <a:lnTo>
                    <a:pt x="66" y="130"/>
                  </a:lnTo>
                  <a:lnTo>
                    <a:pt x="82" y="130"/>
                  </a:lnTo>
                  <a:lnTo>
                    <a:pt x="98" y="130"/>
                  </a:lnTo>
                  <a:lnTo>
                    <a:pt x="115" y="130"/>
                  </a:lnTo>
                  <a:lnTo>
                    <a:pt x="131" y="130"/>
                  </a:lnTo>
                  <a:lnTo>
                    <a:pt x="131" y="111"/>
                  </a:lnTo>
                  <a:lnTo>
                    <a:pt x="131" y="93"/>
                  </a:lnTo>
                  <a:lnTo>
                    <a:pt x="148" y="74"/>
                  </a:lnTo>
                  <a:lnTo>
                    <a:pt x="164" y="37"/>
                  </a:lnTo>
                  <a:lnTo>
                    <a:pt x="178" y="37"/>
                  </a:lnTo>
                  <a:lnTo>
                    <a:pt x="194" y="37"/>
                  </a:lnTo>
                  <a:lnTo>
                    <a:pt x="194" y="19"/>
                  </a:lnTo>
                  <a:lnTo>
                    <a:pt x="211" y="19"/>
                  </a:lnTo>
                  <a:lnTo>
                    <a:pt x="211" y="0"/>
                  </a:lnTo>
                  <a:lnTo>
                    <a:pt x="22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8" name="Freeform 225"/>
            <p:cNvSpPr>
              <a:spLocks/>
            </p:cNvSpPr>
            <p:nvPr/>
          </p:nvSpPr>
          <p:spPr bwMode="auto">
            <a:xfrm>
              <a:off x="5632" y="486"/>
              <a:ext cx="522" cy="589"/>
            </a:xfrm>
            <a:custGeom>
              <a:avLst/>
              <a:gdLst/>
              <a:ahLst/>
              <a:cxnLst>
                <a:cxn ang="0">
                  <a:pos x="260" y="0"/>
                </a:cxn>
                <a:cxn ang="0">
                  <a:pos x="293" y="0"/>
                </a:cxn>
                <a:cxn ang="0">
                  <a:pos x="309" y="19"/>
                </a:cxn>
                <a:cxn ang="0">
                  <a:pos x="342" y="19"/>
                </a:cxn>
                <a:cxn ang="0">
                  <a:pos x="358" y="0"/>
                </a:cxn>
                <a:cxn ang="0">
                  <a:pos x="375" y="19"/>
                </a:cxn>
                <a:cxn ang="0">
                  <a:pos x="391" y="37"/>
                </a:cxn>
                <a:cxn ang="0">
                  <a:pos x="408" y="56"/>
                </a:cxn>
                <a:cxn ang="0">
                  <a:pos x="424" y="74"/>
                </a:cxn>
                <a:cxn ang="0">
                  <a:pos x="424" y="74"/>
                </a:cxn>
                <a:cxn ang="0">
                  <a:pos x="424" y="74"/>
                </a:cxn>
                <a:cxn ang="0">
                  <a:pos x="441" y="56"/>
                </a:cxn>
                <a:cxn ang="0">
                  <a:pos x="441" y="56"/>
                </a:cxn>
                <a:cxn ang="0">
                  <a:pos x="473" y="56"/>
                </a:cxn>
                <a:cxn ang="0">
                  <a:pos x="473" y="56"/>
                </a:cxn>
                <a:cxn ang="0">
                  <a:pos x="490" y="74"/>
                </a:cxn>
                <a:cxn ang="0">
                  <a:pos x="490" y="74"/>
                </a:cxn>
                <a:cxn ang="0">
                  <a:pos x="522" y="74"/>
                </a:cxn>
                <a:cxn ang="0">
                  <a:pos x="490" y="130"/>
                </a:cxn>
                <a:cxn ang="0">
                  <a:pos x="457" y="201"/>
                </a:cxn>
                <a:cxn ang="0">
                  <a:pos x="441" y="219"/>
                </a:cxn>
                <a:cxn ang="0">
                  <a:pos x="408" y="312"/>
                </a:cxn>
                <a:cxn ang="0">
                  <a:pos x="375" y="367"/>
                </a:cxn>
                <a:cxn ang="0">
                  <a:pos x="358" y="404"/>
                </a:cxn>
                <a:cxn ang="0">
                  <a:pos x="342" y="423"/>
                </a:cxn>
                <a:cxn ang="0">
                  <a:pos x="342" y="459"/>
                </a:cxn>
                <a:cxn ang="0">
                  <a:pos x="309" y="496"/>
                </a:cxn>
                <a:cxn ang="0">
                  <a:pos x="293" y="552"/>
                </a:cxn>
                <a:cxn ang="0">
                  <a:pos x="276" y="589"/>
                </a:cxn>
                <a:cxn ang="0">
                  <a:pos x="260" y="570"/>
                </a:cxn>
                <a:cxn ang="0">
                  <a:pos x="260" y="533"/>
                </a:cxn>
                <a:cxn ang="0">
                  <a:pos x="244" y="515"/>
                </a:cxn>
                <a:cxn ang="0">
                  <a:pos x="227" y="496"/>
                </a:cxn>
                <a:cxn ang="0">
                  <a:pos x="211" y="478"/>
                </a:cxn>
                <a:cxn ang="0">
                  <a:pos x="178" y="478"/>
                </a:cxn>
                <a:cxn ang="0">
                  <a:pos x="178" y="441"/>
                </a:cxn>
                <a:cxn ang="0">
                  <a:pos x="148" y="441"/>
                </a:cxn>
                <a:cxn ang="0">
                  <a:pos x="115" y="404"/>
                </a:cxn>
                <a:cxn ang="0">
                  <a:pos x="98" y="367"/>
                </a:cxn>
                <a:cxn ang="0">
                  <a:pos x="66" y="348"/>
                </a:cxn>
                <a:cxn ang="0">
                  <a:pos x="33" y="330"/>
                </a:cxn>
                <a:cxn ang="0">
                  <a:pos x="0" y="293"/>
                </a:cxn>
                <a:cxn ang="0">
                  <a:pos x="17" y="182"/>
                </a:cxn>
                <a:cxn ang="0">
                  <a:pos x="66" y="111"/>
                </a:cxn>
                <a:cxn ang="0">
                  <a:pos x="82" y="130"/>
                </a:cxn>
                <a:cxn ang="0">
                  <a:pos x="115" y="130"/>
                </a:cxn>
                <a:cxn ang="0">
                  <a:pos x="131" y="111"/>
                </a:cxn>
                <a:cxn ang="0">
                  <a:pos x="148" y="74"/>
                </a:cxn>
                <a:cxn ang="0">
                  <a:pos x="178" y="37"/>
                </a:cxn>
                <a:cxn ang="0">
                  <a:pos x="194" y="19"/>
                </a:cxn>
                <a:cxn ang="0">
                  <a:pos x="211" y="0"/>
                </a:cxn>
              </a:cxnLst>
              <a:rect l="0" t="0" r="r" b="b"/>
              <a:pathLst>
                <a:path w="522" h="589">
                  <a:moveTo>
                    <a:pt x="227" y="0"/>
                  </a:moveTo>
                  <a:lnTo>
                    <a:pt x="260" y="0"/>
                  </a:lnTo>
                  <a:lnTo>
                    <a:pt x="276" y="0"/>
                  </a:lnTo>
                  <a:lnTo>
                    <a:pt x="293" y="0"/>
                  </a:lnTo>
                  <a:lnTo>
                    <a:pt x="309" y="0"/>
                  </a:lnTo>
                  <a:lnTo>
                    <a:pt x="309" y="19"/>
                  </a:lnTo>
                  <a:lnTo>
                    <a:pt x="325" y="19"/>
                  </a:lnTo>
                  <a:lnTo>
                    <a:pt x="342" y="19"/>
                  </a:lnTo>
                  <a:lnTo>
                    <a:pt x="358" y="19"/>
                  </a:lnTo>
                  <a:lnTo>
                    <a:pt x="358" y="0"/>
                  </a:lnTo>
                  <a:lnTo>
                    <a:pt x="358" y="19"/>
                  </a:lnTo>
                  <a:lnTo>
                    <a:pt x="375" y="19"/>
                  </a:lnTo>
                  <a:lnTo>
                    <a:pt x="391" y="19"/>
                  </a:lnTo>
                  <a:lnTo>
                    <a:pt x="391" y="37"/>
                  </a:lnTo>
                  <a:lnTo>
                    <a:pt x="408" y="37"/>
                  </a:lnTo>
                  <a:lnTo>
                    <a:pt x="408" y="56"/>
                  </a:lnTo>
                  <a:lnTo>
                    <a:pt x="424" y="56"/>
                  </a:lnTo>
                  <a:lnTo>
                    <a:pt x="424" y="74"/>
                  </a:lnTo>
                  <a:lnTo>
                    <a:pt x="408" y="74"/>
                  </a:lnTo>
                  <a:lnTo>
                    <a:pt x="424" y="74"/>
                  </a:lnTo>
                  <a:lnTo>
                    <a:pt x="408" y="74"/>
                  </a:lnTo>
                  <a:lnTo>
                    <a:pt x="424" y="74"/>
                  </a:lnTo>
                  <a:lnTo>
                    <a:pt x="441" y="74"/>
                  </a:lnTo>
                  <a:lnTo>
                    <a:pt x="441" y="56"/>
                  </a:lnTo>
                  <a:lnTo>
                    <a:pt x="441" y="74"/>
                  </a:lnTo>
                  <a:lnTo>
                    <a:pt x="441" y="56"/>
                  </a:lnTo>
                  <a:lnTo>
                    <a:pt x="457" y="56"/>
                  </a:lnTo>
                  <a:lnTo>
                    <a:pt x="473" y="56"/>
                  </a:lnTo>
                  <a:lnTo>
                    <a:pt x="473" y="74"/>
                  </a:lnTo>
                  <a:lnTo>
                    <a:pt x="473" y="56"/>
                  </a:lnTo>
                  <a:lnTo>
                    <a:pt x="473" y="74"/>
                  </a:lnTo>
                  <a:lnTo>
                    <a:pt x="490" y="74"/>
                  </a:lnTo>
                  <a:lnTo>
                    <a:pt x="490" y="56"/>
                  </a:lnTo>
                  <a:lnTo>
                    <a:pt x="490" y="74"/>
                  </a:lnTo>
                  <a:lnTo>
                    <a:pt x="506" y="74"/>
                  </a:lnTo>
                  <a:lnTo>
                    <a:pt x="522" y="74"/>
                  </a:lnTo>
                  <a:lnTo>
                    <a:pt x="506" y="93"/>
                  </a:lnTo>
                  <a:lnTo>
                    <a:pt x="490" y="130"/>
                  </a:lnTo>
                  <a:lnTo>
                    <a:pt x="473" y="182"/>
                  </a:lnTo>
                  <a:lnTo>
                    <a:pt x="457" y="201"/>
                  </a:lnTo>
                  <a:lnTo>
                    <a:pt x="457" y="219"/>
                  </a:lnTo>
                  <a:lnTo>
                    <a:pt x="441" y="219"/>
                  </a:lnTo>
                  <a:lnTo>
                    <a:pt x="424" y="256"/>
                  </a:lnTo>
                  <a:lnTo>
                    <a:pt x="408" y="312"/>
                  </a:lnTo>
                  <a:lnTo>
                    <a:pt x="391" y="348"/>
                  </a:lnTo>
                  <a:lnTo>
                    <a:pt x="375" y="367"/>
                  </a:lnTo>
                  <a:lnTo>
                    <a:pt x="358" y="385"/>
                  </a:lnTo>
                  <a:lnTo>
                    <a:pt x="358" y="404"/>
                  </a:lnTo>
                  <a:lnTo>
                    <a:pt x="358" y="423"/>
                  </a:lnTo>
                  <a:lnTo>
                    <a:pt x="342" y="423"/>
                  </a:lnTo>
                  <a:lnTo>
                    <a:pt x="342" y="441"/>
                  </a:lnTo>
                  <a:lnTo>
                    <a:pt x="342" y="459"/>
                  </a:lnTo>
                  <a:lnTo>
                    <a:pt x="325" y="478"/>
                  </a:lnTo>
                  <a:lnTo>
                    <a:pt x="309" y="496"/>
                  </a:lnTo>
                  <a:lnTo>
                    <a:pt x="309" y="533"/>
                  </a:lnTo>
                  <a:lnTo>
                    <a:pt x="293" y="552"/>
                  </a:lnTo>
                  <a:lnTo>
                    <a:pt x="293" y="570"/>
                  </a:lnTo>
                  <a:lnTo>
                    <a:pt x="276" y="589"/>
                  </a:lnTo>
                  <a:lnTo>
                    <a:pt x="276" y="570"/>
                  </a:lnTo>
                  <a:lnTo>
                    <a:pt x="260" y="570"/>
                  </a:lnTo>
                  <a:lnTo>
                    <a:pt x="260" y="552"/>
                  </a:lnTo>
                  <a:lnTo>
                    <a:pt x="260" y="533"/>
                  </a:lnTo>
                  <a:lnTo>
                    <a:pt x="260" y="515"/>
                  </a:lnTo>
                  <a:lnTo>
                    <a:pt x="244" y="515"/>
                  </a:lnTo>
                  <a:lnTo>
                    <a:pt x="244" y="496"/>
                  </a:lnTo>
                  <a:lnTo>
                    <a:pt x="227" y="496"/>
                  </a:lnTo>
                  <a:lnTo>
                    <a:pt x="211" y="496"/>
                  </a:lnTo>
                  <a:lnTo>
                    <a:pt x="211" y="478"/>
                  </a:lnTo>
                  <a:lnTo>
                    <a:pt x="194" y="478"/>
                  </a:lnTo>
                  <a:lnTo>
                    <a:pt x="178" y="478"/>
                  </a:lnTo>
                  <a:lnTo>
                    <a:pt x="178" y="459"/>
                  </a:lnTo>
                  <a:lnTo>
                    <a:pt x="178" y="441"/>
                  </a:lnTo>
                  <a:lnTo>
                    <a:pt x="164" y="441"/>
                  </a:lnTo>
                  <a:lnTo>
                    <a:pt x="148" y="441"/>
                  </a:lnTo>
                  <a:lnTo>
                    <a:pt x="131" y="423"/>
                  </a:lnTo>
                  <a:lnTo>
                    <a:pt x="115" y="404"/>
                  </a:lnTo>
                  <a:lnTo>
                    <a:pt x="115" y="385"/>
                  </a:lnTo>
                  <a:lnTo>
                    <a:pt x="98" y="367"/>
                  </a:lnTo>
                  <a:lnTo>
                    <a:pt x="82" y="367"/>
                  </a:lnTo>
                  <a:lnTo>
                    <a:pt x="66" y="348"/>
                  </a:lnTo>
                  <a:lnTo>
                    <a:pt x="49" y="348"/>
                  </a:lnTo>
                  <a:lnTo>
                    <a:pt x="33" y="330"/>
                  </a:lnTo>
                  <a:lnTo>
                    <a:pt x="0" y="330"/>
                  </a:lnTo>
                  <a:lnTo>
                    <a:pt x="0" y="293"/>
                  </a:lnTo>
                  <a:lnTo>
                    <a:pt x="0" y="237"/>
                  </a:lnTo>
                  <a:lnTo>
                    <a:pt x="17" y="182"/>
                  </a:lnTo>
                  <a:lnTo>
                    <a:pt x="49" y="111"/>
                  </a:lnTo>
                  <a:lnTo>
                    <a:pt x="66" y="111"/>
                  </a:lnTo>
                  <a:lnTo>
                    <a:pt x="66" y="130"/>
                  </a:lnTo>
                  <a:lnTo>
                    <a:pt x="82" y="130"/>
                  </a:lnTo>
                  <a:lnTo>
                    <a:pt x="98" y="130"/>
                  </a:lnTo>
                  <a:lnTo>
                    <a:pt x="115" y="130"/>
                  </a:lnTo>
                  <a:lnTo>
                    <a:pt x="131" y="130"/>
                  </a:lnTo>
                  <a:lnTo>
                    <a:pt x="131" y="111"/>
                  </a:lnTo>
                  <a:lnTo>
                    <a:pt x="131" y="93"/>
                  </a:lnTo>
                  <a:lnTo>
                    <a:pt x="148" y="74"/>
                  </a:lnTo>
                  <a:lnTo>
                    <a:pt x="164" y="37"/>
                  </a:lnTo>
                  <a:lnTo>
                    <a:pt x="178" y="37"/>
                  </a:lnTo>
                  <a:lnTo>
                    <a:pt x="194" y="37"/>
                  </a:lnTo>
                  <a:lnTo>
                    <a:pt x="194" y="19"/>
                  </a:lnTo>
                  <a:lnTo>
                    <a:pt x="211" y="19"/>
                  </a:lnTo>
                  <a:lnTo>
                    <a:pt x="211" y="0"/>
                  </a:lnTo>
                  <a:lnTo>
                    <a:pt x="22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79" name="Group 221"/>
          <p:cNvGrpSpPr>
            <a:grpSpLocks/>
          </p:cNvGrpSpPr>
          <p:nvPr/>
        </p:nvGrpSpPr>
        <p:grpSpPr bwMode="auto">
          <a:xfrm>
            <a:off x="8648489" y="1726716"/>
            <a:ext cx="723765" cy="607260"/>
            <a:chOff x="6806" y="486"/>
            <a:chExt cx="702" cy="589"/>
          </a:xfrm>
          <a:solidFill>
            <a:schemeClr val="accent5">
              <a:lumMod val="60000"/>
              <a:lumOff val="40000"/>
            </a:schemeClr>
          </a:solidFill>
        </p:grpSpPr>
        <p:sp>
          <p:nvSpPr>
            <p:cNvPr id="380" name="Freeform 223"/>
            <p:cNvSpPr>
              <a:spLocks/>
            </p:cNvSpPr>
            <p:nvPr/>
          </p:nvSpPr>
          <p:spPr bwMode="auto">
            <a:xfrm>
              <a:off x="6806" y="486"/>
              <a:ext cx="702" cy="589"/>
            </a:xfrm>
            <a:custGeom>
              <a:avLst/>
              <a:gdLst/>
              <a:ahLst/>
              <a:cxnLst>
                <a:cxn ang="0">
                  <a:pos x="131" y="19"/>
                </a:cxn>
                <a:cxn ang="0">
                  <a:pos x="213" y="19"/>
                </a:cxn>
                <a:cxn ang="0">
                  <a:pos x="295" y="19"/>
                </a:cxn>
                <a:cxn ang="0">
                  <a:pos x="344" y="19"/>
                </a:cxn>
                <a:cxn ang="0">
                  <a:pos x="393" y="0"/>
                </a:cxn>
                <a:cxn ang="0">
                  <a:pos x="489" y="0"/>
                </a:cxn>
                <a:cxn ang="0">
                  <a:pos x="587" y="19"/>
                </a:cxn>
                <a:cxn ang="0">
                  <a:pos x="571" y="56"/>
                </a:cxn>
                <a:cxn ang="0">
                  <a:pos x="571" y="111"/>
                </a:cxn>
                <a:cxn ang="0">
                  <a:pos x="571" y="163"/>
                </a:cxn>
                <a:cxn ang="0">
                  <a:pos x="587" y="201"/>
                </a:cxn>
                <a:cxn ang="0">
                  <a:pos x="603" y="237"/>
                </a:cxn>
                <a:cxn ang="0">
                  <a:pos x="620" y="274"/>
                </a:cxn>
                <a:cxn ang="0">
                  <a:pos x="653" y="312"/>
                </a:cxn>
                <a:cxn ang="0">
                  <a:pos x="685" y="330"/>
                </a:cxn>
                <a:cxn ang="0">
                  <a:pos x="685" y="348"/>
                </a:cxn>
                <a:cxn ang="0">
                  <a:pos x="653" y="367"/>
                </a:cxn>
                <a:cxn ang="0">
                  <a:pos x="620" y="385"/>
                </a:cxn>
                <a:cxn ang="0">
                  <a:pos x="603" y="423"/>
                </a:cxn>
                <a:cxn ang="0">
                  <a:pos x="587" y="459"/>
                </a:cxn>
                <a:cxn ang="0">
                  <a:pos x="571" y="496"/>
                </a:cxn>
                <a:cxn ang="0">
                  <a:pos x="538" y="515"/>
                </a:cxn>
                <a:cxn ang="0">
                  <a:pos x="505" y="496"/>
                </a:cxn>
                <a:cxn ang="0">
                  <a:pos x="475" y="478"/>
                </a:cxn>
                <a:cxn ang="0">
                  <a:pos x="475" y="533"/>
                </a:cxn>
                <a:cxn ang="0">
                  <a:pos x="458" y="570"/>
                </a:cxn>
                <a:cxn ang="0">
                  <a:pos x="426" y="589"/>
                </a:cxn>
                <a:cxn ang="0">
                  <a:pos x="426" y="552"/>
                </a:cxn>
                <a:cxn ang="0">
                  <a:pos x="426" y="533"/>
                </a:cxn>
                <a:cxn ang="0">
                  <a:pos x="426" y="515"/>
                </a:cxn>
                <a:cxn ang="0">
                  <a:pos x="409" y="478"/>
                </a:cxn>
                <a:cxn ang="0">
                  <a:pos x="377" y="459"/>
                </a:cxn>
                <a:cxn ang="0">
                  <a:pos x="360" y="496"/>
                </a:cxn>
                <a:cxn ang="0">
                  <a:pos x="327" y="515"/>
                </a:cxn>
                <a:cxn ang="0">
                  <a:pos x="278" y="515"/>
                </a:cxn>
                <a:cxn ang="0">
                  <a:pos x="278" y="496"/>
                </a:cxn>
                <a:cxn ang="0">
                  <a:pos x="295" y="459"/>
                </a:cxn>
                <a:cxn ang="0">
                  <a:pos x="295" y="441"/>
                </a:cxn>
                <a:cxn ang="0">
                  <a:pos x="278" y="404"/>
                </a:cxn>
                <a:cxn ang="0">
                  <a:pos x="262" y="404"/>
                </a:cxn>
                <a:cxn ang="0">
                  <a:pos x="229" y="423"/>
                </a:cxn>
                <a:cxn ang="0">
                  <a:pos x="213" y="423"/>
                </a:cxn>
                <a:cxn ang="0">
                  <a:pos x="196" y="423"/>
                </a:cxn>
                <a:cxn ang="0">
                  <a:pos x="164" y="423"/>
                </a:cxn>
                <a:cxn ang="0">
                  <a:pos x="131" y="404"/>
                </a:cxn>
                <a:cxn ang="0">
                  <a:pos x="131" y="385"/>
                </a:cxn>
                <a:cxn ang="0">
                  <a:pos x="114" y="348"/>
                </a:cxn>
                <a:cxn ang="0">
                  <a:pos x="98" y="312"/>
                </a:cxn>
                <a:cxn ang="0">
                  <a:pos x="65" y="293"/>
                </a:cxn>
                <a:cxn ang="0">
                  <a:pos x="16" y="274"/>
                </a:cxn>
                <a:cxn ang="0">
                  <a:pos x="0" y="237"/>
                </a:cxn>
                <a:cxn ang="0">
                  <a:pos x="33" y="219"/>
                </a:cxn>
                <a:cxn ang="0">
                  <a:pos x="65" y="201"/>
                </a:cxn>
                <a:cxn ang="0">
                  <a:pos x="82" y="182"/>
                </a:cxn>
                <a:cxn ang="0">
                  <a:pos x="82" y="163"/>
                </a:cxn>
                <a:cxn ang="0">
                  <a:pos x="49" y="148"/>
                </a:cxn>
                <a:cxn ang="0">
                  <a:pos x="49" y="130"/>
                </a:cxn>
                <a:cxn ang="0">
                  <a:pos x="33" y="111"/>
                </a:cxn>
                <a:cxn ang="0">
                  <a:pos x="33" y="74"/>
                </a:cxn>
                <a:cxn ang="0">
                  <a:pos x="33" y="56"/>
                </a:cxn>
                <a:cxn ang="0">
                  <a:pos x="65" y="56"/>
                </a:cxn>
                <a:cxn ang="0">
                  <a:pos x="98" y="37"/>
                </a:cxn>
              </a:cxnLst>
              <a:rect l="0" t="0" r="r" b="b"/>
              <a:pathLst>
                <a:path w="702" h="589">
                  <a:moveTo>
                    <a:pt x="114" y="0"/>
                  </a:moveTo>
                  <a:lnTo>
                    <a:pt x="131" y="0"/>
                  </a:lnTo>
                  <a:lnTo>
                    <a:pt x="131" y="19"/>
                  </a:lnTo>
                  <a:lnTo>
                    <a:pt x="147" y="19"/>
                  </a:lnTo>
                  <a:lnTo>
                    <a:pt x="164" y="19"/>
                  </a:lnTo>
                  <a:lnTo>
                    <a:pt x="213" y="19"/>
                  </a:lnTo>
                  <a:lnTo>
                    <a:pt x="245" y="19"/>
                  </a:lnTo>
                  <a:lnTo>
                    <a:pt x="278" y="19"/>
                  </a:lnTo>
                  <a:lnTo>
                    <a:pt x="295" y="19"/>
                  </a:lnTo>
                  <a:lnTo>
                    <a:pt x="311" y="19"/>
                  </a:lnTo>
                  <a:lnTo>
                    <a:pt x="327" y="0"/>
                  </a:lnTo>
                  <a:lnTo>
                    <a:pt x="344" y="19"/>
                  </a:lnTo>
                  <a:lnTo>
                    <a:pt x="360" y="0"/>
                  </a:lnTo>
                  <a:lnTo>
                    <a:pt x="377" y="0"/>
                  </a:lnTo>
                  <a:lnTo>
                    <a:pt x="393" y="0"/>
                  </a:lnTo>
                  <a:lnTo>
                    <a:pt x="409" y="0"/>
                  </a:lnTo>
                  <a:lnTo>
                    <a:pt x="426" y="0"/>
                  </a:lnTo>
                  <a:lnTo>
                    <a:pt x="489" y="0"/>
                  </a:lnTo>
                  <a:lnTo>
                    <a:pt x="571" y="0"/>
                  </a:lnTo>
                  <a:lnTo>
                    <a:pt x="587" y="0"/>
                  </a:lnTo>
                  <a:lnTo>
                    <a:pt x="587" y="19"/>
                  </a:lnTo>
                  <a:lnTo>
                    <a:pt x="571" y="19"/>
                  </a:lnTo>
                  <a:lnTo>
                    <a:pt x="571" y="37"/>
                  </a:lnTo>
                  <a:lnTo>
                    <a:pt x="571" y="56"/>
                  </a:lnTo>
                  <a:lnTo>
                    <a:pt x="571" y="74"/>
                  </a:lnTo>
                  <a:lnTo>
                    <a:pt x="571" y="93"/>
                  </a:lnTo>
                  <a:lnTo>
                    <a:pt x="571" y="111"/>
                  </a:lnTo>
                  <a:lnTo>
                    <a:pt x="571" y="130"/>
                  </a:lnTo>
                  <a:lnTo>
                    <a:pt x="571" y="148"/>
                  </a:lnTo>
                  <a:lnTo>
                    <a:pt x="571" y="163"/>
                  </a:lnTo>
                  <a:lnTo>
                    <a:pt x="587" y="163"/>
                  </a:lnTo>
                  <a:lnTo>
                    <a:pt x="587" y="182"/>
                  </a:lnTo>
                  <a:lnTo>
                    <a:pt x="587" y="201"/>
                  </a:lnTo>
                  <a:lnTo>
                    <a:pt x="587" y="219"/>
                  </a:lnTo>
                  <a:lnTo>
                    <a:pt x="587" y="237"/>
                  </a:lnTo>
                  <a:lnTo>
                    <a:pt x="603" y="237"/>
                  </a:lnTo>
                  <a:lnTo>
                    <a:pt x="603" y="256"/>
                  </a:lnTo>
                  <a:lnTo>
                    <a:pt x="603" y="274"/>
                  </a:lnTo>
                  <a:lnTo>
                    <a:pt x="620" y="274"/>
                  </a:lnTo>
                  <a:lnTo>
                    <a:pt x="620" y="293"/>
                  </a:lnTo>
                  <a:lnTo>
                    <a:pt x="636" y="293"/>
                  </a:lnTo>
                  <a:lnTo>
                    <a:pt x="653" y="312"/>
                  </a:lnTo>
                  <a:lnTo>
                    <a:pt x="669" y="312"/>
                  </a:lnTo>
                  <a:lnTo>
                    <a:pt x="669" y="330"/>
                  </a:lnTo>
                  <a:lnTo>
                    <a:pt x="685" y="330"/>
                  </a:lnTo>
                  <a:lnTo>
                    <a:pt x="685" y="348"/>
                  </a:lnTo>
                  <a:lnTo>
                    <a:pt x="702" y="348"/>
                  </a:lnTo>
                  <a:lnTo>
                    <a:pt x="685" y="348"/>
                  </a:lnTo>
                  <a:lnTo>
                    <a:pt x="669" y="348"/>
                  </a:lnTo>
                  <a:lnTo>
                    <a:pt x="669" y="367"/>
                  </a:lnTo>
                  <a:lnTo>
                    <a:pt x="653" y="367"/>
                  </a:lnTo>
                  <a:lnTo>
                    <a:pt x="636" y="367"/>
                  </a:lnTo>
                  <a:lnTo>
                    <a:pt x="636" y="385"/>
                  </a:lnTo>
                  <a:lnTo>
                    <a:pt x="620" y="385"/>
                  </a:lnTo>
                  <a:lnTo>
                    <a:pt x="620" y="404"/>
                  </a:lnTo>
                  <a:lnTo>
                    <a:pt x="603" y="404"/>
                  </a:lnTo>
                  <a:lnTo>
                    <a:pt x="603" y="423"/>
                  </a:lnTo>
                  <a:lnTo>
                    <a:pt x="587" y="423"/>
                  </a:lnTo>
                  <a:lnTo>
                    <a:pt x="587" y="441"/>
                  </a:lnTo>
                  <a:lnTo>
                    <a:pt x="587" y="459"/>
                  </a:lnTo>
                  <a:lnTo>
                    <a:pt x="571" y="459"/>
                  </a:lnTo>
                  <a:lnTo>
                    <a:pt x="571" y="478"/>
                  </a:lnTo>
                  <a:lnTo>
                    <a:pt x="571" y="496"/>
                  </a:lnTo>
                  <a:lnTo>
                    <a:pt x="554" y="496"/>
                  </a:lnTo>
                  <a:lnTo>
                    <a:pt x="554" y="515"/>
                  </a:lnTo>
                  <a:lnTo>
                    <a:pt x="538" y="515"/>
                  </a:lnTo>
                  <a:lnTo>
                    <a:pt x="522" y="515"/>
                  </a:lnTo>
                  <a:lnTo>
                    <a:pt x="522" y="496"/>
                  </a:lnTo>
                  <a:lnTo>
                    <a:pt x="505" y="496"/>
                  </a:lnTo>
                  <a:lnTo>
                    <a:pt x="505" y="478"/>
                  </a:lnTo>
                  <a:lnTo>
                    <a:pt x="489" y="478"/>
                  </a:lnTo>
                  <a:lnTo>
                    <a:pt x="475" y="478"/>
                  </a:lnTo>
                  <a:lnTo>
                    <a:pt x="475" y="496"/>
                  </a:lnTo>
                  <a:lnTo>
                    <a:pt x="475" y="515"/>
                  </a:lnTo>
                  <a:lnTo>
                    <a:pt x="475" y="533"/>
                  </a:lnTo>
                  <a:lnTo>
                    <a:pt x="475" y="552"/>
                  </a:lnTo>
                  <a:lnTo>
                    <a:pt x="458" y="552"/>
                  </a:lnTo>
                  <a:lnTo>
                    <a:pt x="458" y="570"/>
                  </a:lnTo>
                  <a:lnTo>
                    <a:pt x="442" y="570"/>
                  </a:lnTo>
                  <a:lnTo>
                    <a:pt x="442" y="589"/>
                  </a:lnTo>
                  <a:lnTo>
                    <a:pt x="426" y="589"/>
                  </a:lnTo>
                  <a:lnTo>
                    <a:pt x="426" y="570"/>
                  </a:lnTo>
                  <a:lnTo>
                    <a:pt x="409" y="570"/>
                  </a:lnTo>
                  <a:lnTo>
                    <a:pt x="426" y="552"/>
                  </a:lnTo>
                  <a:lnTo>
                    <a:pt x="409" y="552"/>
                  </a:lnTo>
                  <a:lnTo>
                    <a:pt x="409" y="533"/>
                  </a:lnTo>
                  <a:lnTo>
                    <a:pt x="426" y="533"/>
                  </a:lnTo>
                  <a:lnTo>
                    <a:pt x="409" y="533"/>
                  </a:lnTo>
                  <a:lnTo>
                    <a:pt x="409" y="515"/>
                  </a:lnTo>
                  <a:lnTo>
                    <a:pt x="426" y="515"/>
                  </a:lnTo>
                  <a:lnTo>
                    <a:pt x="409" y="515"/>
                  </a:lnTo>
                  <a:lnTo>
                    <a:pt x="409" y="496"/>
                  </a:lnTo>
                  <a:lnTo>
                    <a:pt x="409" y="478"/>
                  </a:lnTo>
                  <a:lnTo>
                    <a:pt x="393" y="478"/>
                  </a:lnTo>
                  <a:lnTo>
                    <a:pt x="393" y="459"/>
                  </a:lnTo>
                  <a:lnTo>
                    <a:pt x="377" y="459"/>
                  </a:lnTo>
                  <a:lnTo>
                    <a:pt x="377" y="478"/>
                  </a:lnTo>
                  <a:lnTo>
                    <a:pt x="360" y="478"/>
                  </a:lnTo>
                  <a:lnTo>
                    <a:pt x="360" y="496"/>
                  </a:lnTo>
                  <a:lnTo>
                    <a:pt x="344" y="496"/>
                  </a:lnTo>
                  <a:lnTo>
                    <a:pt x="327" y="496"/>
                  </a:lnTo>
                  <a:lnTo>
                    <a:pt x="327" y="515"/>
                  </a:lnTo>
                  <a:lnTo>
                    <a:pt x="311" y="515"/>
                  </a:lnTo>
                  <a:lnTo>
                    <a:pt x="295" y="515"/>
                  </a:lnTo>
                  <a:lnTo>
                    <a:pt x="278" y="515"/>
                  </a:lnTo>
                  <a:lnTo>
                    <a:pt x="278" y="496"/>
                  </a:lnTo>
                  <a:lnTo>
                    <a:pt x="295" y="496"/>
                  </a:lnTo>
                  <a:lnTo>
                    <a:pt x="278" y="496"/>
                  </a:lnTo>
                  <a:lnTo>
                    <a:pt x="278" y="478"/>
                  </a:lnTo>
                  <a:lnTo>
                    <a:pt x="295" y="478"/>
                  </a:lnTo>
                  <a:lnTo>
                    <a:pt x="295" y="459"/>
                  </a:lnTo>
                  <a:lnTo>
                    <a:pt x="295" y="441"/>
                  </a:lnTo>
                  <a:lnTo>
                    <a:pt x="278" y="441"/>
                  </a:lnTo>
                  <a:lnTo>
                    <a:pt x="295" y="441"/>
                  </a:lnTo>
                  <a:lnTo>
                    <a:pt x="295" y="423"/>
                  </a:lnTo>
                  <a:lnTo>
                    <a:pt x="278" y="423"/>
                  </a:lnTo>
                  <a:lnTo>
                    <a:pt x="278" y="404"/>
                  </a:lnTo>
                  <a:lnTo>
                    <a:pt x="262" y="404"/>
                  </a:lnTo>
                  <a:lnTo>
                    <a:pt x="262" y="423"/>
                  </a:lnTo>
                  <a:lnTo>
                    <a:pt x="262" y="404"/>
                  </a:lnTo>
                  <a:lnTo>
                    <a:pt x="245" y="404"/>
                  </a:lnTo>
                  <a:lnTo>
                    <a:pt x="245" y="423"/>
                  </a:lnTo>
                  <a:lnTo>
                    <a:pt x="229" y="423"/>
                  </a:lnTo>
                  <a:lnTo>
                    <a:pt x="229" y="441"/>
                  </a:lnTo>
                  <a:lnTo>
                    <a:pt x="229" y="423"/>
                  </a:lnTo>
                  <a:lnTo>
                    <a:pt x="213" y="423"/>
                  </a:lnTo>
                  <a:lnTo>
                    <a:pt x="196" y="423"/>
                  </a:lnTo>
                  <a:lnTo>
                    <a:pt x="196" y="441"/>
                  </a:lnTo>
                  <a:lnTo>
                    <a:pt x="196" y="423"/>
                  </a:lnTo>
                  <a:lnTo>
                    <a:pt x="196" y="404"/>
                  </a:lnTo>
                  <a:lnTo>
                    <a:pt x="180" y="423"/>
                  </a:lnTo>
                  <a:lnTo>
                    <a:pt x="164" y="423"/>
                  </a:lnTo>
                  <a:lnTo>
                    <a:pt x="147" y="423"/>
                  </a:lnTo>
                  <a:lnTo>
                    <a:pt x="131" y="423"/>
                  </a:lnTo>
                  <a:lnTo>
                    <a:pt x="131" y="404"/>
                  </a:lnTo>
                  <a:lnTo>
                    <a:pt x="114" y="404"/>
                  </a:lnTo>
                  <a:lnTo>
                    <a:pt x="131" y="404"/>
                  </a:lnTo>
                  <a:lnTo>
                    <a:pt x="131" y="385"/>
                  </a:lnTo>
                  <a:lnTo>
                    <a:pt x="131" y="367"/>
                  </a:lnTo>
                  <a:lnTo>
                    <a:pt x="131" y="348"/>
                  </a:lnTo>
                  <a:lnTo>
                    <a:pt x="114" y="348"/>
                  </a:lnTo>
                  <a:lnTo>
                    <a:pt x="114" y="330"/>
                  </a:lnTo>
                  <a:lnTo>
                    <a:pt x="114" y="312"/>
                  </a:lnTo>
                  <a:lnTo>
                    <a:pt x="98" y="312"/>
                  </a:lnTo>
                  <a:lnTo>
                    <a:pt x="82" y="312"/>
                  </a:lnTo>
                  <a:lnTo>
                    <a:pt x="65" y="312"/>
                  </a:lnTo>
                  <a:lnTo>
                    <a:pt x="65" y="293"/>
                  </a:lnTo>
                  <a:lnTo>
                    <a:pt x="49" y="293"/>
                  </a:lnTo>
                  <a:lnTo>
                    <a:pt x="33" y="274"/>
                  </a:lnTo>
                  <a:lnTo>
                    <a:pt x="16" y="274"/>
                  </a:lnTo>
                  <a:lnTo>
                    <a:pt x="16" y="256"/>
                  </a:lnTo>
                  <a:lnTo>
                    <a:pt x="0" y="256"/>
                  </a:lnTo>
                  <a:lnTo>
                    <a:pt x="0" y="237"/>
                  </a:lnTo>
                  <a:lnTo>
                    <a:pt x="0" y="219"/>
                  </a:lnTo>
                  <a:lnTo>
                    <a:pt x="16" y="219"/>
                  </a:lnTo>
                  <a:lnTo>
                    <a:pt x="33" y="219"/>
                  </a:lnTo>
                  <a:lnTo>
                    <a:pt x="33" y="201"/>
                  </a:lnTo>
                  <a:lnTo>
                    <a:pt x="49" y="201"/>
                  </a:lnTo>
                  <a:lnTo>
                    <a:pt x="65" y="201"/>
                  </a:lnTo>
                  <a:lnTo>
                    <a:pt x="82" y="201"/>
                  </a:lnTo>
                  <a:lnTo>
                    <a:pt x="98" y="201"/>
                  </a:lnTo>
                  <a:lnTo>
                    <a:pt x="82" y="182"/>
                  </a:lnTo>
                  <a:lnTo>
                    <a:pt x="65" y="182"/>
                  </a:lnTo>
                  <a:lnTo>
                    <a:pt x="82" y="182"/>
                  </a:lnTo>
                  <a:lnTo>
                    <a:pt x="82" y="163"/>
                  </a:lnTo>
                  <a:lnTo>
                    <a:pt x="65" y="163"/>
                  </a:lnTo>
                  <a:lnTo>
                    <a:pt x="65" y="148"/>
                  </a:lnTo>
                  <a:lnTo>
                    <a:pt x="49" y="148"/>
                  </a:lnTo>
                  <a:lnTo>
                    <a:pt x="49" y="130"/>
                  </a:lnTo>
                  <a:lnTo>
                    <a:pt x="65" y="130"/>
                  </a:lnTo>
                  <a:lnTo>
                    <a:pt x="49" y="130"/>
                  </a:lnTo>
                  <a:lnTo>
                    <a:pt x="33" y="111"/>
                  </a:lnTo>
                  <a:lnTo>
                    <a:pt x="16" y="111"/>
                  </a:lnTo>
                  <a:lnTo>
                    <a:pt x="33" y="111"/>
                  </a:lnTo>
                  <a:lnTo>
                    <a:pt x="16" y="93"/>
                  </a:lnTo>
                  <a:lnTo>
                    <a:pt x="33" y="93"/>
                  </a:lnTo>
                  <a:lnTo>
                    <a:pt x="33" y="74"/>
                  </a:lnTo>
                  <a:lnTo>
                    <a:pt x="16" y="74"/>
                  </a:lnTo>
                  <a:lnTo>
                    <a:pt x="16" y="56"/>
                  </a:lnTo>
                  <a:lnTo>
                    <a:pt x="33" y="56"/>
                  </a:lnTo>
                  <a:lnTo>
                    <a:pt x="49" y="56"/>
                  </a:lnTo>
                  <a:lnTo>
                    <a:pt x="65" y="37"/>
                  </a:lnTo>
                  <a:lnTo>
                    <a:pt x="65" y="56"/>
                  </a:lnTo>
                  <a:lnTo>
                    <a:pt x="82" y="56"/>
                  </a:lnTo>
                  <a:lnTo>
                    <a:pt x="82" y="37"/>
                  </a:lnTo>
                  <a:lnTo>
                    <a:pt x="98" y="37"/>
                  </a:lnTo>
                  <a:lnTo>
                    <a:pt x="98" y="19"/>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1" name="Freeform 222"/>
            <p:cNvSpPr>
              <a:spLocks/>
            </p:cNvSpPr>
            <p:nvPr/>
          </p:nvSpPr>
          <p:spPr bwMode="auto">
            <a:xfrm>
              <a:off x="6806" y="486"/>
              <a:ext cx="702" cy="589"/>
            </a:xfrm>
            <a:custGeom>
              <a:avLst/>
              <a:gdLst/>
              <a:ahLst/>
              <a:cxnLst>
                <a:cxn ang="0">
                  <a:pos x="131" y="19"/>
                </a:cxn>
                <a:cxn ang="0">
                  <a:pos x="213" y="19"/>
                </a:cxn>
                <a:cxn ang="0">
                  <a:pos x="295" y="19"/>
                </a:cxn>
                <a:cxn ang="0">
                  <a:pos x="344" y="19"/>
                </a:cxn>
                <a:cxn ang="0">
                  <a:pos x="393" y="0"/>
                </a:cxn>
                <a:cxn ang="0">
                  <a:pos x="489" y="0"/>
                </a:cxn>
                <a:cxn ang="0">
                  <a:pos x="587" y="19"/>
                </a:cxn>
                <a:cxn ang="0">
                  <a:pos x="571" y="56"/>
                </a:cxn>
                <a:cxn ang="0">
                  <a:pos x="571" y="111"/>
                </a:cxn>
                <a:cxn ang="0">
                  <a:pos x="571" y="163"/>
                </a:cxn>
                <a:cxn ang="0">
                  <a:pos x="587" y="201"/>
                </a:cxn>
                <a:cxn ang="0">
                  <a:pos x="603" y="237"/>
                </a:cxn>
                <a:cxn ang="0">
                  <a:pos x="620" y="274"/>
                </a:cxn>
                <a:cxn ang="0">
                  <a:pos x="653" y="312"/>
                </a:cxn>
                <a:cxn ang="0">
                  <a:pos x="685" y="330"/>
                </a:cxn>
                <a:cxn ang="0">
                  <a:pos x="685" y="348"/>
                </a:cxn>
                <a:cxn ang="0">
                  <a:pos x="653" y="367"/>
                </a:cxn>
                <a:cxn ang="0">
                  <a:pos x="620" y="385"/>
                </a:cxn>
                <a:cxn ang="0">
                  <a:pos x="603" y="423"/>
                </a:cxn>
                <a:cxn ang="0">
                  <a:pos x="587" y="459"/>
                </a:cxn>
                <a:cxn ang="0">
                  <a:pos x="571" y="496"/>
                </a:cxn>
                <a:cxn ang="0">
                  <a:pos x="538" y="515"/>
                </a:cxn>
                <a:cxn ang="0">
                  <a:pos x="505" y="496"/>
                </a:cxn>
                <a:cxn ang="0">
                  <a:pos x="475" y="478"/>
                </a:cxn>
                <a:cxn ang="0">
                  <a:pos x="475" y="533"/>
                </a:cxn>
                <a:cxn ang="0">
                  <a:pos x="458" y="570"/>
                </a:cxn>
                <a:cxn ang="0">
                  <a:pos x="426" y="589"/>
                </a:cxn>
                <a:cxn ang="0">
                  <a:pos x="426" y="552"/>
                </a:cxn>
                <a:cxn ang="0">
                  <a:pos x="426" y="533"/>
                </a:cxn>
                <a:cxn ang="0">
                  <a:pos x="426" y="515"/>
                </a:cxn>
                <a:cxn ang="0">
                  <a:pos x="409" y="478"/>
                </a:cxn>
                <a:cxn ang="0">
                  <a:pos x="377" y="459"/>
                </a:cxn>
                <a:cxn ang="0">
                  <a:pos x="360" y="496"/>
                </a:cxn>
                <a:cxn ang="0">
                  <a:pos x="327" y="515"/>
                </a:cxn>
                <a:cxn ang="0">
                  <a:pos x="278" y="515"/>
                </a:cxn>
                <a:cxn ang="0">
                  <a:pos x="278" y="496"/>
                </a:cxn>
                <a:cxn ang="0">
                  <a:pos x="295" y="459"/>
                </a:cxn>
                <a:cxn ang="0">
                  <a:pos x="295" y="441"/>
                </a:cxn>
                <a:cxn ang="0">
                  <a:pos x="278" y="404"/>
                </a:cxn>
                <a:cxn ang="0">
                  <a:pos x="262" y="404"/>
                </a:cxn>
                <a:cxn ang="0">
                  <a:pos x="229" y="423"/>
                </a:cxn>
                <a:cxn ang="0">
                  <a:pos x="213" y="423"/>
                </a:cxn>
                <a:cxn ang="0">
                  <a:pos x="196" y="423"/>
                </a:cxn>
                <a:cxn ang="0">
                  <a:pos x="164" y="423"/>
                </a:cxn>
                <a:cxn ang="0">
                  <a:pos x="131" y="404"/>
                </a:cxn>
                <a:cxn ang="0">
                  <a:pos x="131" y="385"/>
                </a:cxn>
                <a:cxn ang="0">
                  <a:pos x="114" y="348"/>
                </a:cxn>
                <a:cxn ang="0">
                  <a:pos x="98" y="312"/>
                </a:cxn>
                <a:cxn ang="0">
                  <a:pos x="65" y="293"/>
                </a:cxn>
                <a:cxn ang="0">
                  <a:pos x="16" y="274"/>
                </a:cxn>
                <a:cxn ang="0">
                  <a:pos x="0" y="237"/>
                </a:cxn>
                <a:cxn ang="0">
                  <a:pos x="33" y="219"/>
                </a:cxn>
                <a:cxn ang="0">
                  <a:pos x="65" y="201"/>
                </a:cxn>
                <a:cxn ang="0">
                  <a:pos x="82" y="182"/>
                </a:cxn>
                <a:cxn ang="0">
                  <a:pos x="82" y="163"/>
                </a:cxn>
                <a:cxn ang="0">
                  <a:pos x="49" y="148"/>
                </a:cxn>
                <a:cxn ang="0">
                  <a:pos x="49" y="130"/>
                </a:cxn>
                <a:cxn ang="0">
                  <a:pos x="33" y="111"/>
                </a:cxn>
                <a:cxn ang="0">
                  <a:pos x="33" y="74"/>
                </a:cxn>
                <a:cxn ang="0">
                  <a:pos x="33" y="56"/>
                </a:cxn>
                <a:cxn ang="0">
                  <a:pos x="65" y="56"/>
                </a:cxn>
                <a:cxn ang="0">
                  <a:pos x="98" y="37"/>
                </a:cxn>
              </a:cxnLst>
              <a:rect l="0" t="0" r="r" b="b"/>
              <a:pathLst>
                <a:path w="702" h="589">
                  <a:moveTo>
                    <a:pt x="114" y="0"/>
                  </a:moveTo>
                  <a:lnTo>
                    <a:pt x="131" y="0"/>
                  </a:lnTo>
                  <a:lnTo>
                    <a:pt x="131" y="19"/>
                  </a:lnTo>
                  <a:lnTo>
                    <a:pt x="147" y="19"/>
                  </a:lnTo>
                  <a:lnTo>
                    <a:pt x="164" y="19"/>
                  </a:lnTo>
                  <a:lnTo>
                    <a:pt x="213" y="19"/>
                  </a:lnTo>
                  <a:lnTo>
                    <a:pt x="245" y="19"/>
                  </a:lnTo>
                  <a:lnTo>
                    <a:pt x="278" y="19"/>
                  </a:lnTo>
                  <a:lnTo>
                    <a:pt x="295" y="19"/>
                  </a:lnTo>
                  <a:lnTo>
                    <a:pt x="311" y="19"/>
                  </a:lnTo>
                  <a:lnTo>
                    <a:pt x="327" y="0"/>
                  </a:lnTo>
                  <a:lnTo>
                    <a:pt x="344" y="19"/>
                  </a:lnTo>
                  <a:lnTo>
                    <a:pt x="360" y="0"/>
                  </a:lnTo>
                  <a:lnTo>
                    <a:pt x="377" y="0"/>
                  </a:lnTo>
                  <a:lnTo>
                    <a:pt x="393" y="0"/>
                  </a:lnTo>
                  <a:lnTo>
                    <a:pt x="409" y="0"/>
                  </a:lnTo>
                  <a:lnTo>
                    <a:pt x="426" y="0"/>
                  </a:lnTo>
                  <a:lnTo>
                    <a:pt x="489" y="0"/>
                  </a:lnTo>
                  <a:lnTo>
                    <a:pt x="571" y="0"/>
                  </a:lnTo>
                  <a:lnTo>
                    <a:pt x="587" y="0"/>
                  </a:lnTo>
                  <a:lnTo>
                    <a:pt x="587" y="19"/>
                  </a:lnTo>
                  <a:lnTo>
                    <a:pt x="571" y="19"/>
                  </a:lnTo>
                  <a:lnTo>
                    <a:pt x="571" y="37"/>
                  </a:lnTo>
                  <a:lnTo>
                    <a:pt x="571" y="56"/>
                  </a:lnTo>
                  <a:lnTo>
                    <a:pt x="571" y="74"/>
                  </a:lnTo>
                  <a:lnTo>
                    <a:pt x="571" y="93"/>
                  </a:lnTo>
                  <a:lnTo>
                    <a:pt x="571" y="111"/>
                  </a:lnTo>
                  <a:lnTo>
                    <a:pt x="571" y="130"/>
                  </a:lnTo>
                  <a:lnTo>
                    <a:pt x="571" y="148"/>
                  </a:lnTo>
                  <a:lnTo>
                    <a:pt x="571" y="163"/>
                  </a:lnTo>
                  <a:lnTo>
                    <a:pt x="587" y="163"/>
                  </a:lnTo>
                  <a:lnTo>
                    <a:pt x="587" y="182"/>
                  </a:lnTo>
                  <a:lnTo>
                    <a:pt x="587" y="201"/>
                  </a:lnTo>
                  <a:lnTo>
                    <a:pt x="587" y="219"/>
                  </a:lnTo>
                  <a:lnTo>
                    <a:pt x="587" y="237"/>
                  </a:lnTo>
                  <a:lnTo>
                    <a:pt x="603" y="237"/>
                  </a:lnTo>
                  <a:lnTo>
                    <a:pt x="603" y="256"/>
                  </a:lnTo>
                  <a:lnTo>
                    <a:pt x="603" y="274"/>
                  </a:lnTo>
                  <a:lnTo>
                    <a:pt x="620" y="274"/>
                  </a:lnTo>
                  <a:lnTo>
                    <a:pt x="620" y="293"/>
                  </a:lnTo>
                  <a:lnTo>
                    <a:pt x="636" y="293"/>
                  </a:lnTo>
                  <a:lnTo>
                    <a:pt x="653" y="312"/>
                  </a:lnTo>
                  <a:lnTo>
                    <a:pt x="669" y="312"/>
                  </a:lnTo>
                  <a:lnTo>
                    <a:pt x="669" y="330"/>
                  </a:lnTo>
                  <a:lnTo>
                    <a:pt x="685" y="330"/>
                  </a:lnTo>
                  <a:lnTo>
                    <a:pt x="685" y="348"/>
                  </a:lnTo>
                  <a:lnTo>
                    <a:pt x="702" y="348"/>
                  </a:lnTo>
                  <a:lnTo>
                    <a:pt x="685" y="348"/>
                  </a:lnTo>
                  <a:lnTo>
                    <a:pt x="669" y="348"/>
                  </a:lnTo>
                  <a:lnTo>
                    <a:pt x="669" y="367"/>
                  </a:lnTo>
                  <a:lnTo>
                    <a:pt x="653" y="367"/>
                  </a:lnTo>
                  <a:lnTo>
                    <a:pt x="636" y="367"/>
                  </a:lnTo>
                  <a:lnTo>
                    <a:pt x="636" y="385"/>
                  </a:lnTo>
                  <a:lnTo>
                    <a:pt x="620" y="385"/>
                  </a:lnTo>
                  <a:lnTo>
                    <a:pt x="620" y="404"/>
                  </a:lnTo>
                  <a:lnTo>
                    <a:pt x="603" y="404"/>
                  </a:lnTo>
                  <a:lnTo>
                    <a:pt x="603" y="423"/>
                  </a:lnTo>
                  <a:lnTo>
                    <a:pt x="587" y="423"/>
                  </a:lnTo>
                  <a:lnTo>
                    <a:pt x="587" y="441"/>
                  </a:lnTo>
                  <a:lnTo>
                    <a:pt x="587" y="459"/>
                  </a:lnTo>
                  <a:lnTo>
                    <a:pt x="571" y="459"/>
                  </a:lnTo>
                  <a:lnTo>
                    <a:pt x="571" y="478"/>
                  </a:lnTo>
                  <a:lnTo>
                    <a:pt x="571" y="496"/>
                  </a:lnTo>
                  <a:lnTo>
                    <a:pt x="554" y="496"/>
                  </a:lnTo>
                  <a:lnTo>
                    <a:pt x="554" y="515"/>
                  </a:lnTo>
                  <a:lnTo>
                    <a:pt x="538" y="515"/>
                  </a:lnTo>
                  <a:lnTo>
                    <a:pt x="522" y="515"/>
                  </a:lnTo>
                  <a:lnTo>
                    <a:pt x="522" y="496"/>
                  </a:lnTo>
                  <a:lnTo>
                    <a:pt x="505" y="496"/>
                  </a:lnTo>
                  <a:lnTo>
                    <a:pt x="505" y="478"/>
                  </a:lnTo>
                  <a:lnTo>
                    <a:pt x="489" y="478"/>
                  </a:lnTo>
                  <a:lnTo>
                    <a:pt x="475" y="478"/>
                  </a:lnTo>
                  <a:lnTo>
                    <a:pt x="475" y="496"/>
                  </a:lnTo>
                  <a:lnTo>
                    <a:pt x="475" y="515"/>
                  </a:lnTo>
                  <a:lnTo>
                    <a:pt x="475" y="533"/>
                  </a:lnTo>
                  <a:lnTo>
                    <a:pt x="475" y="552"/>
                  </a:lnTo>
                  <a:lnTo>
                    <a:pt x="458" y="552"/>
                  </a:lnTo>
                  <a:lnTo>
                    <a:pt x="458" y="570"/>
                  </a:lnTo>
                  <a:lnTo>
                    <a:pt x="442" y="570"/>
                  </a:lnTo>
                  <a:lnTo>
                    <a:pt x="442" y="589"/>
                  </a:lnTo>
                  <a:lnTo>
                    <a:pt x="426" y="589"/>
                  </a:lnTo>
                  <a:lnTo>
                    <a:pt x="426" y="570"/>
                  </a:lnTo>
                  <a:lnTo>
                    <a:pt x="409" y="570"/>
                  </a:lnTo>
                  <a:lnTo>
                    <a:pt x="426" y="552"/>
                  </a:lnTo>
                  <a:lnTo>
                    <a:pt x="409" y="552"/>
                  </a:lnTo>
                  <a:lnTo>
                    <a:pt x="409" y="533"/>
                  </a:lnTo>
                  <a:lnTo>
                    <a:pt x="426" y="533"/>
                  </a:lnTo>
                  <a:lnTo>
                    <a:pt x="409" y="533"/>
                  </a:lnTo>
                  <a:lnTo>
                    <a:pt x="409" y="515"/>
                  </a:lnTo>
                  <a:lnTo>
                    <a:pt x="426" y="515"/>
                  </a:lnTo>
                  <a:lnTo>
                    <a:pt x="409" y="515"/>
                  </a:lnTo>
                  <a:lnTo>
                    <a:pt x="409" y="496"/>
                  </a:lnTo>
                  <a:lnTo>
                    <a:pt x="409" y="478"/>
                  </a:lnTo>
                  <a:lnTo>
                    <a:pt x="393" y="478"/>
                  </a:lnTo>
                  <a:lnTo>
                    <a:pt x="393" y="459"/>
                  </a:lnTo>
                  <a:lnTo>
                    <a:pt x="377" y="459"/>
                  </a:lnTo>
                  <a:lnTo>
                    <a:pt x="377" y="478"/>
                  </a:lnTo>
                  <a:lnTo>
                    <a:pt x="360" y="478"/>
                  </a:lnTo>
                  <a:lnTo>
                    <a:pt x="360" y="496"/>
                  </a:lnTo>
                  <a:lnTo>
                    <a:pt x="344" y="496"/>
                  </a:lnTo>
                  <a:lnTo>
                    <a:pt x="327" y="496"/>
                  </a:lnTo>
                  <a:lnTo>
                    <a:pt x="327" y="515"/>
                  </a:lnTo>
                  <a:lnTo>
                    <a:pt x="311" y="515"/>
                  </a:lnTo>
                  <a:lnTo>
                    <a:pt x="295" y="515"/>
                  </a:lnTo>
                  <a:lnTo>
                    <a:pt x="278" y="515"/>
                  </a:lnTo>
                  <a:lnTo>
                    <a:pt x="278" y="496"/>
                  </a:lnTo>
                  <a:lnTo>
                    <a:pt x="295" y="496"/>
                  </a:lnTo>
                  <a:lnTo>
                    <a:pt x="278" y="496"/>
                  </a:lnTo>
                  <a:lnTo>
                    <a:pt x="278" y="478"/>
                  </a:lnTo>
                  <a:lnTo>
                    <a:pt x="295" y="478"/>
                  </a:lnTo>
                  <a:lnTo>
                    <a:pt x="295" y="459"/>
                  </a:lnTo>
                  <a:lnTo>
                    <a:pt x="295" y="441"/>
                  </a:lnTo>
                  <a:lnTo>
                    <a:pt x="278" y="441"/>
                  </a:lnTo>
                  <a:lnTo>
                    <a:pt x="295" y="441"/>
                  </a:lnTo>
                  <a:lnTo>
                    <a:pt x="295" y="423"/>
                  </a:lnTo>
                  <a:lnTo>
                    <a:pt x="278" y="423"/>
                  </a:lnTo>
                  <a:lnTo>
                    <a:pt x="278" y="404"/>
                  </a:lnTo>
                  <a:lnTo>
                    <a:pt x="262" y="404"/>
                  </a:lnTo>
                  <a:lnTo>
                    <a:pt x="262" y="423"/>
                  </a:lnTo>
                  <a:lnTo>
                    <a:pt x="262" y="404"/>
                  </a:lnTo>
                  <a:lnTo>
                    <a:pt x="245" y="404"/>
                  </a:lnTo>
                  <a:lnTo>
                    <a:pt x="245" y="423"/>
                  </a:lnTo>
                  <a:lnTo>
                    <a:pt x="229" y="423"/>
                  </a:lnTo>
                  <a:lnTo>
                    <a:pt x="229" y="441"/>
                  </a:lnTo>
                  <a:lnTo>
                    <a:pt x="229" y="423"/>
                  </a:lnTo>
                  <a:lnTo>
                    <a:pt x="213" y="423"/>
                  </a:lnTo>
                  <a:lnTo>
                    <a:pt x="196" y="423"/>
                  </a:lnTo>
                  <a:lnTo>
                    <a:pt x="196" y="441"/>
                  </a:lnTo>
                  <a:lnTo>
                    <a:pt x="196" y="423"/>
                  </a:lnTo>
                  <a:lnTo>
                    <a:pt x="196" y="404"/>
                  </a:lnTo>
                  <a:lnTo>
                    <a:pt x="180" y="423"/>
                  </a:lnTo>
                  <a:lnTo>
                    <a:pt x="164" y="423"/>
                  </a:lnTo>
                  <a:lnTo>
                    <a:pt x="147" y="423"/>
                  </a:lnTo>
                  <a:lnTo>
                    <a:pt x="131" y="423"/>
                  </a:lnTo>
                  <a:lnTo>
                    <a:pt x="131" y="404"/>
                  </a:lnTo>
                  <a:lnTo>
                    <a:pt x="114" y="404"/>
                  </a:lnTo>
                  <a:lnTo>
                    <a:pt x="131" y="404"/>
                  </a:lnTo>
                  <a:lnTo>
                    <a:pt x="131" y="385"/>
                  </a:lnTo>
                  <a:lnTo>
                    <a:pt x="131" y="367"/>
                  </a:lnTo>
                  <a:lnTo>
                    <a:pt x="131" y="348"/>
                  </a:lnTo>
                  <a:lnTo>
                    <a:pt x="114" y="348"/>
                  </a:lnTo>
                  <a:lnTo>
                    <a:pt x="114" y="330"/>
                  </a:lnTo>
                  <a:lnTo>
                    <a:pt x="114" y="312"/>
                  </a:lnTo>
                  <a:lnTo>
                    <a:pt x="98" y="312"/>
                  </a:lnTo>
                  <a:lnTo>
                    <a:pt x="82" y="312"/>
                  </a:lnTo>
                  <a:lnTo>
                    <a:pt x="65" y="312"/>
                  </a:lnTo>
                  <a:lnTo>
                    <a:pt x="65" y="293"/>
                  </a:lnTo>
                  <a:lnTo>
                    <a:pt x="49" y="293"/>
                  </a:lnTo>
                  <a:lnTo>
                    <a:pt x="33" y="274"/>
                  </a:lnTo>
                  <a:lnTo>
                    <a:pt x="16" y="274"/>
                  </a:lnTo>
                  <a:lnTo>
                    <a:pt x="16" y="256"/>
                  </a:lnTo>
                  <a:lnTo>
                    <a:pt x="0" y="256"/>
                  </a:lnTo>
                  <a:lnTo>
                    <a:pt x="0" y="237"/>
                  </a:lnTo>
                  <a:lnTo>
                    <a:pt x="0" y="219"/>
                  </a:lnTo>
                  <a:lnTo>
                    <a:pt x="16" y="219"/>
                  </a:lnTo>
                  <a:lnTo>
                    <a:pt x="33" y="219"/>
                  </a:lnTo>
                  <a:lnTo>
                    <a:pt x="33" y="201"/>
                  </a:lnTo>
                  <a:lnTo>
                    <a:pt x="49" y="201"/>
                  </a:lnTo>
                  <a:lnTo>
                    <a:pt x="65" y="201"/>
                  </a:lnTo>
                  <a:lnTo>
                    <a:pt x="82" y="201"/>
                  </a:lnTo>
                  <a:lnTo>
                    <a:pt x="98" y="201"/>
                  </a:lnTo>
                  <a:lnTo>
                    <a:pt x="82" y="182"/>
                  </a:lnTo>
                  <a:lnTo>
                    <a:pt x="65" y="182"/>
                  </a:lnTo>
                  <a:lnTo>
                    <a:pt x="82" y="182"/>
                  </a:lnTo>
                  <a:lnTo>
                    <a:pt x="82" y="163"/>
                  </a:lnTo>
                  <a:lnTo>
                    <a:pt x="65" y="163"/>
                  </a:lnTo>
                  <a:lnTo>
                    <a:pt x="65" y="148"/>
                  </a:lnTo>
                  <a:lnTo>
                    <a:pt x="49" y="148"/>
                  </a:lnTo>
                  <a:lnTo>
                    <a:pt x="49" y="130"/>
                  </a:lnTo>
                  <a:lnTo>
                    <a:pt x="65" y="130"/>
                  </a:lnTo>
                  <a:lnTo>
                    <a:pt x="49" y="130"/>
                  </a:lnTo>
                  <a:lnTo>
                    <a:pt x="33" y="111"/>
                  </a:lnTo>
                  <a:lnTo>
                    <a:pt x="16" y="111"/>
                  </a:lnTo>
                  <a:lnTo>
                    <a:pt x="33" y="111"/>
                  </a:lnTo>
                  <a:lnTo>
                    <a:pt x="16" y="93"/>
                  </a:lnTo>
                  <a:lnTo>
                    <a:pt x="33" y="93"/>
                  </a:lnTo>
                  <a:lnTo>
                    <a:pt x="33" y="74"/>
                  </a:lnTo>
                  <a:lnTo>
                    <a:pt x="16" y="74"/>
                  </a:lnTo>
                  <a:lnTo>
                    <a:pt x="16" y="56"/>
                  </a:lnTo>
                  <a:lnTo>
                    <a:pt x="33" y="56"/>
                  </a:lnTo>
                  <a:lnTo>
                    <a:pt x="49" y="56"/>
                  </a:lnTo>
                  <a:lnTo>
                    <a:pt x="65" y="37"/>
                  </a:lnTo>
                  <a:lnTo>
                    <a:pt x="65" y="56"/>
                  </a:lnTo>
                  <a:lnTo>
                    <a:pt x="82" y="56"/>
                  </a:lnTo>
                  <a:lnTo>
                    <a:pt x="82" y="37"/>
                  </a:lnTo>
                  <a:lnTo>
                    <a:pt x="98" y="37"/>
                  </a:lnTo>
                  <a:lnTo>
                    <a:pt x="98" y="19"/>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218"/>
          <p:cNvGrpSpPr>
            <a:grpSpLocks/>
          </p:cNvGrpSpPr>
          <p:nvPr/>
        </p:nvGrpSpPr>
        <p:grpSpPr bwMode="auto">
          <a:xfrm>
            <a:off x="5942102" y="1726717"/>
            <a:ext cx="520657" cy="492819"/>
            <a:chOff x="4181" y="486"/>
            <a:chExt cx="505" cy="478"/>
          </a:xfrm>
          <a:solidFill>
            <a:schemeClr val="accent5">
              <a:lumMod val="60000"/>
              <a:lumOff val="40000"/>
            </a:schemeClr>
          </a:solidFill>
        </p:grpSpPr>
        <p:sp>
          <p:nvSpPr>
            <p:cNvPr id="383" name="Freeform 220"/>
            <p:cNvSpPr>
              <a:spLocks/>
            </p:cNvSpPr>
            <p:nvPr/>
          </p:nvSpPr>
          <p:spPr bwMode="auto">
            <a:xfrm>
              <a:off x="4181" y="486"/>
              <a:ext cx="505" cy="478"/>
            </a:xfrm>
            <a:custGeom>
              <a:avLst/>
              <a:gdLst/>
              <a:ahLst/>
              <a:cxnLst>
                <a:cxn ang="0">
                  <a:pos x="17" y="0"/>
                </a:cxn>
                <a:cxn ang="0">
                  <a:pos x="33" y="0"/>
                </a:cxn>
                <a:cxn ang="0">
                  <a:pos x="49" y="0"/>
                </a:cxn>
                <a:cxn ang="0">
                  <a:pos x="66" y="0"/>
                </a:cxn>
                <a:cxn ang="0">
                  <a:pos x="98" y="0"/>
                </a:cxn>
                <a:cxn ang="0">
                  <a:pos x="145" y="19"/>
                </a:cxn>
                <a:cxn ang="0">
                  <a:pos x="161" y="19"/>
                </a:cxn>
                <a:cxn ang="0">
                  <a:pos x="210" y="19"/>
                </a:cxn>
                <a:cxn ang="0">
                  <a:pos x="227" y="19"/>
                </a:cxn>
                <a:cxn ang="0">
                  <a:pos x="260" y="19"/>
                </a:cxn>
                <a:cxn ang="0">
                  <a:pos x="292" y="19"/>
                </a:cxn>
                <a:cxn ang="0">
                  <a:pos x="325" y="19"/>
                </a:cxn>
                <a:cxn ang="0">
                  <a:pos x="358" y="19"/>
                </a:cxn>
                <a:cxn ang="0">
                  <a:pos x="407" y="19"/>
                </a:cxn>
                <a:cxn ang="0">
                  <a:pos x="440" y="19"/>
                </a:cxn>
                <a:cxn ang="0">
                  <a:pos x="473" y="19"/>
                </a:cxn>
                <a:cxn ang="0">
                  <a:pos x="489" y="37"/>
                </a:cxn>
                <a:cxn ang="0">
                  <a:pos x="505" y="37"/>
                </a:cxn>
                <a:cxn ang="0">
                  <a:pos x="505" y="56"/>
                </a:cxn>
                <a:cxn ang="0">
                  <a:pos x="489" y="93"/>
                </a:cxn>
                <a:cxn ang="0">
                  <a:pos x="489" y="111"/>
                </a:cxn>
                <a:cxn ang="0">
                  <a:pos x="489" y="130"/>
                </a:cxn>
                <a:cxn ang="0">
                  <a:pos x="489" y="148"/>
                </a:cxn>
                <a:cxn ang="0">
                  <a:pos x="489" y="182"/>
                </a:cxn>
                <a:cxn ang="0">
                  <a:pos x="489" y="200"/>
                </a:cxn>
                <a:cxn ang="0">
                  <a:pos x="489" y="219"/>
                </a:cxn>
                <a:cxn ang="0">
                  <a:pos x="489" y="237"/>
                </a:cxn>
                <a:cxn ang="0">
                  <a:pos x="489" y="256"/>
                </a:cxn>
                <a:cxn ang="0">
                  <a:pos x="489" y="275"/>
                </a:cxn>
                <a:cxn ang="0">
                  <a:pos x="489" y="293"/>
                </a:cxn>
                <a:cxn ang="0">
                  <a:pos x="489" y="312"/>
                </a:cxn>
                <a:cxn ang="0">
                  <a:pos x="489" y="330"/>
                </a:cxn>
                <a:cxn ang="0">
                  <a:pos x="489" y="348"/>
                </a:cxn>
                <a:cxn ang="0">
                  <a:pos x="489" y="367"/>
                </a:cxn>
                <a:cxn ang="0">
                  <a:pos x="489" y="385"/>
                </a:cxn>
                <a:cxn ang="0">
                  <a:pos x="489" y="423"/>
                </a:cxn>
                <a:cxn ang="0">
                  <a:pos x="489" y="459"/>
                </a:cxn>
                <a:cxn ang="0">
                  <a:pos x="489" y="478"/>
                </a:cxn>
                <a:cxn ang="0">
                  <a:pos x="440" y="478"/>
                </a:cxn>
                <a:cxn ang="0">
                  <a:pos x="391" y="478"/>
                </a:cxn>
                <a:cxn ang="0">
                  <a:pos x="358" y="478"/>
                </a:cxn>
                <a:cxn ang="0">
                  <a:pos x="341" y="478"/>
                </a:cxn>
                <a:cxn ang="0">
                  <a:pos x="325" y="478"/>
                </a:cxn>
                <a:cxn ang="0">
                  <a:pos x="292" y="478"/>
                </a:cxn>
                <a:cxn ang="0">
                  <a:pos x="243" y="478"/>
                </a:cxn>
                <a:cxn ang="0">
                  <a:pos x="194" y="459"/>
                </a:cxn>
                <a:cxn ang="0">
                  <a:pos x="145" y="459"/>
                </a:cxn>
                <a:cxn ang="0">
                  <a:pos x="115" y="459"/>
                </a:cxn>
                <a:cxn ang="0">
                  <a:pos x="98" y="459"/>
                </a:cxn>
                <a:cxn ang="0">
                  <a:pos x="66" y="459"/>
                </a:cxn>
                <a:cxn ang="0">
                  <a:pos x="49" y="459"/>
                </a:cxn>
                <a:cxn ang="0">
                  <a:pos x="0" y="459"/>
                </a:cxn>
                <a:cxn ang="0">
                  <a:pos x="0" y="441"/>
                </a:cxn>
                <a:cxn ang="0">
                  <a:pos x="0" y="348"/>
                </a:cxn>
                <a:cxn ang="0">
                  <a:pos x="0" y="330"/>
                </a:cxn>
                <a:cxn ang="0">
                  <a:pos x="17" y="164"/>
                </a:cxn>
                <a:cxn ang="0">
                  <a:pos x="17" y="130"/>
                </a:cxn>
                <a:cxn ang="0">
                  <a:pos x="17" y="111"/>
                </a:cxn>
                <a:cxn ang="0">
                  <a:pos x="17" y="93"/>
                </a:cxn>
                <a:cxn ang="0">
                  <a:pos x="17" y="74"/>
                </a:cxn>
                <a:cxn ang="0">
                  <a:pos x="17" y="0"/>
                </a:cxn>
              </a:cxnLst>
              <a:rect l="0" t="0" r="r" b="b"/>
              <a:pathLst>
                <a:path w="505" h="478">
                  <a:moveTo>
                    <a:pt x="17" y="0"/>
                  </a:moveTo>
                  <a:lnTo>
                    <a:pt x="33" y="0"/>
                  </a:lnTo>
                  <a:lnTo>
                    <a:pt x="49" y="0"/>
                  </a:lnTo>
                  <a:lnTo>
                    <a:pt x="66" y="0"/>
                  </a:lnTo>
                  <a:lnTo>
                    <a:pt x="98" y="0"/>
                  </a:lnTo>
                  <a:lnTo>
                    <a:pt x="145" y="19"/>
                  </a:lnTo>
                  <a:lnTo>
                    <a:pt x="161" y="19"/>
                  </a:lnTo>
                  <a:lnTo>
                    <a:pt x="210" y="19"/>
                  </a:lnTo>
                  <a:lnTo>
                    <a:pt x="227" y="19"/>
                  </a:lnTo>
                  <a:lnTo>
                    <a:pt x="260" y="19"/>
                  </a:lnTo>
                  <a:lnTo>
                    <a:pt x="292" y="19"/>
                  </a:lnTo>
                  <a:lnTo>
                    <a:pt x="325" y="19"/>
                  </a:lnTo>
                  <a:lnTo>
                    <a:pt x="358" y="19"/>
                  </a:lnTo>
                  <a:lnTo>
                    <a:pt x="407" y="19"/>
                  </a:lnTo>
                  <a:lnTo>
                    <a:pt x="440" y="19"/>
                  </a:lnTo>
                  <a:lnTo>
                    <a:pt x="473" y="19"/>
                  </a:lnTo>
                  <a:lnTo>
                    <a:pt x="489" y="37"/>
                  </a:lnTo>
                  <a:lnTo>
                    <a:pt x="505" y="37"/>
                  </a:lnTo>
                  <a:lnTo>
                    <a:pt x="505" y="56"/>
                  </a:lnTo>
                  <a:lnTo>
                    <a:pt x="489" y="93"/>
                  </a:lnTo>
                  <a:lnTo>
                    <a:pt x="489" y="111"/>
                  </a:lnTo>
                  <a:lnTo>
                    <a:pt x="489" y="130"/>
                  </a:lnTo>
                  <a:lnTo>
                    <a:pt x="489" y="148"/>
                  </a:lnTo>
                  <a:lnTo>
                    <a:pt x="489" y="182"/>
                  </a:lnTo>
                  <a:lnTo>
                    <a:pt x="489" y="200"/>
                  </a:lnTo>
                  <a:lnTo>
                    <a:pt x="489" y="219"/>
                  </a:lnTo>
                  <a:lnTo>
                    <a:pt x="489" y="237"/>
                  </a:lnTo>
                  <a:lnTo>
                    <a:pt x="489" y="256"/>
                  </a:lnTo>
                  <a:lnTo>
                    <a:pt x="489" y="275"/>
                  </a:lnTo>
                  <a:lnTo>
                    <a:pt x="489" y="293"/>
                  </a:lnTo>
                  <a:lnTo>
                    <a:pt x="489" y="312"/>
                  </a:lnTo>
                  <a:lnTo>
                    <a:pt x="489" y="330"/>
                  </a:lnTo>
                  <a:lnTo>
                    <a:pt x="489" y="348"/>
                  </a:lnTo>
                  <a:lnTo>
                    <a:pt x="489" y="367"/>
                  </a:lnTo>
                  <a:lnTo>
                    <a:pt x="489" y="385"/>
                  </a:lnTo>
                  <a:lnTo>
                    <a:pt x="489" y="423"/>
                  </a:lnTo>
                  <a:lnTo>
                    <a:pt x="489" y="459"/>
                  </a:lnTo>
                  <a:lnTo>
                    <a:pt x="489" y="478"/>
                  </a:lnTo>
                  <a:lnTo>
                    <a:pt x="440" y="478"/>
                  </a:lnTo>
                  <a:lnTo>
                    <a:pt x="391" y="478"/>
                  </a:lnTo>
                  <a:lnTo>
                    <a:pt x="358" y="478"/>
                  </a:lnTo>
                  <a:lnTo>
                    <a:pt x="341" y="478"/>
                  </a:lnTo>
                  <a:lnTo>
                    <a:pt x="325" y="478"/>
                  </a:lnTo>
                  <a:lnTo>
                    <a:pt x="292" y="478"/>
                  </a:lnTo>
                  <a:lnTo>
                    <a:pt x="243" y="478"/>
                  </a:lnTo>
                  <a:lnTo>
                    <a:pt x="194" y="459"/>
                  </a:lnTo>
                  <a:lnTo>
                    <a:pt x="145" y="459"/>
                  </a:lnTo>
                  <a:lnTo>
                    <a:pt x="115" y="459"/>
                  </a:lnTo>
                  <a:lnTo>
                    <a:pt x="98" y="459"/>
                  </a:lnTo>
                  <a:lnTo>
                    <a:pt x="66" y="459"/>
                  </a:lnTo>
                  <a:lnTo>
                    <a:pt x="49" y="459"/>
                  </a:lnTo>
                  <a:lnTo>
                    <a:pt x="0" y="459"/>
                  </a:lnTo>
                  <a:lnTo>
                    <a:pt x="0" y="441"/>
                  </a:lnTo>
                  <a:lnTo>
                    <a:pt x="0" y="348"/>
                  </a:lnTo>
                  <a:lnTo>
                    <a:pt x="0" y="330"/>
                  </a:lnTo>
                  <a:lnTo>
                    <a:pt x="17" y="164"/>
                  </a:lnTo>
                  <a:lnTo>
                    <a:pt x="17" y="130"/>
                  </a:lnTo>
                  <a:lnTo>
                    <a:pt x="17" y="111"/>
                  </a:lnTo>
                  <a:lnTo>
                    <a:pt x="17" y="93"/>
                  </a:lnTo>
                  <a:lnTo>
                    <a:pt x="17" y="74"/>
                  </a:lnTo>
                  <a:lnTo>
                    <a:pt x="1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4" name="Freeform 219"/>
            <p:cNvSpPr>
              <a:spLocks/>
            </p:cNvSpPr>
            <p:nvPr/>
          </p:nvSpPr>
          <p:spPr bwMode="auto">
            <a:xfrm>
              <a:off x="4181" y="486"/>
              <a:ext cx="505" cy="478"/>
            </a:xfrm>
            <a:custGeom>
              <a:avLst/>
              <a:gdLst/>
              <a:ahLst/>
              <a:cxnLst>
                <a:cxn ang="0">
                  <a:pos x="17" y="0"/>
                </a:cxn>
                <a:cxn ang="0">
                  <a:pos x="33" y="0"/>
                </a:cxn>
                <a:cxn ang="0">
                  <a:pos x="49" y="0"/>
                </a:cxn>
                <a:cxn ang="0">
                  <a:pos x="66" y="0"/>
                </a:cxn>
                <a:cxn ang="0">
                  <a:pos x="98" y="0"/>
                </a:cxn>
                <a:cxn ang="0">
                  <a:pos x="145" y="19"/>
                </a:cxn>
                <a:cxn ang="0">
                  <a:pos x="161" y="19"/>
                </a:cxn>
                <a:cxn ang="0">
                  <a:pos x="210" y="19"/>
                </a:cxn>
                <a:cxn ang="0">
                  <a:pos x="227" y="19"/>
                </a:cxn>
                <a:cxn ang="0">
                  <a:pos x="260" y="19"/>
                </a:cxn>
                <a:cxn ang="0">
                  <a:pos x="292" y="19"/>
                </a:cxn>
                <a:cxn ang="0">
                  <a:pos x="325" y="19"/>
                </a:cxn>
                <a:cxn ang="0">
                  <a:pos x="358" y="19"/>
                </a:cxn>
                <a:cxn ang="0">
                  <a:pos x="407" y="19"/>
                </a:cxn>
                <a:cxn ang="0">
                  <a:pos x="440" y="19"/>
                </a:cxn>
                <a:cxn ang="0">
                  <a:pos x="473" y="19"/>
                </a:cxn>
                <a:cxn ang="0">
                  <a:pos x="489" y="37"/>
                </a:cxn>
                <a:cxn ang="0">
                  <a:pos x="505" y="37"/>
                </a:cxn>
                <a:cxn ang="0">
                  <a:pos x="505" y="56"/>
                </a:cxn>
                <a:cxn ang="0">
                  <a:pos x="489" y="93"/>
                </a:cxn>
                <a:cxn ang="0">
                  <a:pos x="489" y="111"/>
                </a:cxn>
                <a:cxn ang="0">
                  <a:pos x="489" y="130"/>
                </a:cxn>
                <a:cxn ang="0">
                  <a:pos x="489" y="148"/>
                </a:cxn>
                <a:cxn ang="0">
                  <a:pos x="489" y="182"/>
                </a:cxn>
                <a:cxn ang="0">
                  <a:pos x="489" y="200"/>
                </a:cxn>
                <a:cxn ang="0">
                  <a:pos x="489" y="219"/>
                </a:cxn>
                <a:cxn ang="0">
                  <a:pos x="489" y="237"/>
                </a:cxn>
                <a:cxn ang="0">
                  <a:pos x="489" y="256"/>
                </a:cxn>
                <a:cxn ang="0">
                  <a:pos x="489" y="275"/>
                </a:cxn>
                <a:cxn ang="0">
                  <a:pos x="489" y="293"/>
                </a:cxn>
                <a:cxn ang="0">
                  <a:pos x="489" y="312"/>
                </a:cxn>
                <a:cxn ang="0">
                  <a:pos x="489" y="330"/>
                </a:cxn>
                <a:cxn ang="0">
                  <a:pos x="489" y="348"/>
                </a:cxn>
                <a:cxn ang="0">
                  <a:pos x="489" y="367"/>
                </a:cxn>
                <a:cxn ang="0">
                  <a:pos x="489" y="385"/>
                </a:cxn>
                <a:cxn ang="0">
                  <a:pos x="489" y="423"/>
                </a:cxn>
                <a:cxn ang="0">
                  <a:pos x="489" y="459"/>
                </a:cxn>
                <a:cxn ang="0">
                  <a:pos x="489" y="478"/>
                </a:cxn>
                <a:cxn ang="0">
                  <a:pos x="440" y="478"/>
                </a:cxn>
                <a:cxn ang="0">
                  <a:pos x="391" y="478"/>
                </a:cxn>
                <a:cxn ang="0">
                  <a:pos x="358" y="478"/>
                </a:cxn>
                <a:cxn ang="0">
                  <a:pos x="341" y="478"/>
                </a:cxn>
                <a:cxn ang="0">
                  <a:pos x="325" y="478"/>
                </a:cxn>
                <a:cxn ang="0">
                  <a:pos x="292" y="478"/>
                </a:cxn>
                <a:cxn ang="0">
                  <a:pos x="243" y="478"/>
                </a:cxn>
                <a:cxn ang="0">
                  <a:pos x="194" y="459"/>
                </a:cxn>
                <a:cxn ang="0">
                  <a:pos x="145" y="459"/>
                </a:cxn>
                <a:cxn ang="0">
                  <a:pos x="115" y="459"/>
                </a:cxn>
                <a:cxn ang="0">
                  <a:pos x="98" y="459"/>
                </a:cxn>
                <a:cxn ang="0">
                  <a:pos x="66" y="459"/>
                </a:cxn>
                <a:cxn ang="0">
                  <a:pos x="49" y="459"/>
                </a:cxn>
                <a:cxn ang="0">
                  <a:pos x="0" y="459"/>
                </a:cxn>
                <a:cxn ang="0">
                  <a:pos x="0" y="441"/>
                </a:cxn>
                <a:cxn ang="0">
                  <a:pos x="0" y="348"/>
                </a:cxn>
                <a:cxn ang="0">
                  <a:pos x="0" y="330"/>
                </a:cxn>
                <a:cxn ang="0">
                  <a:pos x="17" y="164"/>
                </a:cxn>
                <a:cxn ang="0">
                  <a:pos x="17" y="130"/>
                </a:cxn>
                <a:cxn ang="0">
                  <a:pos x="17" y="111"/>
                </a:cxn>
                <a:cxn ang="0">
                  <a:pos x="17" y="93"/>
                </a:cxn>
                <a:cxn ang="0">
                  <a:pos x="17" y="74"/>
                </a:cxn>
                <a:cxn ang="0">
                  <a:pos x="17" y="0"/>
                </a:cxn>
              </a:cxnLst>
              <a:rect l="0" t="0" r="r" b="b"/>
              <a:pathLst>
                <a:path w="505" h="478">
                  <a:moveTo>
                    <a:pt x="17" y="0"/>
                  </a:moveTo>
                  <a:lnTo>
                    <a:pt x="33" y="0"/>
                  </a:lnTo>
                  <a:lnTo>
                    <a:pt x="49" y="0"/>
                  </a:lnTo>
                  <a:lnTo>
                    <a:pt x="66" y="0"/>
                  </a:lnTo>
                  <a:lnTo>
                    <a:pt x="98" y="0"/>
                  </a:lnTo>
                  <a:lnTo>
                    <a:pt x="145" y="19"/>
                  </a:lnTo>
                  <a:lnTo>
                    <a:pt x="161" y="19"/>
                  </a:lnTo>
                  <a:lnTo>
                    <a:pt x="210" y="19"/>
                  </a:lnTo>
                  <a:lnTo>
                    <a:pt x="227" y="19"/>
                  </a:lnTo>
                  <a:lnTo>
                    <a:pt x="260" y="19"/>
                  </a:lnTo>
                  <a:lnTo>
                    <a:pt x="292" y="19"/>
                  </a:lnTo>
                  <a:lnTo>
                    <a:pt x="325" y="19"/>
                  </a:lnTo>
                  <a:lnTo>
                    <a:pt x="358" y="19"/>
                  </a:lnTo>
                  <a:lnTo>
                    <a:pt x="407" y="19"/>
                  </a:lnTo>
                  <a:lnTo>
                    <a:pt x="440" y="19"/>
                  </a:lnTo>
                  <a:lnTo>
                    <a:pt x="473" y="19"/>
                  </a:lnTo>
                  <a:lnTo>
                    <a:pt x="489" y="37"/>
                  </a:lnTo>
                  <a:lnTo>
                    <a:pt x="505" y="37"/>
                  </a:lnTo>
                  <a:lnTo>
                    <a:pt x="505" y="56"/>
                  </a:lnTo>
                  <a:lnTo>
                    <a:pt x="489" y="93"/>
                  </a:lnTo>
                  <a:lnTo>
                    <a:pt x="489" y="111"/>
                  </a:lnTo>
                  <a:lnTo>
                    <a:pt x="489" y="130"/>
                  </a:lnTo>
                  <a:lnTo>
                    <a:pt x="489" y="148"/>
                  </a:lnTo>
                  <a:lnTo>
                    <a:pt x="489" y="182"/>
                  </a:lnTo>
                  <a:lnTo>
                    <a:pt x="489" y="200"/>
                  </a:lnTo>
                  <a:lnTo>
                    <a:pt x="489" y="219"/>
                  </a:lnTo>
                  <a:lnTo>
                    <a:pt x="489" y="237"/>
                  </a:lnTo>
                  <a:lnTo>
                    <a:pt x="489" y="256"/>
                  </a:lnTo>
                  <a:lnTo>
                    <a:pt x="489" y="275"/>
                  </a:lnTo>
                  <a:lnTo>
                    <a:pt x="489" y="293"/>
                  </a:lnTo>
                  <a:lnTo>
                    <a:pt x="489" y="312"/>
                  </a:lnTo>
                  <a:lnTo>
                    <a:pt x="489" y="330"/>
                  </a:lnTo>
                  <a:lnTo>
                    <a:pt x="489" y="348"/>
                  </a:lnTo>
                  <a:lnTo>
                    <a:pt x="489" y="367"/>
                  </a:lnTo>
                  <a:lnTo>
                    <a:pt x="489" y="385"/>
                  </a:lnTo>
                  <a:lnTo>
                    <a:pt x="489" y="423"/>
                  </a:lnTo>
                  <a:lnTo>
                    <a:pt x="489" y="459"/>
                  </a:lnTo>
                  <a:lnTo>
                    <a:pt x="489" y="478"/>
                  </a:lnTo>
                  <a:lnTo>
                    <a:pt x="440" y="478"/>
                  </a:lnTo>
                  <a:lnTo>
                    <a:pt x="391" y="478"/>
                  </a:lnTo>
                  <a:lnTo>
                    <a:pt x="358" y="478"/>
                  </a:lnTo>
                  <a:lnTo>
                    <a:pt x="341" y="478"/>
                  </a:lnTo>
                  <a:lnTo>
                    <a:pt x="325" y="478"/>
                  </a:lnTo>
                  <a:lnTo>
                    <a:pt x="292" y="478"/>
                  </a:lnTo>
                  <a:lnTo>
                    <a:pt x="243" y="478"/>
                  </a:lnTo>
                  <a:lnTo>
                    <a:pt x="194" y="459"/>
                  </a:lnTo>
                  <a:lnTo>
                    <a:pt x="145" y="459"/>
                  </a:lnTo>
                  <a:lnTo>
                    <a:pt x="115" y="459"/>
                  </a:lnTo>
                  <a:lnTo>
                    <a:pt x="98" y="459"/>
                  </a:lnTo>
                  <a:lnTo>
                    <a:pt x="66" y="459"/>
                  </a:lnTo>
                  <a:lnTo>
                    <a:pt x="49" y="459"/>
                  </a:lnTo>
                  <a:lnTo>
                    <a:pt x="0" y="459"/>
                  </a:lnTo>
                  <a:lnTo>
                    <a:pt x="0" y="441"/>
                  </a:lnTo>
                  <a:lnTo>
                    <a:pt x="0" y="348"/>
                  </a:lnTo>
                  <a:lnTo>
                    <a:pt x="0" y="330"/>
                  </a:lnTo>
                  <a:lnTo>
                    <a:pt x="17" y="164"/>
                  </a:lnTo>
                  <a:lnTo>
                    <a:pt x="17" y="130"/>
                  </a:lnTo>
                  <a:lnTo>
                    <a:pt x="17" y="111"/>
                  </a:lnTo>
                  <a:lnTo>
                    <a:pt x="17" y="93"/>
                  </a:lnTo>
                  <a:lnTo>
                    <a:pt x="17" y="74"/>
                  </a:lnTo>
                  <a:lnTo>
                    <a:pt x="1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5" name="Group 215"/>
          <p:cNvGrpSpPr>
            <a:grpSpLocks/>
          </p:cNvGrpSpPr>
          <p:nvPr/>
        </p:nvGrpSpPr>
        <p:grpSpPr bwMode="auto">
          <a:xfrm>
            <a:off x="6445232" y="1745274"/>
            <a:ext cx="305177" cy="568082"/>
            <a:chOff x="4669" y="504"/>
            <a:chExt cx="296" cy="551"/>
          </a:xfrm>
          <a:solidFill>
            <a:schemeClr val="accent5">
              <a:lumMod val="60000"/>
              <a:lumOff val="40000"/>
            </a:schemeClr>
          </a:solidFill>
        </p:grpSpPr>
        <p:sp>
          <p:nvSpPr>
            <p:cNvPr id="386" name="Freeform 217"/>
            <p:cNvSpPr>
              <a:spLocks/>
            </p:cNvSpPr>
            <p:nvPr/>
          </p:nvSpPr>
          <p:spPr bwMode="auto">
            <a:xfrm>
              <a:off x="4669" y="504"/>
              <a:ext cx="296" cy="551"/>
            </a:xfrm>
            <a:custGeom>
              <a:avLst/>
              <a:gdLst/>
              <a:ahLst/>
              <a:cxnLst>
                <a:cxn ang="0">
                  <a:pos x="16" y="0"/>
                </a:cxn>
                <a:cxn ang="0">
                  <a:pos x="98" y="0"/>
                </a:cxn>
                <a:cxn ang="0">
                  <a:pos x="164" y="0"/>
                </a:cxn>
                <a:cxn ang="0">
                  <a:pos x="181" y="0"/>
                </a:cxn>
                <a:cxn ang="0">
                  <a:pos x="214" y="0"/>
                </a:cxn>
                <a:cxn ang="0">
                  <a:pos x="247" y="0"/>
                </a:cxn>
                <a:cxn ang="0">
                  <a:pos x="280" y="0"/>
                </a:cxn>
                <a:cxn ang="0">
                  <a:pos x="280" y="37"/>
                </a:cxn>
                <a:cxn ang="0">
                  <a:pos x="280" y="92"/>
                </a:cxn>
                <a:cxn ang="0">
                  <a:pos x="280" y="129"/>
                </a:cxn>
                <a:cxn ang="0">
                  <a:pos x="280" y="163"/>
                </a:cxn>
                <a:cxn ang="0">
                  <a:pos x="280" y="182"/>
                </a:cxn>
                <a:cxn ang="0">
                  <a:pos x="280" y="219"/>
                </a:cxn>
                <a:cxn ang="0">
                  <a:pos x="280" y="237"/>
                </a:cxn>
                <a:cxn ang="0">
                  <a:pos x="280" y="274"/>
                </a:cxn>
                <a:cxn ang="0">
                  <a:pos x="280" y="292"/>
                </a:cxn>
                <a:cxn ang="0">
                  <a:pos x="280" y="311"/>
                </a:cxn>
                <a:cxn ang="0">
                  <a:pos x="263" y="329"/>
                </a:cxn>
                <a:cxn ang="0">
                  <a:pos x="263" y="348"/>
                </a:cxn>
                <a:cxn ang="0">
                  <a:pos x="263" y="385"/>
                </a:cxn>
                <a:cxn ang="0">
                  <a:pos x="263" y="403"/>
                </a:cxn>
                <a:cxn ang="0">
                  <a:pos x="263" y="422"/>
                </a:cxn>
                <a:cxn ang="0">
                  <a:pos x="263" y="440"/>
                </a:cxn>
                <a:cxn ang="0">
                  <a:pos x="263" y="459"/>
                </a:cxn>
                <a:cxn ang="0">
                  <a:pos x="280" y="459"/>
                </a:cxn>
                <a:cxn ang="0">
                  <a:pos x="280" y="477"/>
                </a:cxn>
                <a:cxn ang="0">
                  <a:pos x="280" y="496"/>
                </a:cxn>
                <a:cxn ang="0">
                  <a:pos x="280" y="514"/>
                </a:cxn>
                <a:cxn ang="0">
                  <a:pos x="280" y="533"/>
                </a:cxn>
                <a:cxn ang="0">
                  <a:pos x="296" y="533"/>
                </a:cxn>
                <a:cxn ang="0">
                  <a:pos x="296" y="551"/>
                </a:cxn>
                <a:cxn ang="0">
                  <a:pos x="0" y="551"/>
                </a:cxn>
                <a:cxn ang="0">
                  <a:pos x="0" y="496"/>
                </a:cxn>
                <a:cxn ang="0">
                  <a:pos x="0" y="459"/>
                </a:cxn>
                <a:cxn ang="0">
                  <a:pos x="0" y="440"/>
                </a:cxn>
                <a:cxn ang="0">
                  <a:pos x="0" y="403"/>
                </a:cxn>
                <a:cxn ang="0">
                  <a:pos x="0" y="366"/>
                </a:cxn>
                <a:cxn ang="0">
                  <a:pos x="0" y="348"/>
                </a:cxn>
                <a:cxn ang="0">
                  <a:pos x="0" y="329"/>
                </a:cxn>
                <a:cxn ang="0">
                  <a:pos x="0" y="311"/>
                </a:cxn>
                <a:cxn ang="0">
                  <a:pos x="0" y="292"/>
                </a:cxn>
                <a:cxn ang="0">
                  <a:pos x="0" y="274"/>
                </a:cxn>
                <a:cxn ang="0">
                  <a:pos x="0" y="255"/>
                </a:cxn>
                <a:cxn ang="0">
                  <a:pos x="0" y="237"/>
                </a:cxn>
                <a:cxn ang="0">
                  <a:pos x="0" y="219"/>
                </a:cxn>
                <a:cxn ang="0">
                  <a:pos x="0" y="200"/>
                </a:cxn>
                <a:cxn ang="0">
                  <a:pos x="0" y="182"/>
                </a:cxn>
                <a:cxn ang="0">
                  <a:pos x="0" y="163"/>
                </a:cxn>
                <a:cxn ang="0">
                  <a:pos x="0" y="129"/>
                </a:cxn>
                <a:cxn ang="0">
                  <a:pos x="0" y="111"/>
                </a:cxn>
                <a:cxn ang="0">
                  <a:pos x="0" y="92"/>
                </a:cxn>
                <a:cxn ang="0">
                  <a:pos x="0" y="74"/>
                </a:cxn>
                <a:cxn ang="0">
                  <a:pos x="16" y="37"/>
                </a:cxn>
                <a:cxn ang="0">
                  <a:pos x="16" y="18"/>
                </a:cxn>
                <a:cxn ang="0">
                  <a:pos x="16" y="0"/>
                </a:cxn>
              </a:cxnLst>
              <a:rect l="0" t="0" r="r" b="b"/>
              <a:pathLst>
                <a:path w="296" h="551">
                  <a:moveTo>
                    <a:pt x="16" y="0"/>
                  </a:moveTo>
                  <a:lnTo>
                    <a:pt x="98" y="0"/>
                  </a:lnTo>
                  <a:lnTo>
                    <a:pt x="164" y="0"/>
                  </a:lnTo>
                  <a:lnTo>
                    <a:pt x="181" y="0"/>
                  </a:lnTo>
                  <a:lnTo>
                    <a:pt x="214" y="0"/>
                  </a:lnTo>
                  <a:lnTo>
                    <a:pt x="247" y="0"/>
                  </a:lnTo>
                  <a:lnTo>
                    <a:pt x="280" y="0"/>
                  </a:lnTo>
                  <a:lnTo>
                    <a:pt x="280" y="37"/>
                  </a:lnTo>
                  <a:lnTo>
                    <a:pt x="280" y="92"/>
                  </a:lnTo>
                  <a:lnTo>
                    <a:pt x="280" y="129"/>
                  </a:lnTo>
                  <a:lnTo>
                    <a:pt x="280" y="163"/>
                  </a:lnTo>
                  <a:lnTo>
                    <a:pt x="280" y="182"/>
                  </a:lnTo>
                  <a:lnTo>
                    <a:pt x="280" y="219"/>
                  </a:lnTo>
                  <a:lnTo>
                    <a:pt x="280" y="237"/>
                  </a:lnTo>
                  <a:lnTo>
                    <a:pt x="280" y="274"/>
                  </a:lnTo>
                  <a:lnTo>
                    <a:pt x="280" y="292"/>
                  </a:lnTo>
                  <a:lnTo>
                    <a:pt x="280" y="311"/>
                  </a:lnTo>
                  <a:lnTo>
                    <a:pt x="263" y="329"/>
                  </a:lnTo>
                  <a:lnTo>
                    <a:pt x="263" y="348"/>
                  </a:lnTo>
                  <a:lnTo>
                    <a:pt x="263" y="385"/>
                  </a:lnTo>
                  <a:lnTo>
                    <a:pt x="263" y="403"/>
                  </a:lnTo>
                  <a:lnTo>
                    <a:pt x="263" y="422"/>
                  </a:lnTo>
                  <a:lnTo>
                    <a:pt x="263" y="440"/>
                  </a:lnTo>
                  <a:lnTo>
                    <a:pt x="263" y="459"/>
                  </a:lnTo>
                  <a:lnTo>
                    <a:pt x="280" y="459"/>
                  </a:lnTo>
                  <a:lnTo>
                    <a:pt x="280" y="477"/>
                  </a:lnTo>
                  <a:lnTo>
                    <a:pt x="280" y="496"/>
                  </a:lnTo>
                  <a:lnTo>
                    <a:pt x="280" y="514"/>
                  </a:lnTo>
                  <a:lnTo>
                    <a:pt x="280" y="533"/>
                  </a:lnTo>
                  <a:lnTo>
                    <a:pt x="296" y="533"/>
                  </a:lnTo>
                  <a:lnTo>
                    <a:pt x="296" y="551"/>
                  </a:lnTo>
                  <a:lnTo>
                    <a:pt x="0" y="551"/>
                  </a:lnTo>
                  <a:lnTo>
                    <a:pt x="0" y="496"/>
                  </a:lnTo>
                  <a:lnTo>
                    <a:pt x="0" y="459"/>
                  </a:lnTo>
                  <a:lnTo>
                    <a:pt x="0" y="440"/>
                  </a:lnTo>
                  <a:lnTo>
                    <a:pt x="0" y="403"/>
                  </a:lnTo>
                  <a:lnTo>
                    <a:pt x="0" y="366"/>
                  </a:lnTo>
                  <a:lnTo>
                    <a:pt x="0" y="348"/>
                  </a:lnTo>
                  <a:lnTo>
                    <a:pt x="0" y="329"/>
                  </a:lnTo>
                  <a:lnTo>
                    <a:pt x="0" y="311"/>
                  </a:lnTo>
                  <a:lnTo>
                    <a:pt x="0" y="292"/>
                  </a:lnTo>
                  <a:lnTo>
                    <a:pt x="0" y="274"/>
                  </a:lnTo>
                  <a:lnTo>
                    <a:pt x="0" y="255"/>
                  </a:lnTo>
                  <a:lnTo>
                    <a:pt x="0" y="237"/>
                  </a:lnTo>
                  <a:lnTo>
                    <a:pt x="0" y="219"/>
                  </a:lnTo>
                  <a:lnTo>
                    <a:pt x="0" y="200"/>
                  </a:lnTo>
                  <a:lnTo>
                    <a:pt x="0" y="182"/>
                  </a:lnTo>
                  <a:lnTo>
                    <a:pt x="0" y="163"/>
                  </a:lnTo>
                  <a:lnTo>
                    <a:pt x="0" y="129"/>
                  </a:lnTo>
                  <a:lnTo>
                    <a:pt x="0" y="111"/>
                  </a:lnTo>
                  <a:lnTo>
                    <a:pt x="0" y="92"/>
                  </a:lnTo>
                  <a:lnTo>
                    <a:pt x="0" y="74"/>
                  </a:lnTo>
                  <a:lnTo>
                    <a:pt x="16" y="37"/>
                  </a:lnTo>
                  <a:lnTo>
                    <a:pt x="16" y="18"/>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7" name="Freeform 216"/>
            <p:cNvSpPr>
              <a:spLocks/>
            </p:cNvSpPr>
            <p:nvPr/>
          </p:nvSpPr>
          <p:spPr bwMode="auto">
            <a:xfrm>
              <a:off x="4669" y="504"/>
              <a:ext cx="296" cy="551"/>
            </a:xfrm>
            <a:custGeom>
              <a:avLst/>
              <a:gdLst/>
              <a:ahLst/>
              <a:cxnLst>
                <a:cxn ang="0">
                  <a:pos x="16" y="0"/>
                </a:cxn>
                <a:cxn ang="0">
                  <a:pos x="98" y="0"/>
                </a:cxn>
                <a:cxn ang="0">
                  <a:pos x="164" y="0"/>
                </a:cxn>
                <a:cxn ang="0">
                  <a:pos x="181" y="0"/>
                </a:cxn>
                <a:cxn ang="0">
                  <a:pos x="214" y="0"/>
                </a:cxn>
                <a:cxn ang="0">
                  <a:pos x="247" y="0"/>
                </a:cxn>
                <a:cxn ang="0">
                  <a:pos x="280" y="0"/>
                </a:cxn>
                <a:cxn ang="0">
                  <a:pos x="280" y="37"/>
                </a:cxn>
                <a:cxn ang="0">
                  <a:pos x="280" y="92"/>
                </a:cxn>
                <a:cxn ang="0">
                  <a:pos x="280" y="129"/>
                </a:cxn>
                <a:cxn ang="0">
                  <a:pos x="280" y="163"/>
                </a:cxn>
                <a:cxn ang="0">
                  <a:pos x="280" y="182"/>
                </a:cxn>
                <a:cxn ang="0">
                  <a:pos x="280" y="219"/>
                </a:cxn>
                <a:cxn ang="0">
                  <a:pos x="280" y="237"/>
                </a:cxn>
                <a:cxn ang="0">
                  <a:pos x="280" y="274"/>
                </a:cxn>
                <a:cxn ang="0">
                  <a:pos x="280" y="292"/>
                </a:cxn>
                <a:cxn ang="0">
                  <a:pos x="280" y="311"/>
                </a:cxn>
                <a:cxn ang="0">
                  <a:pos x="263" y="329"/>
                </a:cxn>
                <a:cxn ang="0">
                  <a:pos x="263" y="348"/>
                </a:cxn>
                <a:cxn ang="0">
                  <a:pos x="263" y="385"/>
                </a:cxn>
                <a:cxn ang="0">
                  <a:pos x="263" y="403"/>
                </a:cxn>
                <a:cxn ang="0">
                  <a:pos x="263" y="422"/>
                </a:cxn>
                <a:cxn ang="0">
                  <a:pos x="263" y="440"/>
                </a:cxn>
                <a:cxn ang="0">
                  <a:pos x="263" y="459"/>
                </a:cxn>
                <a:cxn ang="0">
                  <a:pos x="280" y="459"/>
                </a:cxn>
                <a:cxn ang="0">
                  <a:pos x="280" y="477"/>
                </a:cxn>
                <a:cxn ang="0">
                  <a:pos x="280" y="496"/>
                </a:cxn>
                <a:cxn ang="0">
                  <a:pos x="280" y="514"/>
                </a:cxn>
                <a:cxn ang="0">
                  <a:pos x="280" y="533"/>
                </a:cxn>
                <a:cxn ang="0">
                  <a:pos x="296" y="533"/>
                </a:cxn>
                <a:cxn ang="0">
                  <a:pos x="296" y="551"/>
                </a:cxn>
                <a:cxn ang="0">
                  <a:pos x="0" y="551"/>
                </a:cxn>
                <a:cxn ang="0">
                  <a:pos x="0" y="496"/>
                </a:cxn>
                <a:cxn ang="0">
                  <a:pos x="0" y="459"/>
                </a:cxn>
                <a:cxn ang="0">
                  <a:pos x="0" y="440"/>
                </a:cxn>
                <a:cxn ang="0">
                  <a:pos x="0" y="403"/>
                </a:cxn>
                <a:cxn ang="0">
                  <a:pos x="0" y="366"/>
                </a:cxn>
                <a:cxn ang="0">
                  <a:pos x="0" y="348"/>
                </a:cxn>
                <a:cxn ang="0">
                  <a:pos x="0" y="329"/>
                </a:cxn>
                <a:cxn ang="0">
                  <a:pos x="0" y="311"/>
                </a:cxn>
                <a:cxn ang="0">
                  <a:pos x="0" y="292"/>
                </a:cxn>
                <a:cxn ang="0">
                  <a:pos x="0" y="274"/>
                </a:cxn>
                <a:cxn ang="0">
                  <a:pos x="0" y="255"/>
                </a:cxn>
                <a:cxn ang="0">
                  <a:pos x="0" y="237"/>
                </a:cxn>
                <a:cxn ang="0">
                  <a:pos x="0" y="219"/>
                </a:cxn>
                <a:cxn ang="0">
                  <a:pos x="0" y="200"/>
                </a:cxn>
                <a:cxn ang="0">
                  <a:pos x="0" y="182"/>
                </a:cxn>
                <a:cxn ang="0">
                  <a:pos x="0" y="163"/>
                </a:cxn>
                <a:cxn ang="0">
                  <a:pos x="0" y="129"/>
                </a:cxn>
                <a:cxn ang="0">
                  <a:pos x="0" y="111"/>
                </a:cxn>
                <a:cxn ang="0">
                  <a:pos x="0" y="92"/>
                </a:cxn>
                <a:cxn ang="0">
                  <a:pos x="0" y="74"/>
                </a:cxn>
                <a:cxn ang="0">
                  <a:pos x="16" y="37"/>
                </a:cxn>
                <a:cxn ang="0">
                  <a:pos x="16" y="18"/>
                </a:cxn>
                <a:cxn ang="0">
                  <a:pos x="16" y="0"/>
                </a:cxn>
              </a:cxnLst>
              <a:rect l="0" t="0" r="r" b="b"/>
              <a:pathLst>
                <a:path w="296" h="551">
                  <a:moveTo>
                    <a:pt x="16" y="0"/>
                  </a:moveTo>
                  <a:lnTo>
                    <a:pt x="98" y="0"/>
                  </a:lnTo>
                  <a:lnTo>
                    <a:pt x="164" y="0"/>
                  </a:lnTo>
                  <a:lnTo>
                    <a:pt x="181" y="0"/>
                  </a:lnTo>
                  <a:lnTo>
                    <a:pt x="214" y="0"/>
                  </a:lnTo>
                  <a:lnTo>
                    <a:pt x="247" y="0"/>
                  </a:lnTo>
                  <a:lnTo>
                    <a:pt x="280" y="0"/>
                  </a:lnTo>
                  <a:lnTo>
                    <a:pt x="280" y="37"/>
                  </a:lnTo>
                  <a:lnTo>
                    <a:pt x="280" y="92"/>
                  </a:lnTo>
                  <a:lnTo>
                    <a:pt x="280" y="129"/>
                  </a:lnTo>
                  <a:lnTo>
                    <a:pt x="280" y="163"/>
                  </a:lnTo>
                  <a:lnTo>
                    <a:pt x="280" y="182"/>
                  </a:lnTo>
                  <a:lnTo>
                    <a:pt x="280" y="219"/>
                  </a:lnTo>
                  <a:lnTo>
                    <a:pt x="280" y="237"/>
                  </a:lnTo>
                  <a:lnTo>
                    <a:pt x="280" y="274"/>
                  </a:lnTo>
                  <a:lnTo>
                    <a:pt x="280" y="292"/>
                  </a:lnTo>
                  <a:lnTo>
                    <a:pt x="280" y="311"/>
                  </a:lnTo>
                  <a:lnTo>
                    <a:pt x="263" y="329"/>
                  </a:lnTo>
                  <a:lnTo>
                    <a:pt x="263" y="348"/>
                  </a:lnTo>
                  <a:lnTo>
                    <a:pt x="263" y="385"/>
                  </a:lnTo>
                  <a:lnTo>
                    <a:pt x="263" y="403"/>
                  </a:lnTo>
                  <a:lnTo>
                    <a:pt x="263" y="422"/>
                  </a:lnTo>
                  <a:lnTo>
                    <a:pt x="263" y="440"/>
                  </a:lnTo>
                  <a:lnTo>
                    <a:pt x="263" y="459"/>
                  </a:lnTo>
                  <a:lnTo>
                    <a:pt x="280" y="459"/>
                  </a:lnTo>
                  <a:lnTo>
                    <a:pt x="280" y="477"/>
                  </a:lnTo>
                  <a:lnTo>
                    <a:pt x="280" y="496"/>
                  </a:lnTo>
                  <a:lnTo>
                    <a:pt x="280" y="514"/>
                  </a:lnTo>
                  <a:lnTo>
                    <a:pt x="280" y="533"/>
                  </a:lnTo>
                  <a:lnTo>
                    <a:pt x="296" y="533"/>
                  </a:lnTo>
                  <a:lnTo>
                    <a:pt x="296" y="551"/>
                  </a:lnTo>
                  <a:lnTo>
                    <a:pt x="0" y="551"/>
                  </a:lnTo>
                  <a:lnTo>
                    <a:pt x="0" y="496"/>
                  </a:lnTo>
                  <a:lnTo>
                    <a:pt x="0" y="459"/>
                  </a:lnTo>
                  <a:lnTo>
                    <a:pt x="0" y="440"/>
                  </a:lnTo>
                  <a:lnTo>
                    <a:pt x="0" y="403"/>
                  </a:lnTo>
                  <a:lnTo>
                    <a:pt x="0" y="366"/>
                  </a:lnTo>
                  <a:lnTo>
                    <a:pt x="0" y="348"/>
                  </a:lnTo>
                  <a:lnTo>
                    <a:pt x="0" y="329"/>
                  </a:lnTo>
                  <a:lnTo>
                    <a:pt x="0" y="311"/>
                  </a:lnTo>
                  <a:lnTo>
                    <a:pt x="0" y="292"/>
                  </a:lnTo>
                  <a:lnTo>
                    <a:pt x="0" y="274"/>
                  </a:lnTo>
                  <a:lnTo>
                    <a:pt x="0" y="255"/>
                  </a:lnTo>
                  <a:lnTo>
                    <a:pt x="0" y="237"/>
                  </a:lnTo>
                  <a:lnTo>
                    <a:pt x="0" y="219"/>
                  </a:lnTo>
                  <a:lnTo>
                    <a:pt x="0" y="200"/>
                  </a:lnTo>
                  <a:lnTo>
                    <a:pt x="0" y="182"/>
                  </a:lnTo>
                  <a:lnTo>
                    <a:pt x="0" y="163"/>
                  </a:lnTo>
                  <a:lnTo>
                    <a:pt x="0" y="129"/>
                  </a:lnTo>
                  <a:lnTo>
                    <a:pt x="0" y="111"/>
                  </a:lnTo>
                  <a:lnTo>
                    <a:pt x="0" y="92"/>
                  </a:lnTo>
                  <a:lnTo>
                    <a:pt x="0" y="74"/>
                  </a:lnTo>
                  <a:lnTo>
                    <a:pt x="16" y="37"/>
                  </a:lnTo>
                  <a:lnTo>
                    <a:pt x="16" y="18"/>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8" name="Group 209"/>
          <p:cNvGrpSpPr>
            <a:grpSpLocks/>
          </p:cNvGrpSpPr>
          <p:nvPr/>
        </p:nvGrpSpPr>
        <p:grpSpPr bwMode="auto">
          <a:xfrm>
            <a:off x="6965889" y="1764863"/>
            <a:ext cx="321673" cy="510346"/>
            <a:chOff x="5174" y="523"/>
            <a:chExt cx="312" cy="495"/>
          </a:xfrm>
          <a:solidFill>
            <a:schemeClr val="accent5">
              <a:lumMod val="60000"/>
              <a:lumOff val="40000"/>
            </a:schemeClr>
          </a:solidFill>
        </p:grpSpPr>
        <p:sp>
          <p:nvSpPr>
            <p:cNvPr id="389" name="Freeform 211"/>
            <p:cNvSpPr>
              <a:spLocks/>
            </p:cNvSpPr>
            <p:nvPr/>
          </p:nvSpPr>
          <p:spPr bwMode="auto">
            <a:xfrm>
              <a:off x="5174" y="523"/>
              <a:ext cx="312" cy="495"/>
            </a:xfrm>
            <a:custGeom>
              <a:avLst/>
              <a:gdLst/>
              <a:ahLst/>
              <a:cxnLst>
                <a:cxn ang="0">
                  <a:pos x="82" y="0"/>
                </a:cxn>
                <a:cxn ang="0">
                  <a:pos x="213" y="0"/>
                </a:cxn>
                <a:cxn ang="0">
                  <a:pos x="213" y="56"/>
                </a:cxn>
                <a:cxn ang="0">
                  <a:pos x="213" y="126"/>
                </a:cxn>
                <a:cxn ang="0">
                  <a:pos x="213" y="182"/>
                </a:cxn>
                <a:cxn ang="0">
                  <a:pos x="197" y="200"/>
                </a:cxn>
                <a:cxn ang="0">
                  <a:pos x="213" y="218"/>
                </a:cxn>
                <a:cxn ang="0">
                  <a:pos x="230" y="200"/>
                </a:cxn>
                <a:cxn ang="0">
                  <a:pos x="246" y="218"/>
                </a:cxn>
                <a:cxn ang="0">
                  <a:pos x="262" y="237"/>
                </a:cxn>
                <a:cxn ang="0">
                  <a:pos x="262" y="274"/>
                </a:cxn>
                <a:cxn ang="0">
                  <a:pos x="262" y="274"/>
                </a:cxn>
                <a:cxn ang="0">
                  <a:pos x="279" y="292"/>
                </a:cxn>
                <a:cxn ang="0">
                  <a:pos x="295" y="274"/>
                </a:cxn>
                <a:cxn ang="0">
                  <a:pos x="295" y="311"/>
                </a:cxn>
                <a:cxn ang="0">
                  <a:pos x="312" y="292"/>
                </a:cxn>
                <a:cxn ang="0">
                  <a:pos x="295" y="329"/>
                </a:cxn>
                <a:cxn ang="0">
                  <a:pos x="295" y="366"/>
                </a:cxn>
                <a:cxn ang="0">
                  <a:pos x="279" y="385"/>
                </a:cxn>
                <a:cxn ang="0">
                  <a:pos x="262" y="421"/>
                </a:cxn>
                <a:cxn ang="0">
                  <a:pos x="230" y="421"/>
                </a:cxn>
                <a:cxn ang="0">
                  <a:pos x="197" y="421"/>
                </a:cxn>
                <a:cxn ang="0">
                  <a:pos x="197" y="458"/>
                </a:cxn>
                <a:cxn ang="0">
                  <a:pos x="180" y="495"/>
                </a:cxn>
                <a:cxn ang="0">
                  <a:pos x="148" y="495"/>
                </a:cxn>
                <a:cxn ang="0">
                  <a:pos x="98" y="495"/>
                </a:cxn>
                <a:cxn ang="0">
                  <a:pos x="65" y="495"/>
                </a:cxn>
                <a:cxn ang="0">
                  <a:pos x="32" y="495"/>
                </a:cxn>
                <a:cxn ang="0">
                  <a:pos x="0" y="495"/>
                </a:cxn>
                <a:cxn ang="0">
                  <a:pos x="0" y="458"/>
                </a:cxn>
                <a:cxn ang="0">
                  <a:pos x="16" y="403"/>
                </a:cxn>
                <a:cxn ang="0">
                  <a:pos x="16" y="329"/>
                </a:cxn>
                <a:cxn ang="0">
                  <a:pos x="32" y="292"/>
                </a:cxn>
                <a:cxn ang="0">
                  <a:pos x="49" y="92"/>
                </a:cxn>
                <a:cxn ang="0">
                  <a:pos x="65" y="0"/>
                </a:cxn>
              </a:cxnLst>
              <a:rect l="0" t="0" r="r" b="b"/>
              <a:pathLst>
                <a:path w="312" h="495">
                  <a:moveTo>
                    <a:pt x="65" y="0"/>
                  </a:moveTo>
                  <a:lnTo>
                    <a:pt x="82" y="0"/>
                  </a:lnTo>
                  <a:lnTo>
                    <a:pt x="131" y="0"/>
                  </a:lnTo>
                  <a:lnTo>
                    <a:pt x="213" y="0"/>
                  </a:lnTo>
                  <a:lnTo>
                    <a:pt x="213" y="19"/>
                  </a:lnTo>
                  <a:lnTo>
                    <a:pt x="213" y="56"/>
                  </a:lnTo>
                  <a:lnTo>
                    <a:pt x="213" y="92"/>
                  </a:lnTo>
                  <a:lnTo>
                    <a:pt x="213" y="126"/>
                  </a:lnTo>
                  <a:lnTo>
                    <a:pt x="213" y="145"/>
                  </a:lnTo>
                  <a:lnTo>
                    <a:pt x="213" y="182"/>
                  </a:lnTo>
                  <a:lnTo>
                    <a:pt x="213" y="200"/>
                  </a:lnTo>
                  <a:lnTo>
                    <a:pt x="197" y="200"/>
                  </a:lnTo>
                  <a:lnTo>
                    <a:pt x="213" y="200"/>
                  </a:lnTo>
                  <a:lnTo>
                    <a:pt x="213" y="218"/>
                  </a:lnTo>
                  <a:lnTo>
                    <a:pt x="213" y="200"/>
                  </a:lnTo>
                  <a:lnTo>
                    <a:pt x="230" y="200"/>
                  </a:lnTo>
                  <a:lnTo>
                    <a:pt x="230" y="218"/>
                  </a:lnTo>
                  <a:lnTo>
                    <a:pt x="246" y="218"/>
                  </a:lnTo>
                  <a:lnTo>
                    <a:pt x="262" y="218"/>
                  </a:lnTo>
                  <a:lnTo>
                    <a:pt x="262" y="237"/>
                  </a:lnTo>
                  <a:lnTo>
                    <a:pt x="262" y="255"/>
                  </a:lnTo>
                  <a:lnTo>
                    <a:pt x="262" y="274"/>
                  </a:lnTo>
                  <a:lnTo>
                    <a:pt x="246" y="274"/>
                  </a:lnTo>
                  <a:lnTo>
                    <a:pt x="262" y="274"/>
                  </a:lnTo>
                  <a:lnTo>
                    <a:pt x="262" y="292"/>
                  </a:lnTo>
                  <a:lnTo>
                    <a:pt x="279" y="292"/>
                  </a:lnTo>
                  <a:lnTo>
                    <a:pt x="279" y="274"/>
                  </a:lnTo>
                  <a:lnTo>
                    <a:pt x="295" y="274"/>
                  </a:lnTo>
                  <a:lnTo>
                    <a:pt x="295" y="292"/>
                  </a:lnTo>
                  <a:lnTo>
                    <a:pt x="295" y="311"/>
                  </a:lnTo>
                  <a:lnTo>
                    <a:pt x="312" y="311"/>
                  </a:lnTo>
                  <a:lnTo>
                    <a:pt x="312" y="292"/>
                  </a:lnTo>
                  <a:lnTo>
                    <a:pt x="312" y="311"/>
                  </a:lnTo>
                  <a:lnTo>
                    <a:pt x="295" y="329"/>
                  </a:lnTo>
                  <a:lnTo>
                    <a:pt x="295" y="348"/>
                  </a:lnTo>
                  <a:lnTo>
                    <a:pt x="295" y="366"/>
                  </a:lnTo>
                  <a:lnTo>
                    <a:pt x="279" y="366"/>
                  </a:lnTo>
                  <a:lnTo>
                    <a:pt x="279" y="385"/>
                  </a:lnTo>
                  <a:lnTo>
                    <a:pt x="262" y="403"/>
                  </a:lnTo>
                  <a:lnTo>
                    <a:pt x="262" y="421"/>
                  </a:lnTo>
                  <a:lnTo>
                    <a:pt x="246" y="421"/>
                  </a:lnTo>
                  <a:lnTo>
                    <a:pt x="230" y="421"/>
                  </a:lnTo>
                  <a:lnTo>
                    <a:pt x="213" y="421"/>
                  </a:lnTo>
                  <a:lnTo>
                    <a:pt x="197" y="421"/>
                  </a:lnTo>
                  <a:lnTo>
                    <a:pt x="197" y="440"/>
                  </a:lnTo>
                  <a:lnTo>
                    <a:pt x="197" y="458"/>
                  </a:lnTo>
                  <a:lnTo>
                    <a:pt x="180" y="477"/>
                  </a:lnTo>
                  <a:lnTo>
                    <a:pt x="180" y="495"/>
                  </a:lnTo>
                  <a:lnTo>
                    <a:pt x="164" y="495"/>
                  </a:lnTo>
                  <a:lnTo>
                    <a:pt x="148" y="495"/>
                  </a:lnTo>
                  <a:lnTo>
                    <a:pt x="115" y="495"/>
                  </a:lnTo>
                  <a:lnTo>
                    <a:pt x="98" y="495"/>
                  </a:lnTo>
                  <a:lnTo>
                    <a:pt x="82" y="495"/>
                  </a:lnTo>
                  <a:lnTo>
                    <a:pt x="65" y="495"/>
                  </a:lnTo>
                  <a:lnTo>
                    <a:pt x="49" y="495"/>
                  </a:lnTo>
                  <a:lnTo>
                    <a:pt x="32" y="495"/>
                  </a:lnTo>
                  <a:lnTo>
                    <a:pt x="16" y="495"/>
                  </a:lnTo>
                  <a:lnTo>
                    <a:pt x="0" y="495"/>
                  </a:lnTo>
                  <a:lnTo>
                    <a:pt x="0" y="477"/>
                  </a:lnTo>
                  <a:lnTo>
                    <a:pt x="0" y="458"/>
                  </a:lnTo>
                  <a:lnTo>
                    <a:pt x="16" y="440"/>
                  </a:lnTo>
                  <a:lnTo>
                    <a:pt x="16" y="403"/>
                  </a:lnTo>
                  <a:lnTo>
                    <a:pt x="16" y="366"/>
                  </a:lnTo>
                  <a:lnTo>
                    <a:pt x="16" y="329"/>
                  </a:lnTo>
                  <a:lnTo>
                    <a:pt x="16" y="311"/>
                  </a:lnTo>
                  <a:lnTo>
                    <a:pt x="32" y="292"/>
                  </a:lnTo>
                  <a:lnTo>
                    <a:pt x="49" y="163"/>
                  </a:lnTo>
                  <a:lnTo>
                    <a:pt x="49" y="92"/>
                  </a:lnTo>
                  <a:lnTo>
                    <a:pt x="65" y="37"/>
                  </a:lnTo>
                  <a:lnTo>
                    <a:pt x="6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0" name="Freeform 210"/>
            <p:cNvSpPr>
              <a:spLocks/>
            </p:cNvSpPr>
            <p:nvPr/>
          </p:nvSpPr>
          <p:spPr bwMode="auto">
            <a:xfrm>
              <a:off x="5174" y="523"/>
              <a:ext cx="312" cy="495"/>
            </a:xfrm>
            <a:custGeom>
              <a:avLst/>
              <a:gdLst/>
              <a:ahLst/>
              <a:cxnLst>
                <a:cxn ang="0">
                  <a:pos x="82" y="0"/>
                </a:cxn>
                <a:cxn ang="0">
                  <a:pos x="213" y="0"/>
                </a:cxn>
                <a:cxn ang="0">
                  <a:pos x="213" y="56"/>
                </a:cxn>
                <a:cxn ang="0">
                  <a:pos x="213" y="126"/>
                </a:cxn>
                <a:cxn ang="0">
                  <a:pos x="213" y="182"/>
                </a:cxn>
                <a:cxn ang="0">
                  <a:pos x="197" y="200"/>
                </a:cxn>
                <a:cxn ang="0">
                  <a:pos x="213" y="218"/>
                </a:cxn>
                <a:cxn ang="0">
                  <a:pos x="230" y="200"/>
                </a:cxn>
                <a:cxn ang="0">
                  <a:pos x="246" y="218"/>
                </a:cxn>
                <a:cxn ang="0">
                  <a:pos x="262" y="237"/>
                </a:cxn>
                <a:cxn ang="0">
                  <a:pos x="262" y="274"/>
                </a:cxn>
                <a:cxn ang="0">
                  <a:pos x="262" y="274"/>
                </a:cxn>
                <a:cxn ang="0">
                  <a:pos x="279" y="292"/>
                </a:cxn>
                <a:cxn ang="0">
                  <a:pos x="295" y="274"/>
                </a:cxn>
                <a:cxn ang="0">
                  <a:pos x="295" y="311"/>
                </a:cxn>
                <a:cxn ang="0">
                  <a:pos x="312" y="292"/>
                </a:cxn>
                <a:cxn ang="0">
                  <a:pos x="295" y="329"/>
                </a:cxn>
                <a:cxn ang="0">
                  <a:pos x="295" y="366"/>
                </a:cxn>
                <a:cxn ang="0">
                  <a:pos x="279" y="385"/>
                </a:cxn>
                <a:cxn ang="0">
                  <a:pos x="262" y="421"/>
                </a:cxn>
                <a:cxn ang="0">
                  <a:pos x="230" y="421"/>
                </a:cxn>
                <a:cxn ang="0">
                  <a:pos x="197" y="421"/>
                </a:cxn>
                <a:cxn ang="0">
                  <a:pos x="197" y="458"/>
                </a:cxn>
                <a:cxn ang="0">
                  <a:pos x="180" y="495"/>
                </a:cxn>
                <a:cxn ang="0">
                  <a:pos x="148" y="495"/>
                </a:cxn>
                <a:cxn ang="0">
                  <a:pos x="98" y="495"/>
                </a:cxn>
                <a:cxn ang="0">
                  <a:pos x="65" y="495"/>
                </a:cxn>
                <a:cxn ang="0">
                  <a:pos x="32" y="495"/>
                </a:cxn>
                <a:cxn ang="0">
                  <a:pos x="0" y="495"/>
                </a:cxn>
                <a:cxn ang="0">
                  <a:pos x="0" y="458"/>
                </a:cxn>
                <a:cxn ang="0">
                  <a:pos x="16" y="403"/>
                </a:cxn>
                <a:cxn ang="0">
                  <a:pos x="16" y="329"/>
                </a:cxn>
                <a:cxn ang="0">
                  <a:pos x="32" y="292"/>
                </a:cxn>
                <a:cxn ang="0">
                  <a:pos x="49" y="92"/>
                </a:cxn>
                <a:cxn ang="0">
                  <a:pos x="65" y="0"/>
                </a:cxn>
              </a:cxnLst>
              <a:rect l="0" t="0" r="r" b="b"/>
              <a:pathLst>
                <a:path w="312" h="495">
                  <a:moveTo>
                    <a:pt x="65" y="0"/>
                  </a:moveTo>
                  <a:lnTo>
                    <a:pt x="82" y="0"/>
                  </a:lnTo>
                  <a:lnTo>
                    <a:pt x="131" y="0"/>
                  </a:lnTo>
                  <a:lnTo>
                    <a:pt x="213" y="0"/>
                  </a:lnTo>
                  <a:lnTo>
                    <a:pt x="213" y="19"/>
                  </a:lnTo>
                  <a:lnTo>
                    <a:pt x="213" y="56"/>
                  </a:lnTo>
                  <a:lnTo>
                    <a:pt x="213" y="92"/>
                  </a:lnTo>
                  <a:lnTo>
                    <a:pt x="213" y="126"/>
                  </a:lnTo>
                  <a:lnTo>
                    <a:pt x="213" y="145"/>
                  </a:lnTo>
                  <a:lnTo>
                    <a:pt x="213" y="182"/>
                  </a:lnTo>
                  <a:lnTo>
                    <a:pt x="213" y="200"/>
                  </a:lnTo>
                  <a:lnTo>
                    <a:pt x="197" y="200"/>
                  </a:lnTo>
                  <a:lnTo>
                    <a:pt x="213" y="200"/>
                  </a:lnTo>
                  <a:lnTo>
                    <a:pt x="213" y="218"/>
                  </a:lnTo>
                  <a:lnTo>
                    <a:pt x="213" y="200"/>
                  </a:lnTo>
                  <a:lnTo>
                    <a:pt x="230" y="200"/>
                  </a:lnTo>
                  <a:lnTo>
                    <a:pt x="230" y="218"/>
                  </a:lnTo>
                  <a:lnTo>
                    <a:pt x="246" y="218"/>
                  </a:lnTo>
                  <a:lnTo>
                    <a:pt x="262" y="218"/>
                  </a:lnTo>
                  <a:lnTo>
                    <a:pt x="262" y="237"/>
                  </a:lnTo>
                  <a:lnTo>
                    <a:pt x="262" y="255"/>
                  </a:lnTo>
                  <a:lnTo>
                    <a:pt x="262" y="274"/>
                  </a:lnTo>
                  <a:lnTo>
                    <a:pt x="246" y="274"/>
                  </a:lnTo>
                  <a:lnTo>
                    <a:pt x="262" y="274"/>
                  </a:lnTo>
                  <a:lnTo>
                    <a:pt x="262" y="292"/>
                  </a:lnTo>
                  <a:lnTo>
                    <a:pt x="279" y="292"/>
                  </a:lnTo>
                  <a:lnTo>
                    <a:pt x="279" y="274"/>
                  </a:lnTo>
                  <a:lnTo>
                    <a:pt x="295" y="274"/>
                  </a:lnTo>
                  <a:lnTo>
                    <a:pt x="295" y="292"/>
                  </a:lnTo>
                  <a:lnTo>
                    <a:pt x="295" y="311"/>
                  </a:lnTo>
                  <a:lnTo>
                    <a:pt x="312" y="311"/>
                  </a:lnTo>
                  <a:lnTo>
                    <a:pt x="312" y="292"/>
                  </a:lnTo>
                  <a:lnTo>
                    <a:pt x="312" y="311"/>
                  </a:lnTo>
                  <a:lnTo>
                    <a:pt x="295" y="329"/>
                  </a:lnTo>
                  <a:lnTo>
                    <a:pt x="295" y="348"/>
                  </a:lnTo>
                  <a:lnTo>
                    <a:pt x="295" y="366"/>
                  </a:lnTo>
                  <a:lnTo>
                    <a:pt x="279" y="366"/>
                  </a:lnTo>
                  <a:lnTo>
                    <a:pt x="279" y="385"/>
                  </a:lnTo>
                  <a:lnTo>
                    <a:pt x="262" y="403"/>
                  </a:lnTo>
                  <a:lnTo>
                    <a:pt x="262" y="421"/>
                  </a:lnTo>
                  <a:lnTo>
                    <a:pt x="246" y="421"/>
                  </a:lnTo>
                  <a:lnTo>
                    <a:pt x="230" y="421"/>
                  </a:lnTo>
                  <a:lnTo>
                    <a:pt x="213" y="421"/>
                  </a:lnTo>
                  <a:lnTo>
                    <a:pt x="197" y="421"/>
                  </a:lnTo>
                  <a:lnTo>
                    <a:pt x="197" y="440"/>
                  </a:lnTo>
                  <a:lnTo>
                    <a:pt x="197" y="458"/>
                  </a:lnTo>
                  <a:lnTo>
                    <a:pt x="180" y="477"/>
                  </a:lnTo>
                  <a:lnTo>
                    <a:pt x="180" y="495"/>
                  </a:lnTo>
                  <a:lnTo>
                    <a:pt x="164" y="495"/>
                  </a:lnTo>
                  <a:lnTo>
                    <a:pt x="148" y="495"/>
                  </a:lnTo>
                  <a:lnTo>
                    <a:pt x="115" y="495"/>
                  </a:lnTo>
                  <a:lnTo>
                    <a:pt x="98" y="495"/>
                  </a:lnTo>
                  <a:lnTo>
                    <a:pt x="82" y="495"/>
                  </a:lnTo>
                  <a:lnTo>
                    <a:pt x="65" y="495"/>
                  </a:lnTo>
                  <a:lnTo>
                    <a:pt x="49" y="495"/>
                  </a:lnTo>
                  <a:lnTo>
                    <a:pt x="32" y="495"/>
                  </a:lnTo>
                  <a:lnTo>
                    <a:pt x="16" y="495"/>
                  </a:lnTo>
                  <a:lnTo>
                    <a:pt x="0" y="495"/>
                  </a:lnTo>
                  <a:lnTo>
                    <a:pt x="0" y="477"/>
                  </a:lnTo>
                  <a:lnTo>
                    <a:pt x="0" y="458"/>
                  </a:lnTo>
                  <a:lnTo>
                    <a:pt x="16" y="440"/>
                  </a:lnTo>
                  <a:lnTo>
                    <a:pt x="16" y="403"/>
                  </a:lnTo>
                  <a:lnTo>
                    <a:pt x="16" y="366"/>
                  </a:lnTo>
                  <a:lnTo>
                    <a:pt x="16" y="329"/>
                  </a:lnTo>
                  <a:lnTo>
                    <a:pt x="16" y="311"/>
                  </a:lnTo>
                  <a:lnTo>
                    <a:pt x="32" y="292"/>
                  </a:lnTo>
                  <a:lnTo>
                    <a:pt x="49" y="163"/>
                  </a:lnTo>
                  <a:lnTo>
                    <a:pt x="49" y="92"/>
                  </a:lnTo>
                  <a:lnTo>
                    <a:pt x="65" y="37"/>
                  </a:lnTo>
                  <a:lnTo>
                    <a:pt x="6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91" name="Group 206"/>
          <p:cNvGrpSpPr>
            <a:grpSpLocks/>
          </p:cNvGrpSpPr>
          <p:nvPr/>
        </p:nvGrpSpPr>
        <p:grpSpPr bwMode="auto">
          <a:xfrm>
            <a:off x="7723677" y="1803010"/>
            <a:ext cx="556742" cy="662934"/>
            <a:chOff x="5909" y="560"/>
            <a:chExt cx="540" cy="643"/>
          </a:xfrm>
          <a:solidFill>
            <a:schemeClr val="accent5">
              <a:lumMod val="60000"/>
              <a:lumOff val="40000"/>
            </a:schemeClr>
          </a:solidFill>
        </p:grpSpPr>
        <p:sp>
          <p:nvSpPr>
            <p:cNvPr id="392" name="Freeform 208"/>
            <p:cNvSpPr>
              <a:spLocks/>
            </p:cNvSpPr>
            <p:nvPr/>
          </p:nvSpPr>
          <p:spPr bwMode="auto">
            <a:xfrm>
              <a:off x="5909" y="560"/>
              <a:ext cx="540" cy="643"/>
            </a:xfrm>
            <a:custGeom>
              <a:avLst/>
              <a:gdLst/>
              <a:ahLst/>
              <a:cxnLst>
                <a:cxn ang="0">
                  <a:pos x="245" y="19"/>
                </a:cxn>
                <a:cxn ang="0">
                  <a:pos x="262" y="37"/>
                </a:cxn>
                <a:cxn ang="0">
                  <a:pos x="278" y="19"/>
                </a:cxn>
                <a:cxn ang="0">
                  <a:pos x="295" y="37"/>
                </a:cxn>
                <a:cxn ang="0">
                  <a:pos x="311" y="19"/>
                </a:cxn>
                <a:cxn ang="0">
                  <a:pos x="311" y="19"/>
                </a:cxn>
                <a:cxn ang="0">
                  <a:pos x="327" y="37"/>
                </a:cxn>
                <a:cxn ang="0">
                  <a:pos x="344" y="55"/>
                </a:cxn>
                <a:cxn ang="0">
                  <a:pos x="360" y="74"/>
                </a:cxn>
                <a:cxn ang="0">
                  <a:pos x="393" y="74"/>
                </a:cxn>
                <a:cxn ang="0">
                  <a:pos x="425" y="74"/>
                </a:cxn>
                <a:cxn ang="0">
                  <a:pos x="442" y="89"/>
                </a:cxn>
                <a:cxn ang="0">
                  <a:pos x="425" y="74"/>
                </a:cxn>
                <a:cxn ang="0">
                  <a:pos x="458" y="74"/>
                </a:cxn>
                <a:cxn ang="0">
                  <a:pos x="491" y="74"/>
                </a:cxn>
                <a:cxn ang="0">
                  <a:pos x="491" y="74"/>
                </a:cxn>
                <a:cxn ang="0">
                  <a:pos x="491" y="74"/>
                </a:cxn>
                <a:cxn ang="0">
                  <a:pos x="507" y="89"/>
                </a:cxn>
                <a:cxn ang="0">
                  <a:pos x="523" y="74"/>
                </a:cxn>
                <a:cxn ang="0">
                  <a:pos x="523" y="74"/>
                </a:cxn>
                <a:cxn ang="0">
                  <a:pos x="540" y="89"/>
                </a:cxn>
                <a:cxn ang="0">
                  <a:pos x="523" y="108"/>
                </a:cxn>
                <a:cxn ang="0">
                  <a:pos x="523" y="145"/>
                </a:cxn>
                <a:cxn ang="0">
                  <a:pos x="507" y="182"/>
                </a:cxn>
                <a:cxn ang="0">
                  <a:pos x="491" y="200"/>
                </a:cxn>
                <a:cxn ang="0">
                  <a:pos x="474" y="237"/>
                </a:cxn>
                <a:cxn ang="0">
                  <a:pos x="474" y="274"/>
                </a:cxn>
                <a:cxn ang="0">
                  <a:pos x="458" y="292"/>
                </a:cxn>
                <a:cxn ang="0">
                  <a:pos x="458" y="329"/>
                </a:cxn>
                <a:cxn ang="0">
                  <a:pos x="425" y="403"/>
                </a:cxn>
                <a:cxn ang="0">
                  <a:pos x="425" y="440"/>
                </a:cxn>
                <a:cxn ang="0">
                  <a:pos x="409" y="458"/>
                </a:cxn>
                <a:cxn ang="0">
                  <a:pos x="393" y="495"/>
                </a:cxn>
                <a:cxn ang="0">
                  <a:pos x="376" y="477"/>
                </a:cxn>
                <a:cxn ang="0">
                  <a:pos x="344" y="477"/>
                </a:cxn>
                <a:cxn ang="0">
                  <a:pos x="311" y="495"/>
                </a:cxn>
                <a:cxn ang="0">
                  <a:pos x="278" y="513"/>
                </a:cxn>
                <a:cxn ang="0">
                  <a:pos x="245" y="532"/>
                </a:cxn>
                <a:cxn ang="0">
                  <a:pos x="213" y="551"/>
                </a:cxn>
                <a:cxn ang="0">
                  <a:pos x="164" y="588"/>
                </a:cxn>
                <a:cxn ang="0">
                  <a:pos x="114" y="606"/>
                </a:cxn>
                <a:cxn ang="0">
                  <a:pos x="98" y="624"/>
                </a:cxn>
                <a:cxn ang="0">
                  <a:pos x="65" y="624"/>
                </a:cxn>
                <a:cxn ang="0">
                  <a:pos x="49" y="643"/>
                </a:cxn>
                <a:cxn ang="0">
                  <a:pos x="33" y="624"/>
                </a:cxn>
                <a:cxn ang="0">
                  <a:pos x="49" y="606"/>
                </a:cxn>
                <a:cxn ang="0">
                  <a:pos x="16" y="606"/>
                </a:cxn>
                <a:cxn ang="0">
                  <a:pos x="0" y="588"/>
                </a:cxn>
                <a:cxn ang="0">
                  <a:pos x="16" y="569"/>
                </a:cxn>
                <a:cxn ang="0">
                  <a:pos x="0" y="551"/>
                </a:cxn>
                <a:cxn ang="0">
                  <a:pos x="16" y="532"/>
                </a:cxn>
                <a:cxn ang="0">
                  <a:pos x="0" y="513"/>
                </a:cxn>
                <a:cxn ang="0">
                  <a:pos x="16" y="477"/>
                </a:cxn>
                <a:cxn ang="0">
                  <a:pos x="33" y="422"/>
                </a:cxn>
                <a:cxn ang="0">
                  <a:pos x="65" y="384"/>
                </a:cxn>
                <a:cxn ang="0">
                  <a:pos x="65" y="348"/>
                </a:cxn>
                <a:cxn ang="0">
                  <a:pos x="82" y="329"/>
                </a:cxn>
                <a:cxn ang="0">
                  <a:pos x="98" y="292"/>
                </a:cxn>
                <a:cxn ang="0">
                  <a:pos x="131" y="237"/>
                </a:cxn>
                <a:cxn ang="0">
                  <a:pos x="164" y="145"/>
                </a:cxn>
                <a:cxn ang="0">
                  <a:pos x="180" y="126"/>
                </a:cxn>
                <a:cxn ang="0">
                  <a:pos x="213" y="55"/>
                </a:cxn>
                <a:cxn ang="0">
                  <a:pos x="245" y="0"/>
                </a:cxn>
              </a:cxnLst>
              <a:rect l="0" t="0" r="r" b="b"/>
              <a:pathLst>
                <a:path w="540" h="643">
                  <a:moveTo>
                    <a:pt x="245" y="0"/>
                  </a:moveTo>
                  <a:lnTo>
                    <a:pt x="245" y="19"/>
                  </a:lnTo>
                  <a:lnTo>
                    <a:pt x="262" y="19"/>
                  </a:lnTo>
                  <a:lnTo>
                    <a:pt x="262" y="37"/>
                  </a:lnTo>
                  <a:lnTo>
                    <a:pt x="278" y="37"/>
                  </a:lnTo>
                  <a:lnTo>
                    <a:pt x="278" y="19"/>
                  </a:lnTo>
                  <a:lnTo>
                    <a:pt x="295" y="19"/>
                  </a:lnTo>
                  <a:lnTo>
                    <a:pt x="295" y="37"/>
                  </a:lnTo>
                  <a:lnTo>
                    <a:pt x="295" y="19"/>
                  </a:lnTo>
                  <a:lnTo>
                    <a:pt x="311" y="19"/>
                  </a:lnTo>
                  <a:lnTo>
                    <a:pt x="311" y="37"/>
                  </a:lnTo>
                  <a:lnTo>
                    <a:pt x="311" y="19"/>
                  </a:lnTo>
                  <a:lnTo>
                    <a:pt x="327" y="19"/>
                  </a:lnTo>
                  <a:lnTo>
                    <a:pt x="327" y="37"/>
                  </a:lnTo>
                  <a:lnTo>
                    <a:pt x="327" y="55"/>
                  </a:lnTo>
                  <a:lnTo>
                    <a:pt x="344" y="55"/>
                  </a:lnTo>
                  <a:lnTo>
                    <a:pt x="344" y="74"/>
                  </a:lnTo>
                  <a:lnTo>
                    <a:pt x="360" y="74"/>
                  </a:lnTo>
                  <a:lnTo>
                    <a:pt x="376" y="74"/>
                  </a:lnTo>
                  <a:lnTo>
                    <a:pt x="393" y="74"/>
                  </a:lnTo>
                  <a:lnTo>
                    <a:pt x="409" y="74"/>
                  </a:lnTo>
                  <a:lnTo>
                    <a:pt x="425" y="74"/>
                  </a:lnTo>
                  <a:lnTo>
                    <a:pt x="425" y="89"/>
                  </a:lnTo>
                  <a:lnTo>
                    <a:pt x="442" y="89"/>
                  </a:lnTo>
                  <a:lnTo>
                    <a:pt x="442" y="74"/>
                  </a:lnTo>
                  <a:lnTo>
                    <a:pt x="425" y="74"/>
                  </a:lnTo>
                  <a:lnTo>
                    <a:pt x="442" y="74"/>
                  </a:lnTo>
                  <a:lnTo>
                    <a:pt x="458" y="74"/>
                  </a:lnTo>
                  <a:lnTo>
                    <a:pt x="474" y="74"/>
                  </a:lnTo>
                  <a:lnTo>
                    <a:pt x="491" y="74"/>
                  </a:lnTo>
                  <a:lnTo>
                    <a:pt x="491" y="55"/>
                  </a:lnTo>
                  <a:lnTo>
                    <a:pt x="491" y="74"/>
                  </a:lnTo>
                  <a:lnTo>
                    <a:pt x="491" y="55"/>
                  </a:lnTo>
                  <a:lnTo>
                    <a:pt x="491" y="74"/>
                  </a:lnTo>
                  <a:lnTo>
                    <a:pt x="507" y="74"/>
                  </a:lnTo>
                  <a:lnTo>
                    <a:pt x="507" y="89"/>
                  </a:lnTo>
                  <a:lnTo>
                    <a:pt x="523" y="89"/>
                  </a:lnTo>
                  <a:lnTo>
                    <a:pt x="523" y="74"/>
                  </a:lnTo>
                  <a:lnTo>
                    <a:pt x="507" y="74"/>
                  </a:lnTo>
                  <a:lnTo>
                    <a:pt x="523" y="74"/>
                  </a:lnTo>
                  <a:lnTo>
                    <a:pt x="540" y="74"/>
                  </a:lnTo>
                  <a:lnTo>
                    <a:pt x="540" y="89"/>
                  </a:lnTo>
                  <a:lnTo>
                    <a:pt x="523" y="89"/>
                  </a:lnTo>
                  <a:lnTo>
                    <a:pt x="523" y="108"/>
                  </a:lnTo>
                  <a:lnTo>
                    <a:pt x="523" y="126"/>
                  </a:lnTo>
                  <a:lnTo>
                    <a:pt x="523" y="145"/>
                  </a:lnTo>
                  <a:lnTo>
                    <a:pt x="507" y="163"/>
                  </a:lnTo>
                  <a:lnTo>
                    <a:pt x="507" y="182"/>
                  </a:lnTo>
                  <a:lnTo>
                    <a:pt x="491" y="182"/>
                  </a:lnTo>
                  <a:lnTo>
                    <a:pt x="491" y="200"/>
                  </a:lnTo>
                  <a:lnTo>
                    <a:pt x="491" y="218"/>
                  </a:lnTo>
                  <a:lnTo>
                    <a:pt x="474" y="237"/>
                  </a:lnTo>
                  <a:lnTo>
                    <a:pt x="474" y="255"/>
                  </a:lnTo>
                  <a:lnTo>
                    <a:pt x="474" y="274"/>
                  </a:lnTo>
                  <a:lnTo>
                    <a:pt x="458" y="274"/>
                  </a:lnTo>
                  <a:lnTo>
                    <a:pt x="458" y="292"/>
                  </a:lnTo>
                  <a:lnTo>
                    <a:pt x="458" y="311"/>
                  </a:lnTo>
                  <a:lnTo>
                    <a:pt x="458" y="329"/>
                  </a:lnTo>
                  <a:lnTo>
                    <a:pt x="442" y="384"/>
                  </a:lnTo>
                  <a:lnTo>
                    <a:pt x="425" y="403"/>
                  </a:lnTo>
                  <a:lnTo>
                    <a:pt x="425" y="422"/>
                  </a:lnTo>
                  <a:lnTo>
                    <a:pt x="425" y="440"/>
                  </a:lnTo>
                  <a:lnTo>
                    <a:pt x="409" y="440"/>
                  </a:lnTo>
                  <a:lnTo>
                    <a:pt x="409" y="458"/>
                  </a:lnTo>
                  <a:lnTo>
                    <a:pt x="409" y="477"/>
                  </a:lnTo>
                  <a:lnTo>
                    <a:pt x="393" y="495"/>
                  </a:lnTo>
                  <a:lnTo>
                    <a:pt x="393" y="477"/>
                  </a:lnTo>
                  <a:lnTo>
                    <a:pt x="376" y="477"/>
                  </a:lnTo>
                  <a:lnTo>
                    <a:pt x="360" y="477"/>
                  </a:lnTo>
                  <a:lnTo>
                    <a:pt x="344" y="477"/>
                  </a:lnTo>
                  <a:lnTo>
                    <a:pt x="327" y="495"/>
                  </a:lnTo>
                  <a:lnTo>
                    <a:pt x="311" y="495"/>
                  </a:lnTo>
                  <a:lnTo>
                    <a:pt x="295" y="513"/>
                  </a:lnTo>
                  <a:lnTo>
                    <a:pt x="278" y="513"/>
                  </a:lnTo>
                  <a:lnTo>
                    <a:pt x="262" y="532"/>
                  </a:lnTo>
                  <a:lnTo>
                    <a:pt x="245" y="532"/>
                  </a:lnTo>
                  <a:lnTo>
                    <a:pt x="245" y="551"/>
                  </a:lnTo>
                  <a:lnTo>
                    <a:pt x="213" y="551"/>
                  </a:lnTo>
                  <a:lnTo>
                    <a:pt x="196" y="569"/>
                  </a:lnTo>
                  <a:lnTo>
                    <a:pt x="164" y="588"/>
                  </a:lnTo>
                  <a:lnTo>
                    <a:pt x="131" y="606"/>
                  </a:lnTo>
                  <a:lnTo>
                    <a:pt x="114" y="606"/>
                  </a:lnTo>
                  <a:lnTo>
                    <a:pt x="114" y="624"/>
                  </a:lnTo>
                  <a:lnTo>
                    <a:pt x="98" y="624"/>
                  </a:lnTo>
                  <a:lnTo>
                    <a:pt x="82" y="624"/>
                  </a:lnTo>
                  <a:lnTo>
                    <a:pt x="65" y="624"/>
                  </a:lnTo>
                  <a:lnTo>
                    <a:pt x="65" y="643"/>
                  </a:lnTo>
                  <a:lnTo>
                    <a:pt x="49" y="643"/>
                  </a:lnTo>
                  <a:lnTo>
                    <a:pt x="49" y="624"/>
                  </a:lnTo>
                  <a:lnTo>
                    <a:pt x="33" y="624"/>
                  </a:lnTo>
                  <a:lnTo>
                    <a:pt x="49" y="624"/>
                  </a:lnTo>
                  <a:lnTo>
                    <a:pt x="49" y="606"/>
                  </a:lnTo>
                  <a:lnTo>
                    <a:pt x="33" y="606"/>
                  </a:lnTo>
                  <a:lnTo>
                    <a:pt x="16" y="606"/>
                  </a:lnTo>
                  <a:lnTo>
                    <a:pt x="16" y="588"/>
                  </a:lnTo>
                  <a:lnTo>
                    <a:pt x="0" y="588"/>
                  </a:lnTo>
                  <a:lnTo>
                    <a:pt x="0" y="569"/>
                  </a:lnTo>
                  <a:lnTo>
                    <a:pt x="16" y="569"/>
                  </a:lnTo>
                  <a:lnTo>
                    <a:pt x="16" y="551"/>
                  </a:lnTo>
                  <a:lnTo>
                    <a:pt x="0" y="551"/>
                  </a:lnTo>
                  <a:lnTo>
                    <a:pt x="16" y="551"/>
                  </a:lnTo>
                  <a:lnTo>
                    <a:pt x="16" y="532"/>
                  </a:lnTo>
                  <a:lnTo>
                    <a:pt x="0" y="532"/>
                  </a:lnTo>
                  <a:lnTo>
                    <a:pt x="0" y="513"/>
                  </a:lnTo>
                  <a:lnTo>
                    <a:pt x="16" y="495"/>
                  </a:lnTo>
                  <a:lnTo>
                    <a:pt x="16" y="477"/>
                  </a:lnTo>
                  <a:lnTo>
                    <a:pt x="33" y="458"/>
                  </a:lnTo>
                  <a:lnTo>
                    <a:pt x="33" y="422"/>
                  </a:lnTo>
                  <a:lnTo>
                    <a:pt x="49" y="403"/>
                  </a:lnTo>
                  <a:lnTo>
                    <a:pt x="65" y="384"/>
                  </a:lnTo>
                  <a:lnTo>
                    <a:pt x="65" y="366"/>
                  </a:lnTo>
                  <a:lnTo>
                    <a:pt x="65" y="348"/>
                  </a:lnTo>
                  <a:lnTo>
                    <a:pt x="82" y="348"/>
                  </a:lnTo>
                  <a:lnTo>
                    <a:pt x="82" y="329"/>
                  </a:lnTo>
                  <a:lnTo>
                    <a:pt x="82" y="311"/>
                  </a:lnTo>
                  <a:lnTo>
                    <a:pt x="98" y="292"/>
                  </a:lnTo>
                  <a:lnTo>
                    <a:pt x="114" y="274"/>
                  </a:lnTo>
                  <a:lnTo>
                    <a:pt x="131" y="237"/>
                  </a:lnTo>
                  <a:lnTo>
                    <a:pt x="147" y="182"/>
                  </a:lnTo>
                  <a:lnTo>
                    <a:pt x="164" y="145"/>
                  </a:lnTo>
                  <a:lnTo>
                    <a:pt x="180" y="145"/>
                  </a:lnTo>
                  <a:lnTo>
                    <a:pt x="180" y="126"/>
                  </a:lnTo>
                  <a:lnTo>
                    <a:pt x="196" y="108"/>
                  </a:lnTo>
                  <a:lnTo>
                    <a:pt x="213" y="55"/>
                  </a:lnTo>
                  <a:lnTo>
                    <a:pt x="229" y="19"/>
                  </a:lnTo>
                  <a:lnTo>
                    <a:pt x="24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3" name="Freeform 207"/>
            <p:cNvSpPr>
              <a:spLocks/>
            </p:cNvSpPr>
            <p:nvPr/>
          </p:nvSpPr>
          <p:spPr bwMode="auto">
            <a:xfrm>
              <a:off x="5909" y="560"/>
              <a:ext cx="540" cy="643"/>
            </a:xfrm>
            <a:custGeom>
              <a:avLst/>
              <a:gdLst/>
              <a:ahLst/>
              <a:cxnLst>
                <a:cxn ang="0">
                  <a:pos x="245" y="19"/>
                </a:cxn>
                <a:cxn ang="0">
                  <a:pos x="262" y="37"/>
                </a:cxn>
                <a:cxn ang="0">
                  <a:pos x="278" y="19"/>
                </a:cxn>
                <a:cxn ang="0">
                  <a:pos x="295" y="37"/>
                </a:cxn>
                <a:cxn ang="0">
                  <a:pos x="311" y="19"/>
                </a:cxn>
                <a:cxn ang="0">
                  <a:pos x="311" y="19"/>
                </a:cxn>
                <a:cxn ang="0">
                  <a:pos x="327" y="37"/>
                </a:cxn>
                <a:cxn ang="0">
                  <a:pos x="344" y="55"/>
                </a:cxn>
                <a:cxn ang="0">
                  <a:pos x="360" y="74"/>
                </a:cxn>
                <a:cxn ang="0">
                  <a:pos x="393" y="74"/>
                </a:cxn>
                <a:cxn ang="0">
                  <a:pos x="425" y="74"/>
                </a:cxn>
                <a:cxn ang="0">
                  <a:pos x="442" y="89"/>
                </a:cxn>
                <a:cxn ang="0">
                  <a:pos x="425" y="74"/>
                </a:cxn>
                <a:cxn ang="0">
                  <a:pos x="458" y="74"/>
                </a:cxn>
                <a:cxn ang="0">
                  <a:pos x="491" y="74"/>
                </a:cxn>
                <a:cxn ang="0">
                  <a:pos x="491" y="74"/>
                </a:cxn>
                <a:cxn ang="0">
                  <a:pos x="491" y="74"/>
                </a:cxn>
                <a:cxn ang="0">
                  <a:pos x="507" y="89"/>
                </a:cxn>
                <a:cxn ang="0">
                  <a:pos x="523" y="74"/>
                </a:cxn>
                <a:cxn ang="0">
                  <a:pos x="523" y="74"/>
                </a:cxn>
                <a:cxn ang="0">
                  <a:pos x="540" y="89"/>
                </a:cxn>
                <a:cxn ang="0">
                  <a:pos x="523" y="108"/>
                </a:cxn>
                <a:cxn ang="0">
                  <a:pos x="523" y="145"/>
                </a:cxn>
                <a:cxn ang="0">
                  <a:pos x="507" y="182"/>
                </a:cxn>
                <a:cxn ang="0">
                  <a:pos x="491" y="200"/>
                </a:cxn>
                <a:cxn ang="0">
                  <a:pos x="474" y="237"/>
                </a:cxn>
                <a:cxn ang="0">
                  <a:pos x="474" y="274"/>
                </a:cxn>
                <a:cxn ang="0">
                  <a:pos x="458" y="292"/>
                </a:cxn>
                <a:cxn ang="0">
                  <a:pos x="458" y="329"/>
                </a:cxn>
                <a:cxn ang="0">
                  <a:pos x="425" y="403"/>
                </a:cxn>
                <a:cxn ang="0">
                  <a:pos x="425" y="440"/>
                </a:cxn>
                <a:cxn ang="0">
                  <a:pos x="409" y="458"/>
                </a:cxn>
                <a:cxn ang="0">
                  <a:pos x="393" y="495"/>
                </a:cxn>
                <a:cxn ang="0">
                  <a:pos x="376" y="477"/>
                </a:cxn>
                <a:cxn ang="0">
                  <a:pos x="344" y="477"/>
                </a:cxn>
                <a:cxn ang="0">
                  <a:pos x="311" y="495"/>
                </a:cxn>
                <a:cxn ang="0">
                  <a:pos x="278" y="513"/>
                </a:cxn>
                <a:cxn ang="0">
                  <a:pos x="245" y="532"/>
                </a:cxn>
                <a:cxn ang="0">
                  <a:pos x="213" y="551"/>
                </a:cxn>
                <a:cxn ang="0">
                  <a:pos x="164" y="588"/>
                </a:cxn>
                <a:cxn ang="0">
                  <a:pos x="114" y="606"/>
                </a:cxn>
                <a:cxn ang="0">
                  <a:pos x="98" y="624"/>
                </a:cxn>
                <a:cxn ang="0">
                  <a:pos x="65" y="624"/>
                </a:cxn>
                <a:cxn ang="0">
                  <a:pos x="49" y="643"/>
                </a:cxn>
                <a:cxn ang="0">
                  <a:pos x="33" y="624"/>
                </a:cxn>
                <a:cxn ang="0">
                  <a:pos x="49" y="606"/>
                </a:cxn>
                <a:cxn ang="0">
                  <a:pos x="16" y="606"/>
                </a:cxn>
                <a:cxn ang="0">
                  <a:pos x="0" y="588"/>
                </a:cxn>
                <a:cxn ang="0">
                  <a:pos x="16" y="569"/>
                </a:cxn>
                <a:cxn ang="0">
                  <a:pos x="0" y="551"/>
                </a:cxn>
                <a:cxn ang="0">
                  <a:pos x="16" y="532"/>
                </a:cxn>
                <a:cxn ang="0">
                  <a:pos x="0" y="513"/>
                </a:cxn>
                <a:cxn ang="0">
                  <a:pos x="16" y="477"/>
                </a:cxn>
                <a:cxn ang="0">
                  <a:pos x="33" y="422"/>
                </a:cxn>
                <a:cxn ang="0">
                  <a:pos x="65" y="384"/>
                </a:cxn>
                <a:cxn ang="0">
                  <a:pos x="65" y="348"/>
                </a:cxn>
                <a:cxn ang="0">
                  <a:pos x="82" y="329"/>
                </a:cxn>
                <a:cxn ang="0">
                  <a:pos x="98" y="292"/>
                </a:cxn>
                <a:cxn ang="0">
                  <a:pos x="131" y="237"/>
                </a:cxn>
                <a:cxn ang="0">
                  <a:pos x="164" y="145"/>
                </a:cxn>
                <a:cxn ang="0">
                  <a:pos x="180" y="126"/>
                </a:cxn>
                <a:cxn ang="0">
                  <a:pos x="213" y="55"/>
                </a:cxn>
                <a:cxn ang="0">
                  <a:pos x="245" y="0"/>
                </a:cxn>
              </a:cxnLst>
              <a:rect l="0" t="0" r="r" b="b"/>
              <a:pathLst>
                <a:path w="540" h="643">
                  <a:moveTo>
                    <a:pt x="245" y="0"/>
                  </a:moveTo>
                  <a:lnTo>
                    <a:pt x="245" y="19"/>
                  </a:lnTo>
                  <a:lnTo>
                    <a:pt x="262" y="19"/>
                  </a:lnTo>
                  <a:lnTo>
                    <a:pt x="262" y="37"/>
                  </a:lnTo>
                  <a:lnTo>
                    <a:pt x="278" y="37"/>
                  </a:lnTo>
                  <a:lnTo>
                    <a:pt x="278" y="19"/>
                  </a:lnTo>
                  <a:lnTo>
                    <a:pt x="295" y="19"/>
                  </a:lnTo>
                  <a:lnTo>
                    <a:pt x="295" y="37"/>
                  </a:lnTo>
                  <a:lnTo>
                    <a:pt x="295" y="19"/>
                  </a:lnTo>
                  <a:lnTo>
                    <a:pt x="311" y="19"/>
                  </a:lnTo>
                  <a:lnTo>
                    <a:pt x="311" y="37"/>
                  </a:lnTo>
                  <a:lnTo>
                    <a:pt x="311" y="19"/>
                  </a:lnTo>
                  <a:lnTo>
                    <a:pt x="327" y="19"/>
                  </a:lnTo>
                  <a:lnTo>
                    <a:pt x="327" y="37"/>
                  </a:lnTo>
                  <a:lnTo>
                    <a:pt x="327" y="55"/>
                  </a:lnTo>
                  <a:lnTo>
                    <a:pt x="344" y="55"/>
                  </a:lnTo>
                  <a:lnTo>
                    <a:pt x="344" y="74"/>
                  </a:lnTo>
                  <a:lnTo>
                    <a:pt x="360" y="74"/>
                  </a:lnTo>
                  <a:lnTo>
                    <a:pt x="376" y="74"/>
                  </a:lnTo>
                  <a:lnTo>
                    <a:pt x="393" y="74"/>
                  </a:lnTo>
                  <a:lnTo>
                    <a:pt x="409" y="74"/>
                  </a:lnTo>
                  <a:lnTo>
                    <a:pt x="425" y="74"/>
                  </a:lnTo>
                  <a:lnTo>
                    <a:pt x="425" y="89"/>
                  </a:lnTo>
                  <a:lnTo>
                    <a:pt x="442" y="89"/>
                  </a:lnTo>
                  <a:lnTo>
                    <a:pt x="442" y="74"/>
                  </a:lnTo>
                  <a:lnTo>
                    <a:pt x="425" y="74"/>
                  </a:lnTo>
                  <a:lnTo>
                    <a:pt x="442" y="74"/>
                  </a:lnTo>
                  <a:lnTo>
                    <a:pt x="458" y="74"/>
                  </a:lnTo>
                  <a:lnTo>
                    <a:pt x="474" y="74"/>
                  </a:lnTo>
                  <a:lnTo>
                    <a:pt x="491" y="74"/>
                  </a:lnTo>
                  <a:lnTo>
                    <a:pt x="491" y="55"/>
                  </a:lnTo>
                  <a:lnTo>
                    <a:pt x="491" y="74"/>
                  </a:lnTo>
                  <a:lnTo>
                    <a:pt x="491" y="55"/>
                  </a:lnTo>
                  <a:lnTo>
                    <a:pt x="491" y="74"/>
                  </a:lnTo>
                  <a:lnTo>
                    <a:pt x="507" y="74"/>
                  </a:lnTo>
                  <a:lnTo>
                    <a:pt x="507" y="89"/>
                  </a:lnTo>
                  <a:lnTo>
                    <a:pt x="523" y="89"/>
                  </a:lnTo>
                  <a:lnTo>
                    <a:pt x="523" y="74"/>
                  </a:lnTo>
                  <a:lnTo>
                    <a:pt x="507" y="74"/>
                  </a:lnTo>
                  <a:lnTo>
                    <a:pt x="523" y="74"/>
                  </a:lnTo>
                  <a:lnTo>
                    <a:pt x="540" y="74"/>
                  </a:lnTo>
                  <a:lnTo>
                    <a:pt x="540" y="89"/>
                  </a:lnTo>
                  <a:lnTo>
                    <a:pt x="523" y="89"/>
                  </a:lnTo>
                  <a:lnTo>
                    <a:pt x="523" y="108"/>
                  </a:lnTo>
                  <a:lnTo>
                    <a:pt x="523" y="126"/>
                  </a:lnTo>
                  <a:lnTo>
                    <a:pt x="523" y="145"/>
                  </a:lnTo>
                  <a:lnTo>
                    <a:pt x="507" y="163"/>
                  </a:lnTo>
                  <a:lnTo>
                    <a:pt x="507" y="182"/>
                  </a:lnTo>
                  <a:lnTo>
                    <a:pt x="491" y="182"/>
                  </a:lnTo>
                  <a:lnTo>
                    <a:pt x="491" y="200"/>
                  </a:lnTo>
                  <a:lnTo>
                    <a:pt x="491" y="218"/>
                  </a:lnTo>
                  <a:lnTo>
                    <a:pt x="474" y="237"/>
                  </a:lnTo>
                  <a:lnTo>
                    <a:pt x="474" y="255"/>
                  </a:lnTo>
                  <a:lnTo>
                    <a:pt x="474" y="274"/>
                  </a:lnTo>
                  <a:lnTo>
                    <a:pt x="458" y="274"/>
                  </a:lnTo>
                  <a:lnTo>
                    <a:pt x="458" y="292"/>
                  </a:lnTo>
                  <a:lnTo>
                    <a:pt x="458" y="311"/>
                  </a:lnTo>
                  <a:lnTo>
                    <a:pt x="458" y="329"/>
                  </a:lnTo>
                  <a:lnTo>
                    <a:pt x="442" y="384"/>
                  </a:lnTo>
                  <a:lnTo>
                    <a:pt x="425" y="403"/>
                  </a:lnTo>
                  <a:lnTo>
                    <a:pt x="425" y="422"/>
                  </a:lnTo>
                  <a:lnTo>
                    <a:pt x="425" y="440"/>
                  </a:lnTo>
                  <a:lnTo>
                    <a:pt x="409" y="440"/>
                  </a:lnTo>
                  <a:lnTo>
                    <a:pt x="409" y="458"/>
                  </a:lnTo>
                  <a:lnTo>
                    <a:pt x="409" y="477"/>
                  </a:lnTo>
                  <a:lnTo>
                    <a:pt x="393" y="495"/>
                  </a:lnTo>
                  <a:lnTo>
                    <a:pt x="393" y="477"/>
                  </a:lnTo>
                  <a:lnTo>
                    <a:pt x="376" y="477"/>
                  </a:lnTo>
                  <a:lnTo>
                    <a:pt x="360" y="477"/>
                  </a:lnTo>
                  <a:lnTo>
                    <a:pt x="344" y="477"/>
                  </a:lnTo>
                  <a:lnTo>
                    <a:pt x="327" y="495"/>
                  </a:lnTo>
                  <a:lnTo>
                    <a:pt x="311" y="495"/>
                  </a:lnTo>
                  <a:lnTo>
                    <a:pt x="295" y="513"/>
                  </a:lnTo>
                  <a:lnTo>
                    <a:pt x="278" y="513"/>
                  </a:lnTo>
                  <a:lnTo>
                    <a:pt x="262" y="532"/>
                  </a:lnTo>
                  <a:lnTo>
                    <a:pt x="245" y="532"/>
                  </a:lnTo>
                  <a:lnTo>
                    <a:pt x="245" y="551"/>
                  </a:lnTo>
                  <a:lnTo>
                    <a:pt x="213" y="551"/>
                  </a:lnTo>
                  <a:lnTo>
                    <a:pt x="196" y="569"/>
                  </a:lnTo>
                  <a:lnTo>
                    <a:pt x="164" y="588"/>
                  </a:lnTo>
                  <a:lnTo>
                    <a:pt x="131" y="606"/>
                  </a:lnTo>
                  <a:lnTo>
                    <a:pt x="114" y="606"/>
                  </a:lnTo>
                  <a:lnTo>
                    <a:pt x="114" y="624"/>
                  </a:lnTo>
                  <a:lnTo>
                    <a:pt x="98" y="624"/>
                  </a:lnTo>
                  <a:lnTo>
                    <a:pt x="82" y="624"/>
                  </a:lnTo>
                  <a:lnTo>
                    <a:pt x="65" y="624"/>
                  </a:lnTo>
                  <a:lnTo>
                    <a:pt x="65" y="643"/>
                  </a:lnTo>
                  <a:lnTo>
                    <a:pt x="49" y="643"/>
                  </a:lnTo>
                  <a:lnTo>
                    <a:pt x="49" y="624"/>
                  </a:lnTo>
                  <a:lnTo>
                    <a:pt x="33" y="624"/>
                  </a:lnTo>
                  <a:lnTo>
                    <a:pt x="49" y="624"/>
                  </a:lnTo>
                  <a:lnTo>
                    <a:pt x="49" y="606"/>
                  </a:lnTo>
                  <a:lnTo>
                    <a:pt x="33" y="606"/>
                  </a:lnTo>
                  <a:lnTo>
                    <a:pt x="16" y="606"/>
                  </a:lnTo>
                  <a:lnTo>
                    <a:pt x="16" y="588"/>
                  </a:lnTo>
                  <a:lnTo>
                    <a:pt x="0" y="588"/>
                  </a:lnTo>
                  <a:lnTo>
                    <a:pt x="0" y="569"/>
                  </a:lnTo>
                  <a:lnTo>
                    <a:pt x="16" y="569"/>
                  </a:lnTo>
                  <a:lnTo>
                    <a:pt x="16" y="551"/>
                  </a:lnTo>
                  <a:lnTo>
                    <a:pt x="0" y="551"/>
                  </a:lnTo>
                  <a:lnTo>
                    <a:pt x="16" y="551"/>
                  </a:lnTo>
                  <a:lnTo>
                    <a:pt x="16" y="532"/>
                  </a:lnTo>
                  <a:lnTo>
                    <a:pt x="0" y="532"/>
                  </a:lnTo>
                  <a:lnTo>
                    <a:pt x="0" y="513"/>
                  </a:lnTo>
                  <a:lnTo>
                    <a:pt x="16" y="495"/>
                  </a:lnTo>
                  <a:lnTo>
                    <a:pt x="16" y="477"/>
                  </a:lnTo>
                  <a:lnTo>
                    <a:pt x="33" y="458"/>
                  </a:lnTo>
                  <a:lnTo>
                    <a:pt x="33" y="422"/>
                  </a:lnTo>
                  <a:lnTo>
                    <a:pt x="49" y="403"/>
                  </a:lnTo>
                  <a:lnTo>
                    <a:pt x="65" y="384"/>
                  </a:lnTo>
                  <a:lnTo>
                    <a:pt x="65" y="366"/>
                  </a:lnTo>
                  <a:lnTo>
                    <a:pt x="65" y="348"/>
                  </a:lnTo>
                  <a:lnTo>
                    <a:pt x="82" y="348"/>
                  </a:lnTo>
                  <a:lnTo>
                    <a:pt x="82" y="329"/>
                  </a:lnTo>
                  <a:lnTo>
                    <a:pt x="82" y="311"/>
                  </a:lnTo>
                  <a:lnTo>
                    <a:pt x="98" y="292"/>
                  </a:lnTo>
                  <a:lnTo>
                    <a:pt x="114" y="274"/>
                  </a:lnTo>
                  <a:lnTo>
                    <a:pt x="131" y="237"/>
                  </a:lnTo>
                  <a:lnTo>
                    <a:pt x="147" y="182"/>
                  </a:lnTo>
                  <a:lnTo>
                    <a:pt x="164" y="145"/>
                  </a:lnTo>
                  <a:lnTo>
                    <a:pt x="180" y="145"/>
                  </a:lnTo>
                  <a:lnTo>
                    <a:pt x="180" y="126"/>
                  </a:lnTo>
                  <a:lnTo>
                    <a:pt x="196" y="108"/>
                  </a:lnTo>
                  <a:lnTo>
                    <a:pt x="213" y="55"/>
                  </a:lnTo>
                  <a:lnTo>
                    <a:pt x="229" y="19"/>
                  </a:lnTo>
                  <a:lnTo>
                    <a:pt x="24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94" name="Group 203"/>
          <p:cNvGrpSpPr>
            <a:grpSpLocks/>
          </p:cNvGrpSpPr>
          <p:nvPr/>
        </p:nvGrpSpPr>
        <p:grpSpPr bwMode="auto">
          <a:xfrm>
            <a:off x="3588319" y="1820537"/>
            <a:ext cx="436115" cy="454672"/>
            <a:chOff x="1898" y="577"/>
            <a:chExt cx="423" cy="441"/>
          </a:xfrm>
          <a:solidFill>
            <a:schemeClr val="accent5">
              <a:lumMod val="60000"/>
              <a:lumOff val="40000"/>
            </a:schemeClr>
          </a:solidFill>
        </p:grpSpPr>
        <p:sp>
          <p:nvSpPr>
            <p:cNvPr id="395" name="Freeform 205"/>
            <p:cNvSpPr>
              <a:spLocks/>
            </p:cNvSpPr>
            <p:nvPr/>
          </p:nvSpPr>
          <p:spPr bwMode="auto">
            <a:xfrm>
              <a:off x="1898" y="577"/>
              <a:ext cx="423" cy="441"/>
            </a:xfrm>
            <a:custGeom>
              <a:avLst/>
              <a:gdLst/>
              <a:ahLst/>
              <a:cxnLst>
                <a:cxn ang="0">
                  <a:pos x="66" y="56"/>
                </a:cxn>
                <a:cxn ang="0">
                  <a:pos x="66" y="56"/>
                </a:cxn>
                <a:cxn ang="0">
                  <a:pos x="82" y="37"/>
                </a:cxn>
                <a:cxn ang="0">
                  <a:pos x="82" y="37"/>
                </a:cxn>
                <a:cxn ang="0">
                  <a:pos x="115" y="37"/>
                </a:cxn>
                <a:cxn ang="0">
                  <a:pos x="131" y="19"/>
                </a:cxn>
                <a:cxn ang="0">
                  <a:pos x="147" y="37"/>
                </a:cxn>
                <a:cxn ang="0">
                  <a:pos x="161" y="19"/>
                </a:cxn>
                <a:cxn ang="0">
                  <a:pos x="177" y="37"/>
                </a:cxn>
                <a:cxn ang="0">
                  <a:pos x="194" y="19"/>
                </a:cxn>
                <a:cxn ang="0">
                  <a:pos x="210" y="0"/>
                </a:cxn>
                <a:cxn ang="0">
                  <a:pos x="227" y="19"/>
                </a:cxn>
                <a:cxn ang="0">
                  <a:pos x="259" y="19"/>
                </a:cxn>
                <a:cxn ang="0">
                  <a:pos x="259" y="19"/>
                </a:cxn>
                <a:cxn ang="0">
                  <a:pos x="259" y="19"/>
                </a:cxn>
                <a:cxn ang="0">
                  <a:pos x="276" y="37"/>
                </a:cxn>
                <a:cxn ang="0">
                  <a:pos x="276" y="71"/>
                </a:cxn>
                <a:cxn ang="0">
                  <a:pos x="308" y="71"/>
                </a:cxn>
                <a:cxn ang="0">
                  <a:pos x="308" y="71"/>
                </a:cxn>
                <a:cxn ang="0">
                  <a:pos x="325" y="90"/>
                </a:cxn>
                <a:cxn ang="0">
                  <a:pos x="341" y="108"/>
                </a:cxn>
                <a:cxn ang="0">
                  <a:pos x="358" y="201"/>
                </a:cxn>
                <a:cxn ang="0">
                  <a:pos x="341" y="219"/>
                </a:cxn>
                <a:cxn ang="0">
                  <a:pos x="374" y="293"/>
                </a:cxn>
                <a:cxn ang="0">
                  <a:pos x="423" y="330"/>
                </a:cxn>
                <a:cxn ang="0">
                  <a:pos x="423" y="367"/>
                </a:cxn>
                <a:cxn ang="0">
                  <a:pos x="407" y="386"/>
                </a:cxn>
                <a:cxn ang="0">
                  <a:pos x="390" y="367"/>
                </a:cxn>
                <a:cxn ang="0">
                  <a:pos x="374" y="386"/>
                </a:cxn>
                <a:cxn ang="0">
                  <a:pos x="358" y="404"/>
                </a:cxn>
                <a:cxn ang="0">
                  <a:pos x="325" y="404"/>
                </a:cxn>
                <a:cxn ang="0">
                  <a:pos x="292" y="404"/>
                </a:cxn>
                <a:cxn ang="0">
                  <a:pos x="276" y="423"/>
                </a:cxn>
                <a:cxn ang="0">
                  <a:pos x="259" y="441"/>
                </a:cxn>
                <a:cxn ang="0">
                  <a:pos x="243" y="423"/>
                </a:cxn>
                <a:cxn ang="0">
                  <a:pos x="259" y="404"/>
                </a:cxn>
                <a:cxn ang="0">
                  <a:pos x="259" y="367"/>
                </a:cxn>
                <a:cxn ang="0">
                  <a:pos x="259" y="330"/>
                </a:cxn>
                <a:cxn ang="0">
                  <a:pos x="243" y="312"/>
                </a:cxn>
                <a:cxn ang="0">
                  <a:pos x="259" y="293"/>
                </a:cxn>
                <a:cxn ang="0">
                  <a:pos x="227" y="293"/>
                </a:cxn>
                <a:cxn ang="0">
                  <a:pos x="210" y="275"/>
                </a:cxn>
                <a:cxn ang="0">
                  <a:pos x="227" y="256"/>
                </a:cxn>
                <a:cxn ang="0">
                  <a:pos x="210" y="238"/>
                </a:cxn>
                <a:cxn ang="0">
                  <a:pos x="210" y="201"/>
                </a:cxn>
                <a:cxn ang="0">
                  <a:pos x="194" y="182"/>
                </a:cxn>
                <a:cxn ang="0">
                  <a:pos x="177" y="201"/>
                </a:cxn>
                <a:cxn ang="0">
                  <a:pos x="161" y="182"/>
                </a:cxn>
                <a:cxn ang="0">
                  <a:pos x="161" y="219"/>
                </a:cxn>
                <a:cxn ang="0">
                  <a:pos x="147" y="201"/>
                </a:cxn>
                <a:cxn ang="0">
                  <a:pos x="147" y="164"/>
                </a:cxn>
                <a:cxn ang="0">
                  <a:pos x="115" y="164"/>
                </a:cxn>
                <a:cxn ang="0">
                  <a:pos x="98" y="145"/>
                </a:cxn>
                <a:cxn ang="0">
                  <a:pos x="82" y="164"/>
                </a:cxn>
                <a:cxn ang="0">
                  <a:pos x="82" y="127"/>
                </a:cxn>
                <a:cxn ang="0">
                  <a:pos x="82" y="90"/>
                </a:cxn>
                <a:cxn ang="0">
                  <a:pos x="49" y="90"/>
                </a:cxn>
                <a:cxn ang="0">
                  <a:pos x="33" y="108"/>
                </a:cxn>
                <a:cxn ang="0">
                  <a:pos x="16" y="90"/>
                </a:cxn>
                <a:cxn ang="0">
                  <a:pos x="0" y="108"/>
                </a:cxn>
                <a:cxn ang="0">
                  <a:pos x="16" y="90"/>
                </a:cxn>
                <a:cxn ang="0">
                  <a:pos x="33" y="71"/>
                </a:cxn>
                <a:cxn ang="0">
                  <a:pos x="49" y="56"/>
                </a:cxn>
              </a:cxnLst>
              <a:rect l="0" t="0" r="r" b="b"/>
              <a:pathLst>
                <a:path w="423" h="441">
                  <a:moveTo>
                    <a:pt x="49" y="56"/>
                  </a:moveTo>
                  <a:lnTo>
                    <a:pt x="66" y="56"/>
                  </a:lnTo>
                  <a:lnTo>
                    <a:pt x="66" y="37"/>
                  </a:lnTo>
                  <a:lnTo>
                    <a:pt x="66" y="56"/>
                  </a:lnTo>
                  <a:lnTo>
                    <a:pt x="82" y="56"/>
                  </a:lnTo>
                  <a:lnTo>
                    <a:pt x="82" y="37"/>
                  </a:lnTo>
                  <a:lnTo>
                    <a:pt x="82" y="56"/>
                  </a:lnTo>
                  <a:lnTo>
                    <a:pt x="82" y="37"/>
                  </a:lnTo>
                  <a:lnTo>
                    <a:pt x="98" y="37"/>
                  </a:lnTo>
                  <a:lnTo>
                    <a:pt x="115" y="37"/>
                  </a:lnTo>
                  <a:lnTo>
                    <a:pt x="115" y="19"/>
                  </a:lnTo>
                  <a:lnTo>
                    <a:pt x="131" y="19"/>
                  </a:lnTo>
                  <a:lnTo>
                    <a:pt x="131" y="37"/>
                  </a:lnTo>
                  <a:lnTo>
                    <a:pt x="147" y="37"/>
                  </a:lnTo>
                  <a:lnTo>
                    <a:pt x="161" y="37"/>
                  </a:lnTo>
                  <a:lnTo>
                    <a:pt x="161" y="19"/>
                  </a:lnTo>
                  <a:lnTo>
                    <a:pt x="161" y="37"/>
                  </a:lnTo>
                  <a:lnTo>
                    <a:pt x="177" y="37"/>
                  </a:lnTo>
                  <a:lnTo>
                    <a:pt x="177" y="19"/>
                  </a:lnTo>
                  <a:lnTo>
                    <a:pt x="194" y="19"/>
                  </a:lnTo>
                  <a:lnTo>
                    <a:pt x="194" y="0"/>
                  </a:lnTo>
                  <a:lnTo>
                    <a:pt x="210" y="0"/>
                  </a:lnTo>
                  <a:lnTo>
                    <a:pt x="227" y="0"/>
                  </a:lnTo>
                  <a:lnTo>
                    <a:pt x="227" y="19"/>
                  </a:lnTo>
                  <a:lnTo>
                    <a:pt x="243" y="19"/>
                  </a:lnTo>
                  <a:lnTo>
                    <a:pt x="259" y="19"/>
                  </a:lnTo>
                  <a:lnTo>
                    <a:pt x="259" y="0"/>
                  </a:lnTo>
                  <a:lnTo>
                    <a:pt x="259" y="19"/>
                  </a:lnTo>
                  <a:lnTo>
                    <a:pt x="276" y="19"/>
                  </a:lnTo>
                  <a:lnTo>
                    <a:pt x="259" y="19"/>
                  </a:lnTo>
                  <a:lnTo>
                    <a:pt x="276" y="19"/>
                  </a:lnTo>
                  <a:lnTo>
                    <a:pt x="276" y="37"/>
                  </a:lnTo>
                  <a:lnTo>
                    <a:pt x="276" y="56"/>
                  </a:lnTo>
                  <a:lnTo>
                    <a:pt x="276" y="71"/>
                  </a:lnTo>
                  <a:lnTo>
                    <a:pt x="292" y="71"/>
                  </a:lnTo>
                  <a:lnTo>
                    <a:pt x="308" y="71"/>
                  </a:lnTo>
                  <a:lnTo>
                    <a:pt x="308" y="56"/>
                  </a:lnTo>
                  <a:lnTo>
                    <a:pt x="308" y="71"/>
                  </a:lnTo>
                  <a:lnTo>
                    <a:pt x="325" y="71"/>
                  </a:lnTo>
                  <a:lnTo>
                    <a:pt x="325" y="90"/>
                  </a:lnTo>
                  <a:lnTo>
                    <a:pt x="341" y="90"/>
                  </a:lnTo>
                  <a:lnTo>
                    <a:pt x="341" y="108"/>
                  </a:lnTo>
                  <a:lnTo>
                    <a:pt x="341" y="127"/>
                  </a:lnTo>
                  <a:lnTo>
                    <a:pt x="358" y="201"/>
                  </a:lnTo>
                  <a:lnTo>
                    <a:pt x="341" y="201"/>
                  </a:lnTo>
                  <a:lnTo>
                    <a:pt x="341" y="219"/>
                  </a:lnTo>
                  <a:lnTo>
                    <a:pt x="358" y="256"/>
                  </a:lnTo>
                  <a:lnTo>
                    <a:pt x="374" y="293"/>
                  </a:lnTo>
                  <a:lnTo>
                    <a:pt x="407" y="312"/>
                  </a:lnTo>
                  <a:lnTo>
                    <a:pt x="423" y="330"/>
                  </a:lnTo>
                  <a:lnTo>
                    <a:pt x="423" y="349"/>
                  </a:lnTo>
                  <a:lnTo>
                    <a:pt x="423" y="367"/>
                  </a:lnTo>
                  <a:lnTo>
                    <a:pt x="407" y="367"/>
                  </a:lnTo>
                  <a:lnTo>
                    <a:pt x="407" y="386"/>
                  </a:lnTo>
                  <a:lnTo>
                    <a:pt x="390" y="386"/>
                  </a:lnTo>
                  <a:lnTo>
                    <a:pt x="390" y="367"/>
                  </a:lnTo>
                  <a:lnTo>
                    <a:pt x="374" y="367"/>
                  </a:lnTo>
                  <a:lnTo>
                    <a:pt x="374" y="386"/>
                  </a:lnTo>
                  <a:lnTo>
                    <a:pt x="358" y="386"/>
                  </a:lnTo>
                  <a:lnTo>
                    <a:pt x="358" y="404"/>
                  </a:lnTo>
                  <a:lnTo>
                    <a:pt x="341" y="404"/>
                  </a:lnTo>
                  <a:lnTo>
                    <a:pt x="325" y="404"/>
                  </a:lnTo>
                  <a:lnTo>
                    <a:pt x="308" y="404"/>
                  </a:lnTo>
                  <a:lnTo>
                    <a:pt x="292" y="404"/>
                  </a:lnTo>
                  <a:lnTo>
                    <a:pt x="292" y="423"/>
                  </a:lnTo>
                  <a:lnTo>
                    <a:pt x="276" y="423"/>
                  </a:lnTo>
                  <a:lnTo>
                    <a:pt x="276" y="441"/>
                  </a:lnTo>
                  <a:lnTo>
                    <a:pt x="259" y="441"/>
                  </a:lnTo>
                  <a:lnTo>
                    <a:pt x="259" y="423"/>
                  </a:lnTo>
                  <a:lnTo>
                    <a:pt x="243" y="423"/>
                  </a:lnTo>
                  <a:lnTo>
                    <a:pt x="259" y="423"/>
                  </a:lnTo>
                  <a:lnTo>
                    <a:pt x="259" y="404"/>
                  </a:lnTo>
                  <a:lnTo>
                    <a:pt x="259" y="386"/>
                  </a:lnTo>
                  <a:lnTo>
                    <a:pt x="259" y="367"/>
                  </a:lnTo>
                  <a:lnTo>
                    <a:pt x="259" y="349"/>
                  </a:lnTo>
                  <a:lnTo>
                    <a:pt x="259" y="330"/>
                  </a:lnTo>
                  <a:lnTo>
                    <a:pt x="259" y="312"/>
                  </a:lnTo>
                  <a:lnTo>
                    <a:pt x="243" y="312"/>
                  </a:lnTo>
                  <a:lnTo>
                    <a:pt x="259" y="312"/>
                  </a:lnTo>
                  <a:lnTo>
                    <a:pt x="259" y="293"/>
                  </a:lnTo>
                  <a:lnTo>
                    <a:pt x="243" y="293"/>
                  </a:lnTo>
                  <a:lnTo>
                    <a:pt x="227" y="293"/>
                  </a:lnTo>
                  <a:lnTo>
                    <a:pt x="227" y="275"/>
                  </a:lnTo>
                  <a:lnTo>
                    <a:pt x="210" y="275"/>
                  </a:lnTo>
                  <a:lnTo>
                    <a:pt x="210" y="256"/>
                  </a:lnTo>
                  <a:lnTo>
                    <a:pt x="227" y="256"/>
                  </a:lnTo>
                  <a:lnTo>
                    <a:pt x="210" y="256"/>
                  </a:lnTo>
                  <a:lnTo>
                    <a:pt x="210" y="238"/>
                  </a:lnTo>
                  <a:lnTo>
                    <a:pt x="210" y="219"/>
                  </a:lnTo>
                  <a:lnTo>
                    <a:pt x="210" y="201"/>
                  </a:lnTo>
                  <a:lnTo>
                    <a:pt x="210" y="182"/>
                  </a:lnTo>
                  <a:lnTo>
                    <a:pt x="194" y="182"/>
                  </a:lnTo>
                  <a:lnTo>
                    <a:pt x="177" y="182"/>
                  </a:lnTo>
                  <a:lnTo>
                    <a:pt x="177" y="201"/>
                  </a:lnTo>
                  <a:lnTo>
                    <a:pt x="161" y="201"/>
                  </a:lnTo>
                  <a:lnTo>
                    <a:pt x="161" y="182"/>
                  </a:lnTo>
                  <a:lnTo>
                    <a:pt x="161" y="201"/>
                  </a:lnTo>
                  <a:lnTo>
                    <a:pt x="161" y="219"/>
                  </a:lnTo>
                  <a:lnTo>
                    <a:pt x="147" y="219"/>
                  </a:lnTo>
                  <a:lnTo>
                    <a:pt x="147" y="201"/>
                  </a:lnTo>
                  <a:lnTo>
                    <a:pt x="147" y="182"/>
                  </a:lnTo>
                  <a:lnTo>
                    <a:pt x="147" y="164"/>
                  </a:lnTo>
                  <a:lnTo>
                    <a:pt x="131" y="164"/>
                  </a:lnTo>
                  <a:lnTo>
                    <a:pt x="115" y="164"/>
                  </a:lnTo>
                  <a:lnTo>
                    <a:pt x="115" y="145"/>
                  </a:lnTo>
                  <a:lnTo>
                    <a:pt x="98" y="145"/>
                  </a:lnTo>
                  <a:lnTo>
                    <a:pt x="98" y="164"/>
                  </a:lnTo>
                  <a:lnTo>
                    <a:pt x="82" y="164"/>
                  </a:lnTo>
                  <a:lnTo>
                    <a:pt x="82" y="145"/>
                  </a:lnTo>
                  <a:lnTo>
                    <a:pt x="82" y="127"/>
                  </a:lnTo>
                  <a:lnTo>
                    <a:pt x="82" y="108"/>
                  </a:lnTo>
                  <a:lnTo>
                    <a:pt x="82" y="90"/>
                  </a:lnTo>
                  <a:lnTo>
                    <a:pt x="66" y="90"/>
                  </a:lnTo>
                  <a:lnTo>
                    <a:pt x="49" y="90"/>
                  </a:lnTo>
                  <a:lnTo>
                    <a:pt x="49" y="108"/>
                  </a:lnTo>
                  <a:lnTo>
                    <a:pt x="33" y="108"/>
                  </a:lnTo>
                  <a:lnTo>
                    <a:pt x="33" y="90"/>
                  </a:lnTo>
                  <a:lnTo>
                    <a:pt x="16" y="90"/>
                  </a:lnTo>
                  <a:lnTo>
                    <a:pt x="16" y="108"/>
                  </a:lnTo>
                  <a:lnTo>
                    <a:pt x="0" y="108"/>
                  </a:lnTo>
                  <a:lnTo>
                    <a:pt x="0" y="90"/>
                  </a:lnTo>
                  <a:lnTo>
                    <a:pt x="16" y="90"/>
                  </a:lnTo>
                  <a:lnTo>
                    <a:pt x="16" y="71"/>
                  </a:lnTo>
                  <a:lnTo>
                    <a:pt x="33" y="71"/>
                  </a:lnTo>
                  <a:lnTo>
                    <a:pt x="49" y="71"/>
                  </a:lnTo>
                  <a:lnTo>
                    <a:pt x="49"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Freeform 204"/>
            <p:cNvSpPr>
              <a:spLocks/>
            </p:cNvSpPr>
            <p:nvPr/>
          </p:nvSpPr>
          <p:spPr bwMode="auto">
            <a:xfrm>
              <a:off x="1898" y="577"/>
              <a:ext cx="423" cy="441"/>
            </a:xfrm>
            <a:custGeom>
              <a:avLst/>
              <a:gdLst/>
              <a:ahLst/>
              <a:cxnLst>
                <a:cxn ang="0">
                  <a:pos x="66" y="56"/>
                </a:cxn>
                <a:cxn ang="0">
                  <a:pos x="66" y="56"/>
                </a:cxn>
                <a:cxn ang="0">
                  <a:pos x="82" y="37"/>
                </a:cxn>
                <a:cxn ang="0">
                  <a:pos x="82" y="37"/>
                </a:cxn>
                <a:cxn ang="0">
                  <a:pos x="115" y="37"/>
                </a:cxn>
                <a:cxn ang="0">
                  <a:pos x="131" y="19"/>
                </a:cxn>
                <a:cxn ang="0">
                  <a:pos x="147" y="37"/>
                </a:cxn>
                <a:cxn ang="0">
                  <a:pos x="161" y="19"/>
                </a:cxn>
                <a:cxn ang="0">
                  <a:pos x="177" y="37"/>
                </a:cxn>
                <a:cxn ang="0">
                  <a:pos x="194" y="19"/>
                </a:cxn>
                <a:cxn ang="0">
                  <a:pos x="210" y="0"/>
                </a:cxn>
                <a:cxn ang="0">
                  <a:pos x="227" y="19"/>
                </a:cxn>
                <a:cxn ang="0">
                  <a:pos x="259" y="19"/>
                </a:cxn>
                <a:cxn ang="0">
                  <a:pos x="259" y="19"/>
                </a:cxn>
                <a:cxn ang="0">
                  <a:pos x="259" y="19"/>
                </a:cxn>
                <a:cxn ang="0">
                  <a:pos x="276" y="37"/>
                </a:cxn>
                <a:cxn ang="0">
                  <a:pos x="276" y="71"/>
                </a:cxn>
                <a:cxn ang="0">
                  <a:pos x="308" y="71"/>
                </a:cxn>
                <a:cxn ang="0">
                  <a:pos x="308" y="71"/>
                </a:cxn>
                <a:cxn ang="0">
                  <a:pos x="325" y="90"/>
                </a:cxn>
                <a:cxn ang="0">
                  <a:pos x="341" y="108"/>
                </a:cxn>
                <a:cxn ang="0">
                  <a:pos x="358" y="201"/>
                </a:cxn>
                <a:cxn ang="0">
                  <a:pos x="341" y="219"/>
                </a:cxn>
                <a:cxn ang="0">
                  <a:pos x="374" y="293"/>
                </a:cxn>
                <a:cxn ang="0">
                  <a:pos x="423" y="330"/>
                </a:cxn>
                <a:cxn ang="0">
                  <a:pos x="423" y="367"/>
                </a:cxn>
                <a:cxn ang="0">
                  <a:pos x="407" y="386"/>
                </a:cxn>
                <a:cxn ang="0">
                  <a:pos x="390" y="367"/>
                </a:cxn>
                <a:cxn ang="0">
                  <a:pos x="374" y="386"/>
                </a:cxn>
                <a:cxn ang="0">
                  <a:pos x="358" y="404"/>
                </a:cxn>
                <a:cxn ang="0">
                  <a:pos x="325" y="404"/>
                </a:cxn>
                <a:cxn ang="0">
                  <a:pos x="292" y="404"/>
                </a:cxn>
                <a:cxn ang="0">
                  <a:pos x="276" y="423"/>
                </a:cxn>
                <a:cxn ang="0">
                  <a:pos x="259" y="441"/>
                </a:cxn>
                <a:cxn ang="0">
                  <a:pos x="243" y="423"/>
                </a:cxn>
                <a:cxn ang="0">
                  <a:pos x="259" y="404"/>
                </a:cxn>
                <a:cxn ang="0">
                  <a:pos x="259" y="367"/>
                </a:cxn>
                <a:cxn ang="0">
                  <a:pos x="259" y="330"/>
                </a:cxn>
                <a:cxn ang="0">
                  <a:pos x="243" y="312"/>
                </a:cxn>
                <a:cxn ang="0">
                  <a:pos x="259" y="293"/>
                </a:cxn>
                <a:cxn ang="0">
                  <a:pos x="227" y="293"/>
                </a:cxn>
                <a:cxn ang="0">
                  <a:pos x="210" y="275"/>
                </a:cxn>
                <a:cxn ang="0">
                  <a:pos x="227" y="256"/>
                </a:cxn>
                <a:cxn ang="0">
                  <a:pos x="210" y="238"/>
                </a:cxn>
                <a:cxn ang="0">
                  <a:pos x="210" y="201"/>
                </a:cxn>
                <a:cxn ang="0">
                  <a:pos x="194" y="182"/>
                </a:cxn>
                <a:cxn ang="0">
                  <a:pos x="177" y="201"/>
                </a:cxn>
                <a:cxn ang="0">
                  <a:pos x="161" y="182"/>
                </a:cxn>
                <a:cxn ang="0">
                  <a:pos x="161" y="219"/>
                </a:cxn>
                <a:cxn ang="0">
                  <a:pos x="147" y="201"/>
                </a:cxn>
                <a:cxn ang="0">
                  <a:pos x="147" y="164"/>
                </a:cxn>
                <a:cxn ang="0">
                  <a:pos x="115" y="164"/>
                </a:cxn>
                <a:cxn ang="0">
                  <a:pos x="98" y="145"/>
                </a:cxn>
                <a:cxn ang="0">
                  <a:pos x="82" y="164"/>
                </a:cxn>
                <a:cxn ang="0">
                  <a:pos x="82" y="127"/>
                </a:cxn>
                <a:cxn ang="0">
                  <a:pos x="82" y="90"/>
                </a:cxn>
                <a:cxn ang="0">
                  <a:pos x="49" y="90"/>
                </a:cxn>
                <a:cxn ang="0">
                  <a:pos x="33" y="108"/>
                </a:cxn>
                <a:cxn ang="0">
                  <a:pos x="16" y="90"/>
                </a:cxn>
                <a:cxn ang="0">
                  <a:pos x="0" y="108"/>
                </a:cxn>
                <a:cxn ang="0">
                  <a:pos x="16" y="90"/>
                </a:cxn>
                <a:cxn ang="0">
                  <a:pos x="33" y="71"/>
                </a:cxn>
                <a:cxn ang="0">
                  <a:pos x="49" y="56"/>
                </a:cxn>
              </a:cxnLst>
              <a:rect l="0" t="0" r="r" b="b"/>
              <a:pathLst>
                <a:path w="423" h="441">
                  <a:moveTo>
                    <a:pt x="49" y="56"/>
                  </a:moveTo>
                  <a:lnTo>
                    <a:pt x="66" y="56"/>
                  </a:lnTo>
                  <a:lnTo>
                    <a:pt x="66" y="37"/>
                  </a:lnTo>
                  <a:lnTo>
                    <a:pt x="66" y="56"/>
                  </a:lnTo>
                  <a:lnTo>
                    <a:pt x="82" y="56"/>
                  </a:lnTo>
                  <a:lnTo>
                    <a:pt x="82" y="37"/>
                  </a:lnTo>
                  <a:lnTo>
                    <a:pt x="82" y="56"/>
                  </a:lnTo>
                  <a:lnTo>
                    <a:pt x="82" y="37"/>
                  </a:lnTo>
                  <a:lnTo>
                    <a:pt x="98" y="37"/>
                  </a:lnTo>
                  <a:lnTo>
                    <a:pt x="115" y="37"/>
                  </a:lnTo>
                  <a:lnTo>
                    <a:pt x="115" y="19"/>
                  </a:lnTo>
                  <a:lnTo>
                    <a:pt x="131" y="19"/>
                  </a:lnTo>
                  <a:lnTo>
                    <a:pt x="131" y="37"/>
                  </a:lnTo>
                  <a:lnTo>
                    <a:pt x="147" y="37"/>
                  </a:lnTo>
                  <a:lnTo>
                    <a:pt x="161" y="37"/>
                  </a:lnTo>
                  <a:lnTo>
                    <a:pt x="161" y="19"/>
                  </a:lnTo>
                  <a:lnTo>
                    <a:pt x="161" y="37"/>
                  </a:lnTo>
                  <a:lnTo>
                    <a:pt x="177" y="37"/>
                  </a:lnTo>
                  <a:lnTo>
                    <a:pt x="177" y="19"/>
                  </a:lnTo>
                  <a:lnTo>
                    <a:pt x="194" y="19"/>
                  </a:lnTo>
                  <a:lnTo>
                    <a:pt x="194" y="0"/>
                  </a:lnTo>
                  <a:lnTo>
                    <a:pt x="210" y="0"/>
                  </a:lnTo>
                  <a:lnTo>
                    <a:pt x="227" y="0"/>
                  </a:lnTo>
                  <a:lnTo>
                    <a:pt x="227" y="19"/>
                  </a:lnTo>
                  <a:lnTo>
                    <a:pt x="243" y="19"/>
                  </a:lnTo>
                  <a:lnTo>
                    <a:pt x="259" y="19"/>
                  </a:lnTo>
                  <a:lnTo>
                    <a:pt x="259" y="0"/>
                  </a:lnTo>
                  <a:lnTo>
                    <a:pt x="259" y="19"/>
                  </a:lnTo>
                  <a:lnTo>
                    <a:pt x="276" y="19"/>
                  </a:lnTo>
                  <a:lnTo>
                    <a:pt x="259" y="19"/>
                  </a:lnTo>
                  <a:lnTo>
                    <a:pt x="276" y="19"/>
                  </a:lnTo>
                  <a:lnTo>
                    <a:pt x="276" y="37"/>
                  </a:lnTo>
                  <a:lnTo>
                    <a:pt x="276" y="56"/>
                  </a:lnTo>
                  <a:lnTo>
                    <a:pt x="276" y="71"/>
                  </a:lnTo>
                  <a:lnTo>
                    <a:pt x="292" y="71"/>
                  </a:lnTo>
                  <a:lnTo>
                    <a:pt x="308" y="71"/>
                  </a:lnTo>
                  <a:lnTo>
                    <a:pt x="308" y="56"/>
                  </a:lnTo>
                  <a:lnTo>
                    <a:pt x="308" y="71"/>
                  </a:lnTo>
                  <a:lnTo>
                    <a:pt x="325" y="71"/>
                  </a:lnTo>
                  <a:lnTo>
                    <a:pt x="325" y="90"/>
                  </a:lnTo>
                  <a:lnTo>
                    <a:pt x="341" y="90"/>
                  </a:lnTo>
                  <a:lnTo>
                    <a:pt x="341" y="108"/>
                  </a:lnTo>
                  <a:lnTo>
                    <a:pt x="341" y="127"/>
                  </a:lnTo>
                  <a:lnTo>
                    <a:pt x="358" y="201"/>
                  </a:lnTo>
                  <a:lnTo>
                    <a:pt x="341" y="201"/>
                  </a:lnTo>
                  <a:lnTo>
                    <a:pt x="341" y="219"/>
                  </a:lnTo>
                  <a:lnTo>
                    <a:pt x="358" y="256"/>
                  </a:lnTo>
                  <a:lnTo>
                    <a:pt x="374" y="293"/>
                  </a:lnTo>
                  <a:lnTo>
                    <a:pt x="407" y="312"/>
                  </a:lnTo>
                  <a:lnTo>
                    <a:pt x="423" y="330"/>
                  </a:lnTo>
                  <a:lnTo>
                    <a:pt x="423" y="349"/>
                  </a:lnTo>
                  <a:lnTo>
                    <a:pt x="423" y="367"/>
                  </a:lnTo>
                  <a:lnTo>
                    <a:pt x="407" y="367"/>
                  </a:lnTo>
                  <a:lnTo>
                    <a:pt x="407" y="386"/>
                  </a:lnTo>
                  <a:lnTo>
                    <a:pt x="390" y="386"/>
                  </a:lnTo>
                  <a:lnTo>
                    <a:pt x="390" y="367"/>
                  </a:lnTo>
                  <a:lnTo>
                    <a:pt x="374" y="367"/>
                  </a:lnTo>
                  <a:lnTo>
                    <a:pt x="374" y="386"/>
                  </a:lnTo>
                  <a:lnTo>
                    <a:pt x="358" y="386"/>
                  </a:lnTo>
                  <a:lnTo>
                    <a:pt x="358" y="404"/>
                  </a:lnTo>
                  <a:lnTo>
                    <a:pt x="341" y="404"/>
                  </a:lnTo>
                  <a:lnTo>
                    <a:pt x="325" y="404"/>
                  </a:lnTo>
                  <a:lnTo>
                    <a:pt x="308" y="404"/>
                  </a:lnTo>
                  <a:lnTo>
                    <a:pt x="292" y="404"/>
                  </a:lnTo>
                  <a:lnTo>
                    <a:pt x="292" y="423"/>
                  </a:lnTo>
                  <a:lnTo>
                    <a:pt x="276" y="423"/>
                  </a:lnTo>
                  <a:lnTo>
                    <a:pt x="276" y="441"/>
                  </a:lnTo>
                  <a:lnTo>
                    <a:pt x="259" y="441"/>
                  </a:lnTo>
                  <a:lnTo>
                    <a:pt x="259" y="423"/>
                  </a:lnTo>
                  <a:lnTo>
                    <a:pt x="243" y="423"/>
                  </a:lnTo>
                  <a:lnTo>
                    <a:pt x="259" y="423"/>
                  </a:lnTo>
                  <a:lnTo>
                    <a:pt x="259" y="404"/>
                  </a:lnTo>
                  <a:lnTo>
                    <a:pt x="259" y="386"/>
                  </a:lnTo>
                  <a:lnTo>
                    <a:pt x="259" y="367"/>
                  </a:lnTo>
                  <a:lnTo>
                    <a:pt x="259" y="349"/>
                  </a:lnTo>
                  <a:lnTo>
                    <a:pt x="259" y="330"/>
                  </a:lnTo>
                  <a:lnTo>
                    <a:pt x="259" y="312"/>
                  </a:lnTo>
                  <a:lnTo>
                    <a:pt x="243" y="312"/>
                  </a:lnTo>
                  <a:lnTo>
                    <a:pt x="259" y="312"/>
                  </a:lnTo>
                  <a:lnTo>
                    <a:pt x="259" y="293"/>
                  </a:lnTo>
                  <a:lnTo>
                    <a:pt x="243" y="293"/>
                  </a:lnTo>
                  <a:lnTo>
                    <a:pt x="227" y="293"/>
                  </a:lnTo>
                  <a:lnTo>
                    <a:pt x="227" y="275"/>
                  </a:lnTo>
                  <a:lnTo>
                    <a:pt x="210" y="275"/>
                  </a:lnTo>
                  <a:lnTo>
                    <a:pt x="210" y="256"/>
                  </a:lnTo>
                  <a:lnTo>
                    <a:pt x="227" y="256"/>
                  </a:lnTo>
                  <a:lnTo>
                    <a:pt x="210" y="256"/>
                  </a:lnTo>
                  <a:lnTo>
                    <a:pt x="210" y="238"/>
                  </a:lnTo>
                  <a:lnTo>
                    <a:pt x="210" y="219"/>
                  </a:lnTo>
                  <a:lnTo>
                    <a:pt x="210" y="201"/>
                  </a:lnTo>
                  <a:lnTo>
                    <a:pt x="210" y="182"/>
                  </a:lnTo>
                  <a:lnTo>
                    <a:pt x="194" y="182"/>
                  </a:lnTo>
                  <a:lnTo>
                    <a:pt x="177" y="182"/>
                  </a:lnTo>
                  <a:lnTo>
                    <a:pt x="177" y="201"/>
                  </a:lnTo>
                  <a:lnTo>
                    <a:pt x="161" y="201"/>
                  </a:lnTo>
                  <a:lnTo>
                    <a:pt x="161" y="182"/>
                  </a:lnTo>
                  <a:lnTo>
                    <a:pt x="161" y="201"/>
                  </a:lnTo>
                  <a:lnTo>
                    <a:pt x="161" y="219"/>
                  </a:lnTo>
                  <a:lnTo>
                    <a:pt x="147" y="219"/>
                  </a:lnTo>
                  <a:lnTo>
                    <a:pt x="147" y="201"/>
                  </a:lnTo>
                  <a:lnTo>
                    <a:pt x="147" y="182"/>
                  </a:lnTo>
                  <a:lnTo>
                    <a:pt x="147" y="164"/>
                  </a:lnTo>
                  <a:lnTo>
                    <a:pt x="131" y="164"/>
                  </a:lnTo>
                  <a:lnTo>
                    <a:pt x="115" y="164"/>
                  </a:lnTo>
                  <a:lnTo>
                    <a:pt x="115" y="145"/>
                  </a:lnTo>
                  <a:lnTo>
                    <a:pt x="98" y="145"/>
                  </a:lnTo>
                  <a:lnTo>
                    <a:pt x="98" y="164"/>
                  </a:lnTo>
                  <a:lnTo>
                    <a:pt x="82" y="164"/>
                  </a:lnTo>
                  <a:lnTo>
                    <a:pt x="82" y="145"/>
                  </a:lnTo>
                  <a:lnTo>
                    <a:pt x="82" y="127"/>
                  </a:lnTo>
                  <a:lnTo>
                    <a:pt x="82" y="108"/>
                  </a:lnTo>
                  <a:lnTo>
                    <a:pt x="82" y="90"/>
                  </a:lnTo>
                  <a:lnTo>
                    <a:pt x="66" y="90"/>
                  </a:lnTo>
                  <a:lnTo>
                    <a:pt x="49" y="90"/>
                  </a:lnTo>
                  <a:lnTo>
                    <a:pt x="49" y="108"/>
                  </a:lnTo>
                  <a:lnTo>
                    <a:pt x="33" y="108"/>
                  </a:lnTo>
                  <a:lnTo>
                    <a:pt x="33" y="90"/>
                  </a:lnTo>
                  <a:lnTo>
                    <a:pt x="16" y="90"/>
                  </a:lnTo>
                  <a:lnTo>
                    <a:pt x="16" y="108"/>
                  </a:lnTo>
                  <a:lnTo>
                    <a:pt x="0" y="108"/>
                  </a:lnTo>
                  <a:lnTo>
                    <a:pt x="0" y="90"/>
                  </a:lnTo>
                  <a:lnTo>
                    <a:pt x="16" y="90"/>
                  </a:lnTo>
                  <a:lnTo>
                    <a:pt x="16" y="71"/>
                  </a:lnTo>
                  <a:lnTo>
                    <a:pt x="33" y="71"/>
                  </a:lnTo>
                  <a:lnTo>
                    <a:pt x="49" y="71"/>
                  </a:lnTo>
                  <a:lnTo>
                    <a:pt x="49"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97" name="Group 200"/>
          <p:cNvGrpSpPr>
            <a:grpSpLocks/>
          </p:cNvGrpSpPr>
          <p:nvPr/>
        </p:nvGrpSpPr>
        <p:grpSpPr bwMode="auto">
          <a:xfrm>
            <a:off x="8145358" y="1858684"/>
            <a:ext cx="486634" cy="664996"/>
            <a:chOff x="6318" y="614"/>
            <a:chExt cx="472" cy="645"/>
          </a:xfrm>
          <a:solidFill>
            <a:schemeClr val="accent5">
              <a:lumMod val="60000"/>
              <a:lumOff val="40000"/>
            </a:schemeClr>
          </a:solidFill>
        </p:grpSpPr>
        <p:sp>
          <p:nvSpPr>
            <p:cNvPr id="398" name="Freeform 202"/>
            <p:cNvSpPr>
              <a:spLocks/>
            </p:cNvSpPr>
            <p:nvPr/>
          </p:nvSpPr>
          <p:spPr bwMode="auto">
            <a:xfrm>
              <a:off x="6318" y="614"/>
              <a:ext cx="472" cy="645"/>
            </a:xfrm>
            <a:custGeom>
              <a:avLst/>
              <a:gdLst/>
              <a:ahLst/>
              <a:cxnLst>
                <a:cxn ang="0">
                  <a:pos x="148" y="19"/>
                </a:cxn>
                <a:cxn ang="0">
                  <a:pos x="148" y="19"/>
                </a:cxn>
                <a:cxn ang="0">
                  <a:pos x="164" y="34"/>
                </a:cxn>
                <a:cxn ang="0">
                  <a:pos x="164" y="34"/>
                </a:cxn>
                <a:cxn ang="0">
                  <a:pos x="197" y="34"/>
                </a:cxn>
                <a:cxn ang="0">
                  <a:pos x="197" y="34"/>
                </a:cxn>
                <a:cxn ang="0">
                  <a:pos x="197" y="71"/>
                </a:cxn>
                <a:cxn ang="0">
                  <a:pos x="197" y="71"/>
                </a:cxn>
                <a:cxn ang="0">
                  <a:pos x="230" y="71"/>
                </a:cxn>
                <a:cxn ang="0">
                  <a:pos x="230" y="71"/>
                </a:cxn>
                <a:cxn ang="0">
                  <a:pos x="243" y="90"/>
                </a:cxn>
                <a:cxn ang="0">
                  <a:pos x="243" y="90"/>
                </a:cxn>
                <a:cxn ang="0">
                  <a:pos x="259" y="71"/>
                </a:cxn>
                <a:cxn ang="0">
                  <a:pos x="259" y="71"/>
                </a:cxn>
                <a:cxn ang="0">
                  <a:pos x="276" y="90"/>
                </a:cxn>
                <a:cxn ang="0">
                  <a:pos x="292" y="109"/>
                </a:cxn>
                <a:cxn ang="0">
                  <a:pos x="276" y="127"/>
                </a:cxn>
                <a:cxn ang="0">
                  <a:pos x="292" y="145"/>
                </a:cxn>
                <a:cxn ang="0">
                  <a:pos x="292" y="145"/>
                </a:cxn>
                <a:cxn ang="0">
                  <a:pos x="309" y="164"/>
                </a:cxn>
                <a:cxn ang="0">
                  <a:pos x="341" y="164"/>
                </a:cxn>
                <a:cxn ang="0">
                  <a:pos x="374" y="164"/>
                </a:cxn>
                <a:cxn ang="0">
                  <a:pos x="374" y="201"/>
                </a:cxn>
                <a:cxn ang="0">
                  <a:pos x="407" y="201"/>
                </a:cxn>
                <a:cxn ang="0">
                  <a:pos x="423" y="238"/>
                </a:cxn>
                <a:cxn ang="0">
                  <a:pos x="440" y="275"/>
                </a:cxn>
                <a:cxn ang="0">
                  <a:pos x="472" y="330"/>
                </a:cxn>
                <a:cxn ang="0">
                  <a:pos x="472" y="368"/>
                </a:cxn>
                <a:cxn ang="0">
                  <a:pos x="472" y="404"/>
                </a:cxn>
                <a:cxn ang="0">
                  <a:pos x="472" y="442"/>
                </a:cxn>
                <a:cxn ang="0">
                  <a:pos x="456" y="442"/>
                </a:cxn>
                <a:cxn ang="0">
                  <a:pos x="407" y="442"/>
                </a:cxn>
                <a:cxn ang="0">
                  <a:pos x="390" y="460"/>
                </a:cxn>
                <a:cxn ang="0">
                  <a:pos x="374" y="479"/>
                </a:cxn>
                <a:cxn ang="0">
                  <a:pos x="374" y="479"/>
                </a:cxn>
                <a:cxn ang="0">
                  <a:pos x="341" y="497"/>
                </a:cxn>
                <a:cxn ang="0">
                  <a:pos x="309" y="534"/>
                </a:cxn>
                <a:cxn ang="0">
                  <a:pos x="276" y="553"/>
                </a:cxn>
                <a:cxn ang="0">
                  <a:pos x="230" y="589"/>
                </a:cxn>
                <a:cxn ang="0">
                  <a:pos x="180" y="645"/>
                </a:cxn>
                <a:cxn ang="0">
                  <a:pos x="115" y="589"/>
                </a:cxn>
                <a:cxn ang="0">
                  <a:pos x="98" y="515"/>
                </a:cxn>
                <a:cxn ang="0">
                  <a:pos x="82" y="442"/>
                </a:cxn>
                <a:cxn ang="0">
                  <a:pos x="49" y="423"/>
                </a:cxn>
                <a:cxn ang="0">
                  <a:pos x="33" y="404"/>
                </a:cxn>
                <a:cxn ang="0">
                  <a:pos x="0" y="386"/>
                </a:cxn>
                <a:cxn ang="0">
                  <a:pos x="17" y="368"/>
                </a:cxn>
                <a:cxn ang="0">
                  <a:pos x="33" y="330"/>
                </a:cxn>
                <a:cxn ang="0">
                  <a:pos x="49" y="256"/>
                </a:cxn>
                <a:cxn ang="0">
                  <a:pos x="49" y="219"/>
                </a:cxn>
                <a:cxn ang="0">
                  <a:pos x="66" y="201"/>
                </a:cxn>
                <a:cxn ang="0">
                  <a:pos x="82" y="164"/>
                </a:cxn>
                <a:cxn ang="0">
                  <a:pos x="82" y="127"/>
                </a:cxn>
                <a:cxn ang="0">
                  <a:pos x="98" y="109"/>
                </a:cxn>
                <a:cxn ang="0">
                  <a:pos x="115" y="71"/>
                </a:cxn>
                <a:cxn ang="0">
                  <a:pos x="115" y="34"/>
                </a:cxn>
                <a:cxn ang="0">
                  <a:pos x="131" y="19"/>
                </a:cxn>
              </a:cxnLst>
              <a:rect l="0" t="0" r="r" b="b"/>
              <a:pathLst>
                <a:path w="472" h="645">
                  <a:moveTo>
                    <a:pt x="131" y="19"/>
                  </a:moveTo>
                  <a:lnTo>
                    <a:pt x="148" y="19"/>
                  </a:lnTo>
                  <a:lnTo>
                    <a:pt x="148" y="0"/>
                  </a:lnTo>
                  <a:lnTo>
                    <a:pt x="148" y="19"/>
                  </a:lnTo>
                  <a:lnTo>
                    <a:pt x="164" y="19"/>
                  </a:lnTo>
                  <a:lnTo>
                    <a:pt x="164" y="34"/>
                  </a:lnTo>
                  <a:lnTo>
                    <a:pt x="148" y="34"/>
                  </a:lnTo>
                  <a:lnTo>
                    <a:pt x="164" y="34"/>
                  </a:lnTo>
                  <a:lnTo>
                    <a:pt x="180" y="34"/>
                  </a:lnTo>
                  <a:lnTo>
                    <a:pt x="197" y="34"/>
                  </a:lnTo>
                  <a:lnTo>
                    <a:pt x="180" y="34"/>
                  </a:lnTo>
                  <a:lnTo>
                    <a:pt x="197" y="34"/>
                  </a:lnTo>
                  <a:lnTo>
                    <a:pt x="197" y="53"/>
                  </a:lnTo>
                  <a:lnTo>
                    <a:pt x="197" y="71"/>
                  </a:lnTo>
                  <a:lnTo>
                    <a:pt x="197" y="53"/>
                  </a:lnTo>
                  <a:lnTo>
                    <a:pt x="197" y="71"/>
                  </a:lnTo>
                  <a:lnTo>
                    <a:pt x="213" y="71"/>
                  </a:lnTo>
                  <a:lnTo>
                    <a:pt x="230" y="71"/>
                  </a:lnTo>
                  <a:lnTo>
                    <a:pt x="243" y="71"/>
                  </a:lnTo>
                  <a:lnTo>
                    <a:pt x="230" y="71"/>
                  </a:lnTo>
                  <a:lnTo>
                    <a:pt x="243" y="71"/>
                  </a:lnTo>
                  <a:lnTo>
                    <a:pt x="243" y="90"/>
                  </a:lnTo>
                  <a:lnTo>
                    <a:pt x="243" y="71"/>
                  </a:lnTo>
                  <a:lnTo>
                    <a:pt x="243" y="90"/>
                  </a:lnTo>
                  <a:lnTo>
                    <a:pt x="243" y="71"/>
                  </a:lnTo>
                  <a:lnTo>
                    <a:pt x="259" y="71"/>
                  </a:lnTo>
                  <a:lnTo>
                    <a:pt x="259" y="90"/>
                  </a:lnTo>
                  <a:lnTo>
                    <a:pt x="259" y="71"/>
                  </a:lnTo>
                  <a:lnTo>
                    <a:pt x="276" y="71"/>
                  </a:lnTo>
                  <a:lnTo>
                    <a:pt x="276" y="90"/>
                  </a:lnTo>
                  <a:lnTo>
                    <a:pt x="292" y="90"/>
                  </a:lnTo>
                  <a:lnTo>
                    <a:pt x="292" y="109"/>
                  </a:lnTo>
                  <a:lnTo>
                    <a:pt x="292" y="127"/>
                  </a:lnTo>
                  <a:lnTo>
                    <a:pt x="276" y="127"/>
                  </a:lnTo>
                  <a:lnTo>
                    <a:pt x="292" y="127"/>
                  </a:lnTo>
                  <a:lnTo>
                    <a:pt x="292" y="145"/>
                  </a:lnTo>
                  <a:lnTo>
                    <a:pt x="292" y="127"/>
                  </a:lnTo>
                  <a:lnTo>
                    <a:pt x="292" y="145"/>
                  </a:lnTo>
                  <a:lnTo>
                    <a:pt x="292" y="164"/>
                  </a:lnTo>
                  <a:lnTo>
                    <a:pt x="309" y="164"/>
                  </a:lnTo>
                  <a:lnTo>
                    <a:pt x="325" y="164"/>
                  </a:lnTo>
                  <a:lnTo>
                    <a:pt x="341" y="164"/>
                  </a:lnTo>
                  <a:lnTo>
                    <a:pt x="358" y="164"/>
                  </a:lnTo>
                  <a:lnTo>
                    <a:pt x="374" y="164"/>
                  </a:lnTo>
                  <a:lnTo>
                    <a:pt x="374" y="183"/>
                  </a:lnTo>
                  <a:lnTo>
                    <a:pt x="374" y="201"/>
                  </a:lnTo>
                  <a:lnTo>
                    <a:pt x="390" y="201"/>
                  </a:lnTo>
                  <a:lnTo>
                    <a:pt x="407" y="201"/>
                  </a:lnTo>
                  <a:lnTo>
                    <a:pt x="407" y="219"/>
                  </a:lnTo>
                  <a:lnTo>
                    <a:pt x="423" y="238"/>
                  </a:lnTo>
                  <a:lnTo>
                    <a:pt x="440" y="256"/>
                  </a:lnTo>
                  <a:lnTo>
                    <a:pt x="440" y="275"/>
                  </a:lnTo>
                  <a:lnTo>
                    <a:pt x="456" y="294"/>
                  </a:lnTo>
                  <a:lnTo>
                    <a:pt x="472" y="330"/>
                  </a:lnTo>
                  <a:lnTo>
                    <a:pt x="472" y="349"/>
                  </a:lnTo>
                  <a:lnTo>
                    <a:pt x="472" y="368"/>
                  </a:lnTo>
                  <a:lnTo>
                    <a:pt x="472" y="386"/>
                  </a:lnTo>
                  <a:lnTo>
                    <a:pt x="472" y="404"/>
                  </a:lnTo>
                  <a:lnTo>
                    <a:pt x="472" y="423"/>
                  </a:lnTo>
                  <a:lnTo>
                    <a:pt x="472" y="442"/>
                  </a:lnTo>
                  <a:lnTo>
                    <a:pt x="472" y="460"/>
                  </a:lnTo>
                  <a:lnTo>
                    <a:pt x="456" y="442"/>
                  </a:lnTo>
                  <a:lnTo>
                    <a:pt x="423" y="442"/>
                  </a:lnTo>
                  <a:lnTo>
                    <a:pt x="407" y="442"/>
                  </a:lnTo>
                  <a:lnTo>
                    <a:pt x="407" y="460"/>
                  </a:lnTo>
                  <a:lnTo>
                    <a:pt x="390" y="460"/>
                  </a:lnTo>
                  <a:lnTo>
                    <a:pt x="390" y="479"/>
                  </a:lnTo>
                  <a:lnTo>
                    <a:pt x="374" y="479"/>
                  </a:lnTo>
                  <a:lnTo>
                    <a:pt x="374" y="460"/>
                  </a:lnTo>
                  <a:lnTo>
                    <a:pt x="374" y="479"/>
                  </a:lnTo>
                  <a:lnTo>
                    <a:pt x="358" y="479"/>
                  </a:lnTo>
                  <a:lnTo>
                    <a:pt x="341" y="497"/>
                  </a:lnTo>
                  <a:lnTo>
                    <a:pt x="325" y="515"/>
                  </a:lnTo>
                  <a:lnTo>
                    <a:pt x="309" y="534"/>
                  </a:lnTo>
                  <a:lnTo>
                    <a:pt x="292" y="534"/>
                  </a:lnTo>
                  <a:lnTo>
                    <a:pt x="276" y="553"/>
                  </a:lnTo>
                  <a:lnTo>
                    <a:pt x="259" y="571"/>
                  </a:lnTo>
                  <a:lnTo>
                    <a:pt x="230" y="589"/>
                  </a:lnTo>
                  <a:lnTo>
                    <a:pt x="197" y="627"/>
                  </a:lnTo>
                  <a:lnTo>
                    <a:pt x="180" y="645"/>
                  </a:lnTo>
                  <a:lnTo>
                    <a:pt x="164" y="645"/>
                  </a:lnTo>
                  <a:lnTo>
                    <a:pt x="115" y="589"/>
                  </a:lnTo>
                  <a:lnTo>
                    <a:pt x="115" y="571"/>
                  </a:lnTo>
                  <a:lnTo>
                    <a:pt x="98" y="515"/>
                  </a:lnTo>
                  <a:lnTo>
                    <a:pt x="82" y="460"/>
                  </a:lnTo>
                  <a:lnTo>
                    <a:pt x="82" y="442"/>
                  </a:lnTo>
                  <a:lnTo>
                    <a:pt x="66" y="442"/>
                  </a:lnTo>
                  <a:lnTo>
                    <a:pt x="49" y="423"/>
                  </a:lnTo>
                  <a:lnTo>
                    <a:pt x="33" y="423"/>
                  </a:lnTo>
                  <a:lnTo>
                    <a:pt x="33" y="404"/>
                  </a:lnTo>
                  <a:lnTo>
                    <a:pt x="17" y="404"/>
                  </a:lnTo>
                  <a:lnTo>
                    <a:pt x="0" y="386"/>
                  </a:lnTo>
                  <a:lnTo>
                    <a:pt x="17" y="386"/>
                  </a:lnTo>
                  <a:lnTo>
                    <a:pt x="17" y="368"/>
                  </a:lnTo>
                  <a:lnTo>
                    <a:pt x="17" y="349"/>
                  </a:lnTo>
                  <a:lnTo>
                    <a:pt x="33" y="330"/>
                  </a:lnTo>
                  <a:lnTo>
                    <a:pt x="49" y="275"/>
                  </a:lnTo>
                  <a:lnTo>
                    <a:pt x="49" y="256"/>
                  </a:lnTo>
                  <a:lnTo>
                    <a:pt x="49" y="238"/>
                  </a:lnTo>
                  <a:lnTo>
                    <a:pt x="49" y="219"/>
                  </a:lnTo>
                  <a:lnTo>
                    <a:pt x="66" y="219"/>
                  </a:lnTo>
                  <a:lnTo>
                    <a:pt x="66" y="201"/>
                  </a:lnTo>
                  <a:lnTo>
                    <a:pt x="66" y="183"/>
                  </a:lnTo>
                  <a:lnTo>
                    <a:pt x="82" y="164"/>
                  </a:lnTo>
                  <a:lnTo>
                    <a:pt x="82" y="145"/>
                  </a:lnTo>
                  <a:lnTo>
                    <a:pt x="82" y="127"/>
                  </a:lnTo>
                  <a:lnTo>
                    <a:pt x="98" y="127"/>
                  </a:lnTo>
                  <a:lnTo>
                    <a:pt x="98" y="109"/>
                  </a:lnTo>
                  <a:lnTo>
                    <a:pt x="115" y="90"/>
                  </a:lnTo>
                  <a:lnTo>
                    <a:pt x="115" y="71"/>
                  </a:lnTo>
                  <a:lnTo>
                    <a:pt x="115" y="53"/>
                  </a:lnTo>
                  <a:lnTo>
                    <a:pt x="115" y="34"/>
                  </a:lnTo>
                  <a:lnTo>
                    <a:pt x="131" y="34"/>
                  </a:lnTo>
                  <a:lnTo>
                    <a:pt x="131"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Freeform 201"/>
            <p:cNvSpPr>
              <a:spLocks/>
            </p:cNvSpPr>
            <p:nvPr/>
          </p:nvSpPr>
          <p:spPr bwMode="auto">
            <a:xfrm>
              <a:off x="6318" y="614"/>
              <a:ext cx="472" cy="645"/>
            </a:xfrm>
            <a:custGeom>
              <a:avLst/>
              <a:gdLst/>
              <a:ahLst/>
              <a:cxnLst>
                <a:cxn ang="0">
                  <a:pos x="148" y="19"/>
                </a:cxn>
                <a:cxn ang="0">
                  <a:pos x="148" y="19"/>
                </a:cxn>
                <a:cxn ang="0">
                  <a:pos x="164" y="34"/>
                </a:cxn>
                <a:cxn ang="0">
                  <a:pos x="164" y="34"/>
                </a:cxn>
                <a:cxn ang="0">
                  <a:pos x="197" y="34"/>
                </a:cxn>
                <a:cxn ang="0">
                  <a:pos x="197" y="34"/>
                </a:cxn>
                <a:cxn ang="0">
                  <a:pos x="197" y="71"/>
                </a:cxn>
                <a:cxn ang="0">
                  <a:pos x="197" y="71"/>
                </a:cxn>
                <a:cxn ang="0">
                  <a:pos x="230" y="71"/>
                </a:cxn>
                <a:cxn ang="0">
                  <a:pos x="230" y="71"/>
                </a:cxn>
                <a:cxn ang="0">
                  <a:pos x="243" y="90"/>
                </a:cxn>
                <a:cxn ang="0">
                  <a:pos x="243" y="90"/>
                </a:cxn>
                <a:cxn ang="0">
                  <a:pos x="259" y="71"/>
                </a:cxn>
                <a:cxn ang="0">
                  <a:pos x="259" y="71"/>
                </a:cxn>
                <a:cxn ang="0">
                  <a:pos x="276" y="90"/>
                </a:cxn>
                <a:cxn ang="0">
                  <a:pos x="292" y="109"/>
                </a:cxn>
                <a:cxn ang="0">
                  <a:pos x="276" y="127"/>
                </a:cxn>
                <a:cxn ang="0">
                  <a:pos x="292" y="145"/>
                </a:cxn>
                <a:cxn ang="0">
                  <a:pos x="292" y="145"/>
                </a:cxn>
                <a:cxn ang="0">
                  <a:pos x="309" y="164"/>
                </a:cxn>
                <a:cxn ang="0">
                  <a:pos x="341" y="164"/>
                </a:cxn>
                <a:cxn ang="0">
                  <a:pos x="374" y="164"/>
                </a:cxn>
                <a:cxn ang="0">
                  <a:pos x="374" y="201"/>
                </a:cxn>
                <a:cxn ang="0">
                  <a:pos x="407" y="201"/>
                </a:cxn>
                <a:cxn ang="0">
                  <a:pos x="423" y="238"/>
                </a:cxn>
                <a:cxn ang="0">
                  <a:pos x="440" y="275"/>
                </a:cxn>
                <a:cxn ang="0">
                  <a:pos x="472" y="330"/>
                </a:cxn>
                <a:cxn ang="0">
                  <a:pos x="472" y="368"/>
                </a:cxn>
                <a:cxn ang="0">
                  <a:pos x="472" y="404"/>
                </a:cxn>
                <a:cxn ang="0">
                  <a:pos x="472" y="442"/>
                </a:cxn>
                <a:cxn ang="0">
                  <a:pos x="456" y="442"/>
                </a:cxn>
                <a:cxn ang="0">
                  <a:pos x="407" y="442"/>
                </a:cxn>
                <a:cxn ang="0">
                  <a:pos x="390" y="460"/>
                </a:cxn>
                <a:cxn ang="0">
                  <a:pos x="374" y="479"/>
                </a:cxn>
                <a:cxn ang="0">
                  <a:pos x="374" y="479"/>
                </a:cxn>
                <a:cxn ang="0">
                  <a:pos x="341" y="497"/>
                </a:cxn>
                <a:cxn ang="0">
                  <a:pos x="309" y="534"/>
                </a:cxn>
                <a:cxn ang="0">
                  <a:pos x="276" y="553"/>
                </a:cxn>
                <a:cxn ang="0">
                  <a:pos x="230" y="589"/>
                </a:cxn>
                <a:cxn ang="0">
                  <a:pos x="180" y="645"/>
                </a:cxn>
                <a:cxn ang="0">
                  <a:pos x="115" y="589"/>
                </a:cxn>
                <a:cxn ang="0">
                  <a:pos x="98" y="515"/>
                </a:cxn>
                <a:cxn ang="0">
                  <a:pos x="82" y="442"/>
                </a:cxn>
                <a:cxn ang="0">
                  <a:pos x="49" y="423"/>
                </a:cxn>
                <a:cxn ang="0">
                  <a:pos x="33" y="404"/>
                </a:cxn>
                <a:cxn ang="0">
                  <a:pos x="0" y="386"/>
                </a:cxn>
                <a:cxn ang="0">
                  <a:pos x="17" y="368"/>
                </a:cxn>
                <a:cxn ang="0">
                  <a:pos x="33" y="330"/>
                </a:cxn>
                <a:cxn ang="0">
                  <a:pos x="49" y="256"/>
                </a:cxn>
                <a:cxn ang="0">
                  <a:pos x="49" y="219"/>
                </a:cxn>
                <a:cxn ang="0">
                  <a:pos x="66" y="201"/>
                </a:cxn>
                <a:cxn ang="0">
                  <a:pos x="82" y="164"/>
                </a:cxn>
                <a:cxn ang="0">
                  <a:pos x="82" y="127"/>
                </a:cxn>
                <a:cxn ang="0">
                  <a:pos x="98" y="109"/>
                </a:cxn>
                <a:cxn ang="0">
                  <a:pos x="115" y="71"/>
                </a:cxn>
                <a:cxn ang="0">
                  <a:pos x="115" y="34"/>
                </a:cxn>
                <a:cxn ang="0">
                  <a:pos x="131" y="19"/>
                </a:cxn>
              </a:cxnLst>
              <a:rect l="0" t="0" r="r" b="b"/>
              <a:pathLst>
                <a:path w="472" h="645">
                  <a:moveTo>
                    <a:pt x="131" y="19"/>
                  </a:moveTo>
                  <a:lnTo>
                    <a:pt x="148" y="19"/>
                  </a:lnTo>
                  <a:lnTo>
                    <a:pt x="148" y="0"/>
                  </a:lnTo>
                  <a:lnTo>
                    <a:pt x="148" y="19"/>
                  </a:lnTo>
                  <a:lnTo>
                    <a:pt x="164" y="19"/>
                  </a:lnTo>
                  <a:lnTo>
                    <a:pt x="164" y="34"/>
                  </a:lnTo>
                  <a:lnTo>
                    <a:pt x="148" y="34"/>
                  </a:lnTo>
                  <a:lnTo>
                    <a:pt x="164" y="34"/>
                  </a:lnTo>
                  <a:lnTo>
                    <a:pt x="180" y="34"/>
                  </a:lnTo>
                  <a:lnTo>
                    <a:pt x="197" y="34"/>
                  </a:lnTo>
                  <a:lnTo>
                    <a:pt x="180" y="34"/>
                  </a:lnTo>
                  <a:lnTo>
                    <a:pt x="197" y="34"/>
                  </a:lnTo>
                  <a:lnTo>
                    <a:pt x="197" y="53"/>
                  </a:lnTo>
                  <a:lnTo>
                    <a:pt x="197" y="71"/>
                  </a:lnTo>
                  <a:lnTo>
                    <a:pt x="197" y="53"/>
                  </a:lnTo>
                  <a:lnTo>
                    <a:pt x="197" y="71"/>
                  </a:lnTo>
                  <a:lnTo>
                    <a:pt x="213" y="71"/>
                  </a:lnTo>
                  <a:lnTo>
                    <a:pt x="230" y="71"/>
                  </a:lnTo>
                  <a:lnTo>
                    <a:pt x="243" y="71"/>
                  </a:lnTo>
                  <a:lnTo>
                    <a:pt x="230" y="71"/>
                  </a:lnTo>
                  <a:lnTo>
                    <a:pt x="243" y="71"/>
                  </a:lnTo>
                  <a:lnTo>
                    <a:pt x="243" y="90"/>
                  </a:lnTo>
                  <a:lnTo>
                    <a:pt x="243" y="71"/>
                  </a:lnTo>
                  <a:lnTo>
                    <a:pt x="243" y="90"/>
                  </a:lnTo>
                  <a:lnTo>
                    <a:pt x="243" y="71"/>
                  </a:lnTo>
                  <a:lnTo>
                    <a:pt x="259" y="71"/>
                  </a:lnTo>
                  <a:lnTo>
                    <a:pt x="259" y="90"/>
                  </a:lnTo>
                  <a:lnTo>
                    <a:pt x="259" y="71"/>
                  </a:lnTo>
                  <a:lnTo>
                    <a:pt x="276" y="71"/>
                  </a:lnTo>
                  <a:lnTo>
                    <a:pt x="276" y="90"/>
                  </a:lnTo>
                  <a:lnTo>
                    <a:pt x="292" y="90"/>
                  </a:lnTo>
                  <a:lnTo>
                    <a:pt x="292" y="109"/>
                  </a:lnTo>
                  <a:lnTo>
                    <a:pt x="292" y="127"/>
                  </a:lnTo>
                  <a:lnTo>
                    <a:pt x="276" y="127"/>
                  </a:lnTo>
                  <a:lnTo>
                    <a:pt x="292" y="127"/>
                  </a:lnTo>
                  <a:lnTo>
                    <a:pt x="292" y="145"/>
                  </a:lnTo>
                  <a:lnTo>
                    <a:pt x="292" y="127"/>
                  </a:lnTo>
                  <a:lnTo>
                    <a:pt x="292" y="145"/>
                  </a:lnTo>
                  <a:lnTo>
                    <a:pt x="292" y="164"/>
                  </a:lnTo>
                  <a:lnTo>
                    <a:pt x="309" y="164"/>
                  </a:lnTo>
                  <a:lnTo>
                    <a:pt x="325" y="164"/>
                  </a:lnTo>
                  <a:lnTo>
                    <a:pt x="341" y="164"/>
                  </a:lnTo>
                  <a:lnTo>
                    <a:pt x="358" y="164"/>
                  </a:lnTo>
                  <a:lnTo>
                    <a:pt x="374" y="164"/>
                  </a:lnTo>
                  <a:lnTo>
                    <a:pt x="374" y="183"/>
                  </a:lnTo>
                  <a:lnTo>
                    <a:pt x="374" y="201"/>
                  </a:lnTo>
                  <a:lnTo>
                    <a:pt x="390" y="201"/>
                  </a:lnTo>
                  <a:lnTo>
                    <a:pt x="407" y="201"/>
                  </a:lnTo>
                  <a:lnTo>
                    <a:pt x="407" y="219"/>
                  </a:lnTo>
                  <a:lnTo>
                    <a:pt x="423" y="238"/>
                  </a:lnTo>
                  <a:lnTo>
                    <a:pt x="440" y="256"/>
                  </a:lnTo>
                  <a:lnTo>
                    <a:pt x="440" y="275"/>
                  </a:lnTo>
                  <a:lnTo>
                    <a:pt x="456" y="294"/>
                  </a:lnTo>
                  <a:lnTo>
                    <a:pt x="472" y="330"/>
                  </a:lnTo>
                  <a:lnTo>
                    <a:pt x="472" y="349"/>
                  </a:lnTo>
                  <a:lnTo>
                    <a:pt x="472" y="368"/>
                  </a:lnTo>
                  <a:lnTo>
                    <a:pt x="472" y="386"/>
                  </a:lnTo>
                  <a:lnTo>
                    <a:pt x="472" y="404"/>
                  </a:lnTo>
                  <a:lnTo>
                    <a:pt x="472" y="423"/>
                  </a:lnTo>
                  <a:lnTo>
                    <a:pt x="472" y="442"/>
                  </a:lnTo>
                  <a:lnTo>
                    <a:pt x="472" y="460"/>
                  </a:lnTo>
                  <a:lnTo>
                    <a:pt x="456" y="442"/>
                  </a:lnTo>
                  <a:lnTo>
                    <a:pt x="423" y="442"/>
                  </a:lnTo>
                  <a:lnTo>
                    <a:pt x="407" y="442"/>
                  </a:lnTo>
                  <a:lnTo>
                    <a:pt x="407" y="460"/>
                  </a:lnTo>
                  <a:lnTo>
                    <a:pt x="390" y="460"/>
                  </a:lnTo>
                  <a:lnTo>
                    <a:pt x="390" y="479"/>
                  </a:lnTo>
                  <a:lnTo>
                    <a:pt x="374" y="479"/>
                  </a:lnTo>
                  <a:lnTo>
                    <a:pt x="374" y="460"/>
                  </a:lnTo>
                  <a:lnTo>
                    <a:pt x="374" y="479"/>
                  </a:lnTo>
                  <a:lnTo>
                    <a:pt x="358" y="479"/>
                  </a:lnTo>
                  <a:lnTo>
                    <a:pt x="341" y="497"/>
                  </a:lnTo>
                  <a:lnTo>
                    <a:pt x="325" y="515"/>
                  </a:lnTo>
                  <a:lnTo>
                    <a:pt x="309" y="534"/>
                  </a:lnTo>
                  <a:lnTo>
                    <a:pt x="292" y="534"/>
                  </a:lnTo>
                  <a:lnTo>
                    <a:pt x="276" y="553"/>
                  </a:lnTo>
                  <a:lnTo>
                    <a:pt x="259" y="571"/>
                  </a:lnTo>
                  <a:lnTo>
                    <a:pt x="230" y="589"/>
                  </a:lnTo>
                  <a:lnTo>
                    <a:pt x="197" y="627"/>
                  </a:lnTo>
                  <a:lnTo>
                    <a:pt x="180" y="645"/>
                  </a:lnTo>
                  <a:lnTo>
                    <a:pt x="164" y="645"/>
                  </a:lnTo>
                  <a:lnTo>
                    <a:pt x="115" y="589"/>
                  </a:lnTo>
                  <a:lnTo>
                    <a:pt x="115" y="571"/>
                  </a:lnTo>
                  <a:lnTo>
                    <a:pt x="98" y="515"/>
                  </a:lnTo>
                  <a:lnTo>
                    <a:pt x="82" y="460"/>
                  </a:lnTo>
                  <a:lnTo>
                    <a:pt x="82" y="442"/>
                  </a:lnTo>
                  <a:lnTo>
                    <a:pt x="66" y="442"/>
                  </a:lnTo>
                  <a:lnTo>
                    <a:pt x="49" y="423"/>
                  </a:lnTo>
                  <a:lnTo>
                    <a:pt x="33" y="423"/>
                  </a:lnTo>
                  <a:lnTo>
                    <a:pt x="33" y="404"/>
                  </a:lnTo>
                  <a:lnTo>
                    <a:pt x="17" y="404"/>
                  </a:lnTo>
                  <a:lnTo>
                    <a:pt x="0" y="386"/>
                  </a:lnTo>
                  <a:lnTo>
                    <a:pt x="17" y="386"/>
                  </a:lnTo>
                  <a:lnTo>
                    <a:pt x="17" y="368"/>
                  </a:lnTo>
                  <a:lnTo>
                    <a:pt x="17" y="349"/>
                  </a:lnTo>
                  <a:lnTo>
                    <a:pt x="33" y="330"/>
                  </a:lnTo>
                  <a:lnTo>
                    <a:pt x="49" y="275"/>
                  </a:lnTo>
                  <a:lnTo>
                    <a:pt x="49" y="256"/>
                  </a:lnTo>
                  <a:lnTo>
                    <a:pt x="49" y="238"/>
                  </a:lnTo>
                  <a:lnTo>
                    <a:pt x="49" y="219"/>
                  </a:lnTo>
                  <a:lnTo>
                    <a:pt x="66" y="219"/>
                  </a:lnTo>
                  <a:lnTo>
                    <a:pt x="66" y="201"/>
                  </a:lnTo>
                  <a:lnTo>
                    <a:pt x="66" y="183"/>
                  </a:lnTo>
                  <a:lnTo>
                    <a:pt x="82" y="164"/>
                  </a:lnTo>
                  <a:lnTo>
                    <a:pt x="82" y="145"/>
                  </a:lnTo>
                  <a:lnTo>
                    <a:pt x="82" y="127"/>
                  </a:lnTo>
                  <a:lnTo>
                    <a:pt x="98" y="127"/>
                  </a:lnTo>
                  <a:lnTo>
                    <a:pt x="98" y="109"/>
                  </a:lnTo>
                  <a:lnTo>
                    <a:pt x="115" y="90"/>
                  </a:lnTo>
                  <a:lnTo>
                    <a:pt x="115" y="71"/>
                  </a:lnTo>
                  <a:lnTo>
                    <a:pt x="115" y="53"/>
                  </a:lnTo>
                  <a:lnTo>
                    <a:pt x="115" y="34"/>
                  </a:lnTo>
                  <a:lnTo>
                    <a:pt x="131" y="34"/>
                  </a:lnTo>
                  <a:lnTo>
                    <a:pt x="131"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00" name="Group 197"/>
          <p:cNvGrpSpPr>
            <a:grpSpLocks/>
          </p:cNvGrpSpPr>
          <p:nvPr/>
        </p:nvGrpSpPr>
        <p:grpSpPr bwMode="auto">
          <a:xfrm>
            <a:off x="4193517" y="1879304"/>
            <a:ext cx="468076" cy="510346"/>
            <a:chOff x="2485" y="634"/>
            <a:chExt cx="454" cy="495"/>
          </a:xfrm>
          <a:solidFill>
            <a:schemeClr val="accent5">
              <a:lumMod val="60000"/>
              <a:lumOff val="40000"/>
            </a:schemeClr>
          </a:solidFill>
        </p:grpSpPr>
        <p:sp>
          <p:nvSpPr>
            <p:cNvPr id="401" name="Freeform 199"/>
            <p:cNvSpPr>
              <a:spLocks/>
            </p:cNvSpPr>
            <p:nvPr/>
          </p:nvSpPr>
          <p:spPr bwMode="auto">
            <a:xfrm>
              <a:off x="2485" y="634"/>
              <a:ext cx="454" cy="495"/>
            </a:xfrm>
            <a:custGeom>
              <a:avLst/>
              <a:gdLst/>
              <a:ahLst/>
              <a:cxnLst>
                <a:cxn ang="0">
                  <a:pos x="33" y="15"/>
                </a:cxn>
                <a:cxn ang="0">
                  <a:pos x="147" y="0"/>
                </a:cxn>
                <a:cxn ang="0">
                  <a:pos x="147" y="0"/>
                </a:cxn>
                <a:cxn ang="0">
                  <a:pos x="277" y="34"/>
                </a:cxn>
                <a:cxn ang="0">
                  <a:pos x="310" y="34"/>
                </a:cxn>
                <a:cxn ang="0">
                  <a:pos x="324" y="52"/>
                </a:cxn>
                <a:cxn ang="0">
                  <a:pos x="356" y="52"/>
                </a:cxn>
                <a:cxn ang="0">
                  <a:pos x="373" y="71"/>
                </a:cxn>
                <a:cxn ang="0">
                  <a:pos x="389" y="89"/>
                </a:cxn>
                <a:cxn ang="0">
                  <a:pos x="405" y="107"/>
                </a:cxn>
                <a:cxn ang="0">
                  <a:pos x="405" y="107"/>
                </a:cxn>
                <a:cxn ang="0">
                  <a:pos x="405" y="107"/>
                </a:cxn>
                <a:cxn ang="0">
                  <a:pos x="422" y="126"/>
                </a:cxn>
                <a:cxn ang="0">
                  <a:pos x="454" y="144"/>
                </a:cxn>
                <a:cxn ang="0">
                  <a:pos x="438" y="274"/>
                </a:cxn>
                <a:cxn ang="0">
                  <a:pos x="438" y="403"/>
                </a:cxn>
                <a:cxn ang="0">
                  <a:pos x="454" y="421"/>
                </a:cxn>
                <a:cxn ang="0">
                  <a:pos x="454" y="421"/>
                </a:cxn>
                <a:cxn ang="0">
                  <a:pos x="438" y="440"/>
                </a:cxn>
                <a:cxn ang="0">
                  <a:pos x="422" y="458"/>
                </a:cxn>
                <a:cxn ang="0">
                  <a:pos x="438" y="477"/>
                </a:cxn>
                <a:cxn ang="0">
                  <a:pos x="422" y="495"/>
                </a:cxn>
                <a:cxn ang="0">
                  <a:pos x="422" y="495"/>
                </a:cxn>
                <a:cxn ang="0">
                  <a:pos x="389" y="495"/>
                </a:cxn>
                <a:cxn ang="0">
                  <a:pos x="373" y="477"/>
                </a:cxn>
                <a:cxn ang="0">
                  <a:pos x="340" y="477"/>
                </a:cxn>
                <a:cxn ang="0">
                  <a:pos x="324" y="458"/>
                </a:cxn>
                <a:cxn ang="0">
                  <a:pos x="294" y="458"/>
                </a:cxn>
                <a:cxn ang="0">
                  <a:pos x="261" y="458"/>
                </a:cxn>
                <a:cxn ang="0">
                  <a:pos x="245" y="477"/>
                </a:cxn>
                <a:cxn ang="0">
                  <a:pos x="228" y="458"/>
                </a:cxn>
                <a:cxn ang="0">
                  <a:pos x="180" y="403"/>
                </a:cxn>
                <a:cxn ang="0">
                  <a:pos x="180" y="384"/>
                </a:cxn>
                <a:cxn ang="0">
                  <a:pos x="163" y="366"/>
                </a:cxn>
                <a:cxn ang="0">
                  <a:pos x="98" y="329"/>
                </a:cxn>
                <a:cxn ang="0">
                  <a:pos x="81" y="310"/>
                </a:cxn>
                <a:cxn ang="0">
                  <a:pos x="65" y="292"/>
                </a:cxn>
                <a:cxn ang="0">
                  <a:pos x="49" y="274"/>
                </a:cxn>
                <a:cxn ang="0">
                  <a:pos x="33" y="255"/>
                </a:cxn>
                <a:cxn ang="0">
                  <a:pos x="16" y="237"/>
                </a:cxn>
                <a:cxn ang="0">
                  <a:pos x="0" y="218"/>
                </a:cxn>
                <a:cxn ang="0">
                  <a:pos x="65" y="107"/>
                </a:cxn>
                <a:cxn ang="0">
                  <a:pos x="65" y="71"/>
                </a:cxn>
                <a:cxn ang="0">
                  <a:pos x="49" y="52"/>
                </a:cxn>
                <a:cxn ang="0">
                  <a:pos x="33" y="34"/>
                </a:cxn>
                <a:cxn ang="0">
                  <a:pos x="16" y="15"/>
                </a:cxn>
              </a:cxnLst>
              <a:rect l="0" t="0" r="r" b="b"/>
              <a:pathLst>
                <a:path w="454" h="495">
                  <a:moveTo>
                    <a:pt x="0" y="15"/>
                  </a:moveTo>
                  <a:lnTo>
                    <a:pt x="33" y="15"/>
                  </a:lnTo>
                  <a:lnTo>
                    <a:pt x="131" y="0"/>
                  </a:lnTo>
                  <a:lnTo>
                    <a:pt x="147" y="0"/>
                  </a:lnTo>
                  <a:lnTo>
                    <a:pt x="147" y="15"/>
                  </a:lnTo>
                  <a:lnTo>
                    <a:pt x="147" y="0"/>
                  </a:lnTo>
                  <a:lnTo>
                    <a:pt x="261" y="15"/>
                  </a:lnTo>
                  <a:lnTo>
                    <a:pt x="277" y="34"/>
                  </a:lnTo>
                  <a:lnTo>
                    <a:pt x="294" y="34"/>
                  </a:lnTo>
                  <a:lnTo>
                    <a:pt x="310" y="34"/>
                  </a:lnTo>
                  <a:lnTo>
                    <a:pt x="324" y="34"/>
                  </a:lnTo>
                  <a:lnTo>
                    <a:pt x="324" y="52"/>
                  </a:lnTo>
                  <a:lnTo>
                    <a:pt x="340" y="52"/>
                  </a:lnTo>
                  <a:lnTo>
                    <a:pt x="356" y="52"/>
                  </a:lnTo>
                  <a:lnTo>
                    <a:pt x="356" y="71"/>
                  </a:lnTo>
                  <a:lnTo>
                    <a:pt x="373" y="71"/>
                  </a:lnTo>
                  <a:lnTo>
                    <a:pt x="389" y="71"/>
                  </a:lnTo>
                  <a:lnTo>
                    <a:pt x="389" y="89"/>
                  </a:lnTo>
                  <a:lnTo>
                    <a:pt x="405" y="89"/>
                  </a:lnTo>
                  <a:lnTo>
                    <a:pt x="405" y="107"/>
                  </a:lnTo>
                  <a:lnTo>
                    <a:pt x="389" y="107"/>
                  </a:lnTo>
                  <a:lnTo>
                    <a:pt x="405" y="107"/>
                  </a:lnTo>
                  <a:lnTo>
                    <a:pt x="405" y="126"/>
                  </a:lnTo>
                  <a:lnTo>
                    <a:pt x="405" y="107"/>
                  </a:lnTo>
                  <a:lnTo>
                    <a:pt x="422" y="107"/>
                  </a:lnTo>
                  <a:lnTo>
                    <a:pt x="422" y="126"/>
                  </a:lnTo>
                  <a:lnTo>
                    <a:pt x="438" y="144"/>
                  </a:lnTo>
                  <a:lnTo>
                    <a:pt x="454" y="144"/>
                  </a:lnTo>
                  <a:lnTo>
                    <a:pt x="454" y="181"/>
                  </a:lnTo>
                  <a:lnTo>
                    <a:pt x="438" y="274"/>
                  </a:lnTo>
                  <a:lnTo>
                    <a:pt x="454" y="347"/>
                  </a:lnTo>
                  <a:lnTo>
                    <a:pt x="438" y="403"/>
                  </a:lnTo>
                  <a:lnTo>
                    <a:pt x="438" y="421"/>
                  </a:lnTo>
                  <a:lnTo>
                    <a:pt x="454" y="421"/>
                  </a:lnTo>
                  <a:lnTo>
                    <a:pt x="438" y="421"/>
                  </a:lnTo>
                  <a:lnTo>
                    <a:pt x="454" y="421"/>
                  </a:lnTo>
                  <a:lnTo>
                    <a:pt x="454" y="440"/>
                  </a:lnTo>
                  <a:lnTo>
                    <a:pt x="438" y="440"/>
                  </a:lnTo>
                  <a:lnTo>
                    <a:pt x="438" y="458"/>
                  </a:lnTo>
                  <a:lnTo>
                    <a:pt x="422" y="458"/>
                  </a:lnTo>
                  <a:lnTo>
                    <a:pt x="422" y="477"/>
                  </a:lnTo>
                  <a:lnTo>
                    <a:pt x="438" y="477"/>
                  </a:lnTo>
                  <a:lnTo>
                    <a:pt x="422" y="477"/>
                  </a:lnTo>
                  <a:lnTo>
                    <a:pt x="422" y="495"/>
                  </a:lnTo>
                  <a:lnTo>
                    <a:pt x="422" y="477"/>
                  </a:lnTo>
                  <a:lnTo>
                    <a:pt x="422" y="495"/>
                  </a:lnTo>
                  <a:lnTo>
                    <a:pt x="405" y="495"/>
                  </a:lnTo>
                  <a:lnTo>
                    <a:pt x="389" y="495"/>
                  </a:lnTo>
                  <a:lnTo>
                    <a:pt x="373" y="495"/>
                  </a:lnTo>
                  <a:lnTo>
                    <a:pt x="373" y="477"/>
                  </a:lnTo>
                  <a:lnTo>
                    <a:pt x="356" y="477"/>
                  </a:lnTo>
                  <a:lnTo>
                    <a:pt x="340" y="477"/>
                  </a:lnTo>
                  <a:lnTo>
                    <a:pt x="340" y="458"/>
                  </a:lnTo>
                  <a:lnTo>
                    <a:pt x="324" y="458"/>
                  </a:lnTo>
                  <a:lnTo>
                    <a:pt x="310" y="458"/>
                  </a:lnTo>
                  <a:lnTo>
                    <a:pt x="294" y="458"/>
                  </a:lnTo>
                  <a:lnTo>
                    <a:pt x="277" y="458"/>
                  </a:lnTo>
                  <a:lnTo>
                    <a:pt x="261" y="458"/>
                  </a:lnTo>
                  <a:lnTo>
                    <a:pt x="245" y="458"/>
                  </a:lnTo>
                  <a:lnTo>
                    <a:pt x="245" y="477"/>
                  </a:lnTo>
                  <a:lnTo>
                    <a:pt x="245" y="458"/>
                  </a:lnTo>
                  <a:lnTo>
                    <a:pt x="228" y="458"/>
                  </a:lnTo>
                  <a:lnTo>
                    <a:pt x="196" y="403"/>
                  </a:lnTo>
                  <a:lnTo>
                    <a:pt x="180" y="403"/>
                  </a:lnTo>
                  <a:lnTo>
                    <a:pt x="163" y="384"/>
                  </a:lnTo>
                  <a:lnTo>
                    <a:pt x="180" y="384"/>
                  </a:lnTo>
                  <a:lnTo>
                    <a:pt x="163" y="384"/>
                  </a:lnTo>
                  <a:lnTo>
                    <a:pt x="163" y="366"/>
                  </a:lnTo>
                  <a:lnTo>
                    <a:pt x="114" y="347"/>
                  </a:lnTo>
                  <a:lnTo>
                    <a:pt x="98" y="329"/>
                  </a:lnTo>
                  <a:lnTo>
                    <a:pt x="81" y="329"/>
                  </a:lnTo>
                  <a:lnTo>
                    <a:pt x="81" y="310"/>
                  </a:lnTo>
                  <a:lnTo>
                    <a:pt x="65" y="310"/>
                  </a:lnTo>
                  <a:lnTo>
                    <a:pt x="65" y="292"/>
                  </a:lnTo>
                  <a:lnTo>
                    <a:pt x="65" y="274"/>
                  </a:lnTo>
                  <a:lnTo>
                    <a:pt x="49" y="274"/>
                  </a:lnTo>
                  <a:lnTo>
                    <a:pt x="49" y="255"/>
                  </a:lnTo>
                  <a:lnTo>
                    <a:pt x="33" y="255"/>
                  </a:lnTo>
                  <a:lnTo>
                    <a:pt x="33" y="237"/>
                  </a:lnTo>
                  <a:lnTo>
                    <a:pt x="16" y="237"/>
                  </a:lnTo>
                  <a:lnTo>
                    <a:pt x="16" y="218"/>
                  </a:lnTo>
                  <a:lnTo>
                    <a:pt x="0" y="218"/>
                  </a:lnTo>
                  <a:lnTo>
                    <a:pt x="33" y="163"/>
                  </a:lnTo>
                  <a:lnTo>
                    <a:pt x="65" y="107"/>
                  </a:lnTo>
                  <a:lnTo>
                    <a:pt x="65" y="89"/>
                  </a:lnTo>
                  <a:lnTo>
                    <a:pt x="65" y="71"/>
                  </a:lnTo>
                  <a:lnTo>
                    <a:pt x="49" y="71"/>
                  </a:lnTo>
                  <a:lnTo>
                    <a:pt x="49" y="52"/>
                  </a:lnTo>
                  <a:lnTo>
                    <a:pt x="49" y="34"/>
                  </a:lnTo>
                  <a:lnTo>
                    <a:pt x="33" y="34"/>
                  </a:lnTo>
                  <a:lnTo>
                    <a:pt x="16" y="34"/>
                  </a:lnTo>
                  <a:lnTo>
                    <a:pt x="16" y="15"/>
                  </a:lnTo>
                  <a:lnTo>
                    <a:pt x="0" y="1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Freeform 198"/>
            <p:cNvSpPr>
              <a:spLocks/>
            </p:cNvSpPr>
            <p:nvPr/>
          </p:nvSpPr>
          <p:spPr bwMode="auto">
            <a:xfrm>
              <a:off x="2485" y="634"/>
              <a:ext cx="454" cy="495"/>
            </a:xfrm>
            <a:custGeom>
              <a:avLst/>
              <a:gdLst/>
              <a:ahLst/>
              <a:cxnLst>
                <a:cxn ang="0">
                  <a:pos x="33" y="15"/>
                </a:cxn>
                <a:cxn ang="0">
                  <a:pos x="147" y="0"/>
                </a:cxn>
                <a:cxn ang="0">
                  <a:pos x="147" y="0"/>
                </a:cxn>
                <a:cxn ang="0">
                  <a:pos x="277" y="34"/>
                </a:cxn>
                <a:cxn ang="0">
                  <a:pos x="310" y="34"/>
                </a:cxn>
                <a:cxn ang="0">
                  <a:pos x="324" y="52"/>
                </a:cxn>
                <a:cxn ang="0">
                  <a:pos x="356" y="52"/>
                </a:cxn>
                <a:cxn ang="0">
                  <a:pos x="373" y="71"/>
                </a:cxn>
                <a:cxn ang="0">
                  <a:pos x="389" y="89"/>
                </a:cxn>
                <a:cxn ang="0">
                  <a:pos x="405" y="107"/>
                </a:cxn>
                <a:cxn ang="0">
                  <a:pos x="405" y="107"/>
                </a:cxn>
                <a:cxn ang="0">
                  <a:pos x="405" y="107"/>
                </a:cxn>
                <a:cxn ang="0">
                  <a:pos x="422" y="126"/>
                </a:cxn>
                <a:cxn ang="0">
                  <a:pos x="454" y="144"/>
                </a:cxn>
                <a:cxn ang="0">
                  <a:pos x="438" y="274"/>
                </a:cxn>
                <a:cxn ang="0">
                  <a:pos x="438" y="403"/>
                </a:cxn>
                <a:cxn ang="0">
                  <a:pos x="454" y="421"/>
                </a:cxn>
                <a:cxn ang="0">
                  <a:pos x="454" y="421"/>
                </a:cxn>
                <a:cxn ang="0">
                  <a:pos x="438" y="440"/>
                </a:cxn>
                <a:cxn ang="0">
                  <a:pos x="422" y="458"/>
                </a:cxn>
                <a:cxn ang="0">
                  <a:pos x="438" y="477"/>
                </a:cxn>
                <a:cxn ang="0">
                  <a:pos x="422" y="495"/>
                </a:cxn>
                <a:cxn ang="0">
                  <a:pos x="422" y="495"/>
                </a:cxn>
                <a:cxn ang="0">
                  <a:pos x="389" y="495"/>
                </a:cxn>
                <a:cxn ang="0">
                  <a:pos x="373" y="477"/>
                </a:cxn>
                <a:cxn ang="0">
                  <a:pos x="340" y="477"/>
                </a:cxn>
                <a:cxn ang="0">
                  <a:pos x="324" y="458"/>
                </a:cxn>
                <a:cxn ang="0">
                  <a:pos x="294" y="458"/>
                </a:cxn>
                <a:cxn ang="0">
                  <a:pos x="261" y="458"/>
                </a:cxn>
                <a:cxn ang="0">
                  <a:pos x="245" y="477"/>
                </a:cxn>
                <a:cxn ang="0">
                  <a:pos x="228" y="458"/>
                </a:cxn>
                <a:cxn ang="0">
                  <a:pos x="180" y="403"/>
                </a:cxn>
                <a:cxn ang="0">
                  <a:pos x="180" y="384"/>
                </a:cxn>
                <a:cxn ang="0">
                  <a:pos x="163" y="366"/>
                </a:cxn>
                <a:cxn ang="0">
                  <a:pos x="98" y="329"/>
                </a:cxn>
                <a:cxn ang="0">
                  <a:pos x="81" y="310"/>
                </a:cxn>
                <a:cxn ang="0">
                  <a:pos x="65" y="292"/>
                </a:cxn>
                <a:cxn ang="0">
                  <a:pos x="49" y="274"/>
                </a:cxn>
                <a:cxn ang="0">
                  <a:pos x="33" y="255"/>
                </a:cxn>
                <a:cxn ang="0">
                  <a:pos x="16" y="237"/>
                </a:cxn>
                <a:cxn ang="0">
                  <a:pos x="0" y="218"/>
                </a:cxn>
                <a:cxn ang="0">
                  <a:pos x="65" y="107"/>
                </a:cxn>
                <a:cxn ang="0">
                  <a:pos x="65" y="71"/>
                </a:cxn>
                <a:cxn ang="0">
                  <a:pos x="49" y="52"/>
                </a:cxn>
                <a:cxn ang="0">
                  <a:pos x="33" y="34"/>
                </a:cxn>
                <a:cxn ang="0">
                  <a:pos x="16" y="15"/>
                </a:cxn>
              </a:cxnLst>
              <a:rect l="0" t="0" r="r" b="b"/>
              <a:pathLst>
                <a:path w="454" h="495">
                  <a:moveTo>
                    <a:pt x="0" y="15"/>
                  </a:moveTo>
                  <a:lnTo>
                    <a:pt x="33" y="15"/>
                  </a:lnTo>
                  <a:lnTo>
                    <a:pt x="131" y="0"/>
                  </a:lnTo>
                  <a:lnTo>
                    <a:pt x="147" y="0"/>
                  </a:lnTo>
                  <a:lnTo>
                    <a:pt x="147" y="15"/>
                  </a:lnTo>
                  <a:lnTo>
                    <a:pt x="147" y="0"/>
                  </a:lnTo>
                  <a:lnTo>
                    <a:pt x="261" y="15"/>
                  </a:lnTo>
                  <a:lnTo>
                    <a:pt x="277" y="34"/>
                  </a:lnTo>
                  <a:lnTo>
                    <a:pt x="294" y="34"/>
                  </a:lnTo>
                  <a:lnTo>
                    <a:pt x="310" y="34"/>
                  </a:lnTo>
                  <a:lnTo>
                    <a:pt x="324" y="34"/>
                  </a:lnTo>
                  <a:lnTo>
                    <a:pt x="324" y="52"/>
                  </a:lnTo>
                  <a:lnTo>
                    <a:pt x="340" y="52"/>
                  </a:lnTo>
                  <a:lnTo>
                    <a:pt x="356" y="52"/>
                  </a:lnTo>
                  <a:lnTo>
                    <a:pt x="356" y="71"/>
                  </a:lnTo>
                  <a:lnTo>
                    <a:pt x="373" y="71"/>
                  </a:lnTo>
                  <a:lnTo>
                    <a:pt x="389" y="71"/>
                  </a:lnTo>
                  <a:lnTo>
                    <a:pt x="389" y="89"/>
                  </a:lnTo>
                  <a:lnTo>
                    <a:pt x="405" y="89"/>
                  </a:lnTo>
                  <a:lnTo>
                    <a:pt x="405" y="107"/>
                  </a:lnTo>
                  <a:lnTo>
                    <a:pt x="389" y="107"/>
                  </a:lnTo>
                  <a:lnTo>
                    <a:pt x="405" y="107"/>
                  </a:lnTo>
                  <a:lnTo>
                    <a:pt x="405" y="126"/>
                  </a:lnTo>
                  <a:lnTo>
                    <a:pt x="405" y="107"/>
                  </a:lnTo>
                  <a:lnTo>
                    <a:pt x="422" y="107"/>
                  </a:lnTo>
                  <a:lnTo>
                    <a:pt x="422" y="126"/>
                  </a:lnTo>
                  <a:lnTo>
                    <a:pt x="438" y="144"/>
                  </a:lnTo>
                  <a:lnTo>
                    <a:pt x="454" y="144"/>
                  </a:lnTo>
                  <a:lnTo>
                    <a:pt x="454" y="181"/>
                  </a:lnTo>
                  <a:lnTo>
                    <a:pt x="438" y="274"/>
                  </a:lnTo>
                  <a:lnTo>
                    <a:pt x="454" y="347"/>
                  </a:lnTo>
                  <a:lnTo>
                    <a:pt x="438" y="403"/>
                  </a:lnTo>
                  <a:lnTo>
                    <a:pt x="438" y="421"/>
                  </a:lnTo>
                  <a:lnTo>
                    <a:pt x="454" y="421"/>
                  </a:lnTo>
                  <a:lnTo>
                    <a:pt x="438" y="421"/>
                  </a:lnTo>
                  <a:lnTo>
                    <a:pt x="454" y="421"/>
                  </a:lnTo>
                  <a:lnTo>
                    <a:pt x="454" y="440"/>
                  </a:lnTo>
                  <a:lnTo>
                    <a:pt x="438" y="440"/>
                  </a:lnTo>
                  <a:lnTo>
                    <a:pt x="438" y="458"/>
                  </a:lnTo>
                  <a:lnTo>
                    <a:pt x="422" y="458"/>
                  </a:lnTo>
                  <a:lnTo>
                    <a:pt x="422" y="477"/>
                  </a:lnTo>
                  <a:lnTo>
                    <a:pt x="438" y="477"/>
                  </a:lnTo>
                  <a:lnTo>
                    <a:pt x="422" y="477"/>
                  </a:lnTo>
                  <a:lnTo>
                    <a:pt x="422" y="495"/>
                  </a:lnTo>
                  <a:lnTo>
                    <a:pt x="422" y="477"/>
                  </a:lnTo>
                  <a:lnTo>
                    <a:pt x="422" y="495"/>
                  </a:lnTo>
                  <a:lnTo>
                    <a:pt x="405" y="495"/>
                  </a:lnTo>
                  <a:lnTo>
                    <a:pt x="389" y="495"/>
                  </a:lnTo>
                  <a:lnTo>
                    <a:pt x="373" y="495"/>
                  </a:lnTo>
                  <a:lnTo>
                    <a:pt x="373" y="477"/>
                  </a:lnTo>
                  <a:lnTo>
                    <a:pt x="356" y="477"/>
                  </a:lnTo>
                  <a:lnTo>
                    <a:pt x="340" y="477"/>
                  </a:lnTo>
                  <a:lnTo>
                    <a:pt x="340" y="458"/>
                  </a:lnTo>
                  <a:lnTo>
                    <a:pt x="324" y="458"/>
                  </a:lnTo>
                  <a:lnTo>
                    <a:pt x="310" y="458"/>
                  </a:lnTo>
                  <a:lnTo>
                    <a:pt x="294" y="458"/>
                  </a:lnTo>
                  <a:lnTo>
                    <a:pt x="277" y="458"/>
                  </a:lnTo>
                  <a:lnTo>
                    <a:pt x="261" y="458"/>
                  </a:lnTo>
                  <a:lnTo>
                    <a:pt x="245" y="458"/>
                  </a:lnTo>
                  <a:lnTo>
                    <a:pt x="245" y="477"/>
                  </a:lnTo>
                  <a:lnTo>
                    <a:pt x="245" y="458"/>
                  </a:lnTo>
                  <a:lnTo>
                    <a:pt x="228" y="458"/>
                  </a:lnTo>
                  <a:lnTo>
                    <a:pt x="196" y="403"/>
                  </a:lnTo>
                  <a:lnTo>
                    <a:pt x="180" y="403"/>
                  </a:lnTo>
                  <a:lnTo>
                    <a:pt x="163" y="384"/>
                  </a:lnTo>
                  <a:lnTo>
                    <a:pt x="180" y="384"/>
                  </a:lnTo>
                  <a:lnTo>
                    <a:pt x="163" y="384"/>
                  </a:lnTo>
                  <a:lnTo>
                    <a:pt x="163" y="366"/>
                  </a:lnTo>
                  <a:lnTo>
                    <a:pt x="114" y="347"/>
                  </a:lnTo>
                  <a:lnTo>
                    <a:pt x="98" y="329"/>
                  </a:lnTo>
                  <a:lnTo>
                    <a:pt x="81" y="329"/>
                  </a:lnTo>
                  <a:lnTo>
                    <a:pt x="81" y="310"/>
                  </a:lnTo>
                  <a:lnTo>
                    <a:pt x="65" y="310"/>
                  </a:lnTo>
                  <a:lnTo>
                    <a:pt x="65" y="292"/>
                  </a:lnTo>
                  <a:lnTo>
                    <a:pt x="65" y="274"/>
                  </a:lnTo>
                  <a:lnTo>
                    <a:pt x="49" y="274"/>
                  </a:lnTo>
                  <a:lnTo>
                    <a:pt x="49" y="255"/>
                  </a:lnTo>
                  <a:lnTo>
                    <a:pt x="33" y="255"/>
                  </a:lnTo>
                  <a:lnTo>
                    <a:pt x="33" y="237"/>
                  </a:lnTo>
                  <a:lnTo>
                    <a:pt x="16" y="237"/>
                  </a:lnTo>
                  <a:lnTo>
                    <a:pt x="16" y="218"/>
                  </a:lnTo>
                  <a:lnTo>
                    <a:pt x="0" y="218"/>
                  </a:lnTo>
                  <a:lnTo>
                    <a:pt x="33" y="163"/>
                  </a:lnTo>
                  <a:lnTo>
                    <a:pt x="65" y="107"/>
                  </a:lnTo>
                  <a:lnTo>
                    <a:pt x="65" y="89"/>
                  </a:lnTo>
                  <a:lnTo>
                    <a:pt x="65" y="71"/>
                  </a:lnTo>
                  <a:lnTo>
                    <a:pt x="49" y="71"/>
                  </a:lnTo>
                  <a:lnTo>
                    <a:pt x="49" y="52"/>
                  </a:lnTo>
                  <a:lnTo>
                    <a:pt x="49" y="34"/>
                  </a:lnTo>
                  <a:lnTo>
                    <a:pt x="33" y="34"/>
                  </a:lnTo>
                  <a:lnTo>
                    <a:pt x="16" y="34"/>
                  </a:lnTo>
                  <a:lnTo>
                    <a:pt x="16" y="15"/>
                  </a:lnTo>
                  <a:lnTo>
                    <a:pt x="0" y="1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03" name="Group 194"/>
          <p:cNvGrpSpPr>
            <a:grpSpLocks/>
          </p:cNvGrpSpPr>
          <p:nvPr/>
        </p:nvGrpSpPr>
        <p:grpSpPr bwMode="auto">
          <a:xfrm>
            <a:off x="9572269" y="1894770"/>
            <a:ext cx="555711" cy="705205"/>
            <a:chOff x="7702" y="649"/>
            <a:chExt cx="539" cy="684"/>
          </a:xfrm>
          <a:solidFill>
            <a:schemeClr val="accent5">
              <a:lumMod val="60000"/>
              <a:lumOff val="40000"/>
            </a:schemeClr>
          </a:solidFill>
        </p:grpSpPr>
        <p:sp>
          <p:nvSpPr>
            <p:cNvPr id="404" name="Freeform 196"/>
            <p:cNvSpPr>
              <a:spLocks/>
            </p:cNvSpPr>
            <p:nvPr/>
          </p:nvSpPr>
          <p:spPr bwMode="auto">
            <a:xfrm>
              <a:off x="7702" y="649"/>
              <a:ext cx="539" cy="684"/>
            </a:xfrm>
            <a:custGeom>
              <a:avLst/>
              <a:gdLst/>
              <a:ahLst/>
              <a:cxnLst>
                <a:cxn ang="0">
                  <a:pos x="375" y="0"/>
                </a:cxn>
                <a:cxn ang="0">
                  <a:pos x="473" y="37"/>
                </a:cxn>
                <a:cxn ang="0">
                  <a:pos x="489" y="74"/>
                </a:cxn>
                <a:cxn ang="0">
                  <a:pos x="522" y="93"/>
                </a:cxn>
                <a:cxn ang="0">
                  <a:pos x="506" y="111"/>
                </a:cxn>
                <a:cxn ang="0">
                  <a:pos x="457" y="130"/>
                </a:cxn>
                <a:cxn ang="0">
                  <a:pos x="424" y="148"/>
                </a:cxn>
                <a:cxn ang="0">
                  <a:pos x="408" y="185"/>
                </a:cxn>
                <a:cxn ang="0">
                  <a:pos x="391" y="222"/>
                </a:cxn>
                <a:cxn ang="0">
                  <a:pos x="391" y="278"/>
                </a:cxn>
                <a:cxn ang="0">
                  <a:pos x="375" y="314"/>
                </a:cxn>
                <a:cxn ang="0">
                  <a:pos x="358" y="351"/>
                </a:cxn>
                <a:cxn ang="0">
                  <a:pos x="358" y="407"/>
                </a:cxn>
                <a:cxn ang="0">
                  <a:pos x="375" y="444"/>
                </a:cxn>
                <a:cxn ang="0">
                  <a:pos x="375" y="499"/>
                </a:cxn>
                <a:cxn ang="0">
                  <a:pos x="358" y="536"/>
                </a:cxn>
                <a:cxn ang="0">
                  <a:pos x="375" y="573"/>
                </a:cxn>
                <a:cxn ang="0">
                  <a:pos x="342" y="573"/>
                </a:cxn>
                <a:cxn ang="0">
                  <a:pos x="312" y="592"/>
                </a:cxn>
                <a:cxn ang="0">
                  <a:pos x="296" y="592"/>
                </a:cxn>
                <a:cxn ang="0">
                  <a:pos x="279" y="554"/>
                </a:cxn>
                <a:cxn ang="0">
                  <a:pos x="247" y="536"/>
                </a:cxn>
                <a:cxn ang="0">
                  <a:pos x="230" y="573"/>
                </a:cxn>
                <a:cxn ang="0">
                  <a:pos x="214" y="610"/>
                </a:cxn>
                <a:cxn ang="0">
                  <a:pos x="214" y="629"/>
                </a:cxn>
                <a:cxn ang="0">
                  <a:pos x="214" y="647"/>
                </a:cxn>
                <a:cxn ang="0">
                  <a:pos x="197" y="647"/>
                </a:cxn>
                <a:cxn ang="0">
                  <a:pos x="214" y="647"/>
                </a:cxn>
                <a:cxn ang="0">
                  <a:pos x="197" y="684"/>
                </a:cxn>
                <a:cxn ang="0">
                  <a:pos x="148" y="684"/>
                </a:cxn>
                <a:cxn ang="0">
                  <a:pos x="116" y="665"/>
                </a:cxn>
                <a:cxn ang="0">
                  <a:pos x="132" y="554"/>
                </a:cxn>
                <a:cxn ang="0">
                  <a:pos x="0" y="554"/>
                </a:cxn>
                <a:cxn ang="0">
                  <a:pos x="0" y="462"/>
                </a:cxn>
                <a:cxn ang="0">
                  <a:pos x="17" y="407"/>
                </a:cxn>
                <a:cxn ang="0">
                  <a:pos x="34" y="351"/>
                </a:cxn>
                <a:cxn ang="0">
                  <a:pos x="34" y="314"/>
                </a:cxn>
                <a:cxn ang="0">
                  <a:pos x="17" y="278"/>
                </a:cxn>
                <a:cxn ang="0">
                  <a:pos x="34" y="240"/>
                </a:cxn>
                <a:cxn ang="0">
                  <a:pos x="17" y="185"/>
                </a:cxn>
                <a:cxn ang="0">
                  <a:pos x="0" y="111"/>
                </a:cxn>
                <a:cxn ang="0">
                  <a:pos x="34" y="130"/>
                </a:cxn>
                <a:cxn ang="0">
                  <a:pos x="66" y="111"/>
                </a:cxn>
                <a:cxn ang="0">
                  <a:pos x="116" y="111"/>
                </a:cxn>
                <a:cxn ang="0">
                  <a:pos x="165" y="93"/>
                </a:cxn>
                <a:cxn ang="0">
                  <a:pos x="197" y="74"/>
                </a:cxn>
                <a:cxn ang="0">
                  <a:pos x="230" y="56"/>
                </a:cxn>
                <a:cxn ang="0">
                  <a:pos x="279" y="56"/>
                </a:cxn>
                <a:cxn ang="0">
                  <a:pos x="312" y="37"/>
                </a:cxn>
                <a:cxn ang="0">
                  <a:pos x="342" y="19"/>
                </a:cxn>
              </a:cxnLst>
              <a:rect l="0" t="0" r="r" b="b"/>
              <a:pathLst>
                <a:path w="539" h="684">
                  <a:moveTo>
                    <a:pt x="358" y="19"/>
                  </a:moveTo>
                  <a:lnTo>
                    <a:pt x="358" y="0"/>
                  </a:lnTo>
                  <a:lnTo>
                    <a:pt x="375" y="0"/>
                  </a:lnTo>
                  <a:lnTo>
                    <a:pt x="473" y="0"/>
                  </a:lnTo>
                  <a:lnTo>
                    <a:pt x="473" y="19"/>
                  </a:lnTo>
                  <a:lnTo>
                    <a:pt x="473" y="37"/>
                  </a:lnTo>
                  <a:lnTo>
                    <a:pt x="489" y="37"/>
                  </a:lnTo>
                  <a:lnTo>
                    <a:pt x="489" y="56"/>
                  </a:lnTo>
                  <a:lnTo>
                    <a:pt x="489" y="74"/>
                  </a:lnTo>
                  <a:lnTo>
                    <a:pt x="506" y="74"/>
                  </a:lnTo>
                  <a:lnTo>
                    <a:pt x="506" y="93"/>
                  </a:lnTo>
                  <a:lnTo>
                    <a:pt x="522" y="93"/>
                  </a:lnTo>
                  <a:lnTo>
                    <a:pt x="539" y="93"/>
                  </a:lnTo>
                  <a:lnTo>
                    <a:pt x="522" y="93"/>
                  </a:lnTo>
                  <a:lnTo>
                    <a:pt x="506" y="111"/>
                  </a:lnTo>
                  <a:lnTo>
                    <a:pt x="489" y="111"/>
                  </a:lnTo>
                  <a:lnTo>
                    <a:pt x="473" y="130"/>
                  </a:lnTo>
                  <a:lnTo>
                    <a:pt x="457" y="130"/>
                  </a:lnTo>
                  <a:lnTo>
                    <a:pt x="440" y="130"/>
                  </a:lnTo>
                  <a:lnTo>
                    <a:pt x="440" y="148"/>
                  </a:lnTo>
                  <a:lnTo>
                    <a:pt x="424" y="148"/>
                  </a:lnTo>
                  <a:lnTo>
                    <a:pt x="424" y="167"/>
                  </a:lnTo>
                  <a:lnTo>
                    <a:pt x="408" y="167"/>
                  </a:lnTo>
                  <a:lnTo>
                    <a:pt x="408" y="185"/>
                  </a:lnTo>
                  <a:lnTo>
                    <a:pt x="408" y="204"/>
                  </a:lnTo>
                  <a:lnTo>
                    <a:pt x="391" y="204"/>
                  </a:lnTo>
                  <a:lnTo>
                    <a:pt x="391" y="222"/>
                  </a:lnTo>
                  <a:lnTo>
                    <a:pt x="391" y="240"/>
                  </a:lnTo>
                  <a:lnTo>
                    <a:pt x="391" y="259"/>
                  </a:lnTo>
                  <a:lnTo>
                    <a:pt x="391" y="278"/>
                  </a:lnTo>
                  <a:lnTo>
                    <a:pt x="375" y="278"/>
                  </a:lnTo>
                  <a:lnTo>
                    <a:pt x="375" y="296"/>
                  </a:lnTo>
                  <a:lnTo>
                    <a:pt x="375" y="314"/>
                  </a:lnTo>
                  <a:lnTo>
                    <a:pt x="375" y="333"/>
                  </a:lnTo>
                  <a:lnTo>
                    <a:pt x="375" y="351"/>
                  </a:lnTo>
                  <a:lnTo>
                    <a:pt x="358" y="351"/>
                  </a:lnTo>
                  <a:lnTo>
                    <a:pt x="358" y="370"/>
                  </a:lnTo>
                  <a:lnTo>
                    <a:pt x="358" y="389"/>
                  </a:lnTo>
                  <a:lnTo>
                    <a:pt x="358" y="407"/>
                  </a:lnTo>
                  <a:lnTo>
                    <a:pt x="375" y="407"/>
                  </a:lnTo>
                  <a:lnTo>
                    <a:pt x="375" y="425"/>
                  </a:lnTo>
                  <a:lnTo>
                    <a:pt x="375" y="444"/>
                  </a:lnTo>
                  <a:lnTo>
                    <a:pt x="375" y="462"/>
                  </a:lnTo>
                  <a:lnTo>
                    <a:pt x="375" y="481"/>
                  </a:lnTo>
                  <a:lnTo>
                    <a:pt x="375" y="499"/>
                  </a:lnTo>
                  <a:lnTo>
                    <a:pt x="358" y="499"/>
                  </a:lnTo>
                  <a:lnTo>
                    <a:pt x="358" y="518"/>
                  </a:lnTo>
                  <a:lnTo>
                    <a:pt x="358" y="536"/>
                  </a:lnTo>
                  <a:lnTo>
                    <a:pt x="375" y="536"/>
                  </a:lnTo>
                  <a:lnTo>
                    <a:pt x="375" y="554"/>
                  </a:lnTo>
                  <a:lnTo>
                    <a:pt x="375" y="573"/>
                  </a:lnTo>
                  <a:lnTo>
                    <a:pt x="358" y="592"/>
                  </a:lnTo>
                  <a:lnTo>
                    <a:pt x="342" y="592"/>
                  </a:lnTo>
                  <a:lnTo>
                    <a:pt x="342" y="573"/>
                  </a:lnTo>
                  <a:lnTo>
                    <a:pt x="328" y="573"/>
                  </a:lnTo>
                  <a:lnTo>
                    <a:pt x="328" y="592"/>
                  </a:lnTo>
                  <a:lnTo>
                    <a:pt x="312" y="592"/>
                  </a:lnTo>
                  <a:lnTo>
                    <a:pt x="312" y="573"/>
                  </a:lnTo>
                  <a:lnTo>
                    <a:pt x="312" y="592"/>
                  </a:lnTo>
                  <a:lnTo>
                    <a:pt x="296" y="592"/>
                  </a:lnTo>
                  <a:lnTo>
                    <a:pt x="296" y="573"/>
                  </a:lnTo>
                  <a:lnTo>
                    <a:pt x="279" y="573"/>
                  </a:lnTo>
                  <a:lnTo>
                    <a:pt x="279" y="554"/>
                  </a:lnTo>
                  <a:lnTo>
                    <a:pt x="263" y="554"/>
                  </a:lnTo>
                  <a:lnTo>
                    <a:pt x="263" y="536"/>
                  </a:lnTo>
                  <a:lnTo>
                    <a:pt x="247" y="536"/>
                  </a:lnTo>
                  <a:lnTo>
                    <a:pt x="247" y="554"/>
                  </a:lnTo>
                  <a:lnTo>
                    <a:pt x="230" y="554"/>
                  </a:lnTo>
                  <a:lnTo>
                    <a:pt x="230" y="573"/>
                  </a:lnTo>
                  <a:lnTo>
                    <a:pt x="230" y="592"/>
                  </a:lnTo>
                  <a:lnTo>
                    <a:pt x="214" y="592"/>
                  </a:lnTo>
                  <a:lnTo>
                    <a:pt x="214" y="610"/>
                  </a:lnTo>
                  <a:lnTo>
                    <a:pt x="230" y="610"/>
                  </a:lnTo>
                  <a:lnTo>
                    <a:pt x="214" y="610"/>
                  </a:lnTo>
                  <a:lnTo>
                    <a:pt x="214" y="629"/>
                  </a:lnTo>
                  <a:lnTo>
                    <a:pt x="197" y="629"/>
                  </a:lnTo>
                  <a:lnTo>
                    <a:pt x="214" y="629"/>
                  </a:lnTo>
                  <a:lnTo>
                    <a:pt x="214" y="647"/>
                  </a:lnTo>
                  <a:lnTo>
                    <a:pt x="197" y="647"/>
                  </a:lnTo>
                  <a:lnTo>
                    <a:pt x="197" y="629"/>
                  </a:lnTo>
                  <a:lnTo>
                    <a:pt x="197" y="647"/>
                  </a:lnTo>
                  <a:lnTo>
                    <a:pt x="214" y="647"/>
                  </a:lnTo>
                  <a:lnTo>
                    <a:pt x="197" y="647"/>
                  </a:lnTo>
                  <a:lnTo>
                    <a:pt x="214" y="647"/>
                  </a:lnTo>
                  <a:lnTo>
                    <a:pt x="214" y="665"/>
                  </a:lnTo>
                  <a:lnTo>
                    <a:pt x="197" y="665"/>
                  </a:lnTo>
                  <a:lnTo>
                    <a:pt x="197" y="684"/>
                  </a:lnTo>
                  <a:lnTo>
                    <a:pt x="181" y="684"/>
                  </a:lnTo>
                  <a:lnTo>
                    <a:pt x="165" y="684"/>
                  </a:lnTo>
                  <a:lnTo>
                    <a:pt x="148" y="684"/>
                  </a:lnTo>
                  <a:lnTo>
                    <a:pt x="132" y="684"/>
                  </a:lnTo>
                  <a:lnTo>
                    <a:pt x="116" y="684"/>
                  </a:lnTo>
                  <a:lnTo>
                    <a:pt x="116" y="665"/>
                  </a:lnTo>
                  <a:lnTo>
                    <a:pt x="116" y="647"/>
                  </a:lnTo>
                  <a:lnTo>
                    <a:pt x="116" y="610"/>
                  </a:lnTo>
                  <a:lnTo>
                    <a:pt x="132" y="554"/>
                  </a:lnTo>
                  <a:lnTo>
                    <a:pt x="99" y="554"/>
                  </a:lnTo>
                  <a:lnTo>
                    <a:pt x="50" y="554"/>
                  </a:lnTo>
                  <a:lnTo>
                    <a:pt x="0" y="554"/>
                  </a:lnTo>
                  <a:lnTo>
                    <a:pt x="0" y="518"/>
                  </a:lnTo>
                  <a:lnTo>
                    <a:pt x="0" y="481"/>
                  </a:lnTo>
                  <a:lnTo>
                    <a:pt x="0" y="462"/>
                  </a:lnTo>
                  <a:lnTo>
                    <a:pt x="0" y="444"/>
                  </a:lnTo>
                  <a:lnTo>
                    <a:pt x="0" y="425"/>
                  </a:lnTo>
                  <a:lnTo>
                    <a:pt x="17" y="407"/>
                  </a:lnTo>
                  <a:lnTo>
                    <a:pt x="17" y="389"/>
                  </a:lnTo>
                  <a:lnTo>
                    <a:pt x="34" y="370"/>
                  </a:lnTo>
                  <a:lnTo>
                    <a:pt x="34" y="351"/>
                  </a:lnTo>
                  <a:lnTo>
                    <a:pt x="50" y="351"/>
                  </a:lnTo>
                  <a:lnTo>
                    <a:pt x="50" y="333"/>
                  </a:lnTo>
                  <a:lnTo>
                    <a:pt x="34" y="314"/>
                  </a:lnTo>
                  <a:lnTo>
                    <a:pt x="34" y="296"/>
                  </a:lnTo>
                  <a:lnTo>
                    <a:pt x="34" y="278"/>
                  </a:lnTo>
                  <a:lnTo>
                    <a:pt x="17" y="278"/>
                  </a:lnTo>
                  <a:lnTo>
                    <a:pt x="17" y="259"/>
                  </a:lnTo>
                  <a:lnTo>
                    <a:pt x="34" y="259"/>
                  </a:lnTo>
                  <a:lnTo>
                    <a:pt x="34" y="240"/>
                  </a:lnTo>
                  <a:lnTo>
                    <a:pt x="34" y="222"/>
                  </a:lnTo>
                  <a:lnTo>
                    <a:pt x="34" y="204"/>
                  </a:lnTo>
                  <a:lnTo>
                    <a:pt x="17" y="185"/>
                  </a:lnTo>
                  <a:lnTo>
                    <a:pt x="17" y="167"/>
                  </a:lnTo>
                  <a:lnTo>
                    <a:pt x="0" y="148"/>
                  </a:lnTo>
                  <a:lnTo>
                    <a:pt x="0" y="111"/>
                  </a:lnTo>
                  <a:lnTo>
                    <a:pt x="17" y="111"/>
                  </a:lnTo>
                  <a:lnTo>
                    <a:pt x="17" y="130"/>
                  </a:lnTo>
                  <a:lnTo>
                    <a:pt x="34" y="130"/>
                  </a:lnTo>
                  <a:lnTo>
                    <a:pt x="50" y="130"/>
                  </a:lnTo>
                  <a:lnTo>
                    <a:pt x="66" y="130"/>
                  </a:lnTo>
                  <a:lnTo>
                    <a:pt x="66" y="111"/>
                  </a:lnTo>
                  <a:lnTo>
                    <a:pt x="83" y="111"/>
                  </a:lnTo>
                  <a:lnTo>
                    <a:pt x="99" y="111"/>
                  </a:lnTo>
                  <a:lnTo>
                    <a:pt x="116" y="111"/>
                  </a:lnTo>
                  <a:lnTo>
                    <a:pt x="132" y="93"/>
                  </a:lnTo>
                  <a:lnTo>
                    <a:pt x="148" y="93"/>
                  </a:lnTo>
                  <a:lnTo>
                    <a:pt x="165" y="93"/>
                  </a:lnTo>
                  <a:lnTo>
                    <a:pt x="181" y="93"/>
                  </a:lnTo>
                  <a:lnTo>
                    <a:pt x="197" y="93"/>
                  </a:lnTo>
                  <a:lnTo>
                    <a:pt x="197" y="74"/>
                  </a:lnTo>
                  <a:lnTo>
                    <a:pt x="214" y="74"/>
                  </a:lnTo>
                  <a:lnTo>
                    <a:pt x="230" y="74"/>
                  </a:lnTo>
                  <a:lnTo>
                    <a:pt x="230" y="56"/>
                  </a:lnTo>
                  <a:lnTo>
                    <a:pt x="247" y="56"/>
                  </a:lnTo>
                  <a:lnTo>
                    <a:pt x="263" y="56"/>
                  </a:lnTo>
                  <a:lnTo>
                    <a:pt x="279" y="56"/>
                  </a:lnTo>
                  <a:lnTo>
                    <a:pt x="296" y="56"/>
                  </a:lnTo>
                  <a:lnTo>
                    <a:pt x="296" y="37"/>
                  </a:lnTo>
                  <a:lnTo>
                    <a:pt x="312" y="37"/>
                  </a:lnTo>
                  <a:lnTo>
                    <a:pt x="328" y="37"/>
                  </a:lnTo>
                  <a:lnTo>
                    <a:pt x="328" y="19"/>
                  </a:lnTo>
                  <a:lnTo>
                    <a:pt x="342" y="19"/>
                  </a:lnTo>
                  <a:lnTo>
                    <a:pt x="358"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5" name="Freeform 195"/>
            <p:cNvSpPr>
              <a:spLocks/>
            </p:cNvSpPr>
            <p:nvPr/>
          </p:nvSpPr>
          <p:spPr bwMode="auto">
            <a:xfrm>
              <a:off x="7702" y="649"/>
              <a:ext cx="539" cy="684"/>
            </a:xfrm>
            <a:custGeom>
              <a:avLst/>
              <a:gdLst/>
              <a:ahLst/>
              <a:cxnLst>
                <a:cxn ang="0">
                  <a:pos x="375" y="0"/>
                </a:cxn>
                <a:cxn ang="0">
                  <a:pos x="473" y="37"/>
                </a:cxn>
                <a:cxn ang="0">
                  <a:pos x="489" y="74"/>
                </a:cxn>
                <a:cxn ang="0">
                  <a:pos x="522" y="93"/>
                </a:cxn>
                <a:cxn ang="0">
                  <a:pos x="506" y="111"/>
                </a:cxn>
                <a:cxn ang="0">
                  <a:pos x="457" y="130"/>
                </a:cxn>
                <a:cxn ang="0">
                  <a:pos x="424" y="148"/>
                </a:cxn>
                <a:cxn ang="0">
                  <a:pos x="408" y="185"/>
                </a:cxn>
                <a:cxn ang="0">
                  <a:pos x="391" y="222"/>
                </a:cxn>
                <a:cxn ang="0">
                  <a:pos x="391" y="278"/>
                </a:cxn>
                <a:cxn ang="0">
                  <a:pos x="375" y="314"/>
                </a:cxn>
                <a:cxn ang="0">
                  <a:pos x="358" y="351"/>
                </a:cxn>
                <a:cxn ang="0">
                  <a:pos x="358" y="407"/>
                </a:cxn>
                <a:cxn ang="0">
                  <a:pos x="375" y="444"/>
                </a:cxn>
                <a:cxn ang="0">
                  <a:pos x="375" y="499"/>
                </a:cxn>
                <a:cxn ang="0">
                  <a:pos x="358" y="536"/>
                </a:cxn>
                <a:cxn ang="0">
                  <a:pos x="375" y="573"/>
                </a:cxn>
                <a:cxn ang="0">
                  <a:pos x="342" y="573"/>
                </a:cxn>
                <a:cxn ang="0">
                  <a:pos x="312" y="592"/>
                </a:cxn>
                <a:cxn ang="0">
                  <a:pos x="296" y="592"/>
                </a:cxn>
                <a:cxn ang="0">
                  <a:pos x="279" y="554"/>
                </a:cxn>
                <a:cxn ang="0">
                  <a:pos x="247" y="536"/>
                </a:cxn>
                <a:cxn ang="0">
                  <a:pos x="230" y="573"/>
                </a:cxn>
                <a:cxn ang="0">
                  <a:pos x="214" y="610"/>
                </a:cxn>
                <a:cxn ang="0">
                  <a:pos x="214" y="629"/>
                </a:cxn>
                <a:cxn ang="0">
                  <a:pos x="214" y="647"/>
                </a:cxn>
                <a:cxn ang="0">
                  <a:pos x="197" y="647"/>
                </a:cxn>
                <a:cxn ang="0">
                  <a:pos x="214" y="647"/>
                </a:cxn>
                <a:cxn ang="0">
                  <a:pos x="197" y="684"/>
                </a:cxn>
                <a:cxn ang="0">
                  <a:pos x="148" y="684"/>
                </a:cxn>
                <a:cxn ang="0">
                  <a:pos x="116" y="665"/>
                </a:cxn>
                <a:cxn ang="0">
                  <a:pos x="132" y="554"/>
                </a:cxn>
                <a:cxn ang="0">
                  <a:pos x="0" y="554"/>
                </a:cxn>
                <a:cxn ang="0">
                  <a:pos x="0" y="462"/>
                </a:cxn>
                <a:cxn ang="0">
                  <a:pos x="17" y="407"/>
                </a:cxn>
                <a:cxn ang="0">
                  <a:pos x="34" y="351"/>
                </a:cxn>
                <a:cxn ang="0">
                  <a:pos x="34" y="314"/>
                </a:cxn>
                <a:cxn ang="0">
                  <a:pos x="17" y="278"/>
                </a:cxn>
                <a:cxn ang="0">
                  <a:pos x="34" y="240"/>
                </a:cxn>
                <a:cxn ang="0">
                  <a:pos x="17" y="185"/>
                </a:cxn>
                <a:cxn ang="0">
                  <a:pos x="0" y="111"/>
                </a:cxn>
                <a:cxn ang="0">
                  <a:pos x="34" y="130"/>
                </a:cxn>
                <a:cxn ang="0">
                  <a:pos x="66" y="111"/>
                </a:cxn>
                <a:cxn ang="0">
                  <a:pos x="116" y="111"/>
                </a:cxn>
                <a:cxn ang="0">
                  <a:pos x="165" y="93"/>
                </a:cxn>
                <a:cxn ang="0">
                  <a:pos x="197" y="74"/>
                </a:cxn>
                <a:cxn ang="0">
                  <a:pos x="230" y="56"/>
                </a:cxn>
                <a:cxn ang="0">
                  <a:pos x="279" y="56"/>
                </a:cxn>
                <a:cxn ang="0">
                  <a:pos x="312" y="37"/>
                </a:cxn>
                <a:cxn ang="0">
                  <a:pos x="342" y="19"/>
                </a:cxn>
              </a:cxnLst>
              <a:rect l="0" t="0" r="r" b="b"/>
              <a:pathLst>
                <a:path w="539" h="684">
                  <a:moveTo>
                    <a:pt x="358" y="19"/>
                  </a:moveTo>
                  <a:lnTo>
                    <a:pt x="358" y="0"/>
                  </a:lnTo>
                  <a:lnTo>
                    <a:pt x="375" y="0"/>
                  </a:lnTo>
                  <a:lnTo>
                    <a:pt x="473" y="0"/>
                  </a:lnTo>
                  <a:lnTo>
                    <a:pt x="473" y="19"/>
                  </a:lnTo>
                  <a:lnTo>
                    <a:pt x="473" y="37"/>
                  </a:lnTo>
                  <a:lnTo>
                    <a:pt x="489" y="37"/>
                  </a:lnTo>
                  <a:lnTo>
                    <a:pt x="489" y="56"/>
                  </a:lnTo>
                  <a:lnTo>
                    <a:pt x="489" y="74"/>
                  </a:lnTo>
                  <a:lnTo>
                    <a:pt x="506" y="74"/>
                  </a:lnTo>
                  <a:lnTo>
                    <a:pt x="506" y="93"/>
                  </a:lnTo>
                  <a:lnTo>
                    <a:pt x="522" y="93"/>
                  </a:lnTo>
                  <a:lnTo>
                    <a:pt x="539" y="93"/>
                  </a:lnTo>
                  <a:lnTo>
                    <a:pt x="522" y="93"/>
                  </a:lnTo>
                  <a:lnTo>
                    <a:pt x="506" y="111"/>
                  </a:lnTo>
                  <a:lnTo>
                    <a:pt x="489" y="111"/>
                  </a:lnTo>
                  <a:lnTo>
                    <a:pt x="473" y="130"/>
                  </a:lnTo>
                  <a:lnTo>
                    <a:pt x="457" y="130"/>
                  </a:lnTo>
                  <a:lnTo>
                    <a:pt x="440" y="130"/>
                  </a:lnTo>
                  <a:lnTo>
                    <a:pt x="440" y="148"/>
                  </a:lnTo>
                  <a:lnTo>
                    <a:pt x="424" y="148"/>
                  </a:lnTo>
                  <a:lnTo>
                    <a:pt x="424" y="167"/>
                  </a:lnTo>
                  <a:lnTo>
                    <a:pt x="408" y="167"/>
                  </a:lnTo>
                  <a:lnTo>
                    <a:pt x="408" y="185"/>
                  </a:lnTo>
                  <a:lnTo>
                    <a:pt x="408" y="204"/>
                  </a:lnTo>
                  <a:lnTo>
                    <a:pt x="391" y="204"/>
                  </a:lnTo>
                  <a:lnTo>
                    <a:pt x="391" y="222"/>
                  </a:lnTo>
                  <a:lnTo>
                    <a:pt x="391" y="240"/>
                  </a:lnTo>
                  <a:lnTo>
                    <a:pt x="391" y="259"/>
                  </a:lnTo>
                  <a:lnTo>
                    <a:pt x="391" y="278"/>
                  </a:lnTo>
                  <a:lnTo>
                    <a:pt x="375" y="278"/>
                  </a:lnTo>
                  <a:lnTo>
                    <a:pt x="375" y="296"/>
                  </a:lnTo>
                  <a:lnTo>
                    <a:pt x="375" y="314"/>
                  </a:lnTo>
                  <a:lnTo>
                    <a:pt x="375" y="333"/>
                  </a:lnTo>
                  <a:lnTo>
                    <a:pt x="375" y="351"/>
                  </a:lnTo>
                  <a:lnTo>
                    <a:pt x="358" y="351"/>
                  </a:lnTo>
                  <a:lnTo>
                    <a:pt x="358" y="370"/>
                  </a:lnTo>
                  <a:lnTo>
                    <a:pt x="358" y="389"/>
                  </a:lnTo>
                  <a:lnTo>
                    <a:pt x="358" y="407"/>
                  </a:lnTo>
                  <a:lnTo>
                    <a:pt x="375" y="407"/>
                  </a:lnTo>
                  <a:lnTo>
                    <a:pt x="375" y="425"/>
                  </a:lnTo>
                  <a:lnTo>
                    <a:pt x="375" y="444"/>
                  </a:lnTo>
                  <a:lnTo>
                    <a:pt x="375" y="462"/>
                  </a:lnTo>
                  <a:lnTo>
                    <a:pt x="375" y="481"/>
                  </a:lnTo>
                  <a:lnTo>
                    <a:pt x="375" y="499"/>
                  </a:lnTo>
                  <a:lnTo>
                    <a:pt x="358" y="499"/>
                  </a:lnTo>
                  <a:lnTo>
                    <a:pt x="358" y="518"/>
                  </a:lnTo>
                  <a:lnTo>
                    <a:pt x="358" y="536"/>
                  </a:lnTo>
                  <a:lnTo>
                    <a:pt x="375" y="536"/>
                  </a:lnTo>
                  <a:lnTo>
                    <a:pt x="375" y="554"/>
                  </a:lnTo>
                  <a:lnTo>
                    <a:pt x="375" y="573"/>
                  </a:lnTo>
                  <a:lnTo>
                    <a:pt x="358" y="592"/>
                  </a:lnTo>
                  <a:lnTo>
                    <a:pt x="342" y="592"/>
                  </a:lnTo>
                  <a:lnTo>
                    <a:pt x="342" y="573"/>
                  </a:lnTo>
                  <a:lnTo>
                    <a:pt x="328" y="573"/>
                  </a:lnTo>
                  <a:lnTo>
                    <a:pt x="328" y="592"/>
                  </a:lnTo>
                  <a:lnTo>
                    <a:pt x="312" y="592"/>
                  </a:lnTo>
                  <a:lnTo>
                    <a:pt x="312" y="573"/>
                  </a:lnTo>
                  <a:lnTo>
                    <a:pt x="312" y="592"/>
                  </a:lnTo>
                  <a:lnTo>
                    <a:pt x="296" y="592"/>
                  </a:lnTo>
                  <a:lnTo>
                    <a:pt x="296" y="573"/>
                  </a:lnTo>
                  <a:lnTo>
                    <a:pt x="279" y="573"/>
                  </a:lnTo>
                  <a:lnTo>
                    <a:pt x="279" y="554"/>
                  </a:lnTo>
                  <a:lnTo>
                    <a:pt x="263" y="554"/>
                  </a:lnTo>
                  <a:lnTo>
                    <a:pt x="263" y="536"/>
                  </a:lnTo>
                  <a:lnTo>
                    <a:pt x="247" y="536"/>
                  </a:lnTo>
                  <a:lnTo>
                    <a:pt x="247" y="554"/>
                  </a:lnTo>
                  <a:lnTo>
                    <a:pt x="230" y="554"/>
                  </a:lnTo>
                  <a:lnTo>
                    <a:pt x="230" y="573"/>
                  </a:lnTo>
                  <a:lnTo>
                    <a:pt x="230" y="592"/>
                  </a:lnTo>
                  <a:lnTo>
                    <a:pt x="214" y="592"/>
                  </a:lnTo>
                  <a:lnTo>
                    <a:pt x="214" y="610"/>
                  </a:lnTo>
                  <a:lnTo>
                    <a:pt x="230" y="610"/>
                  </a:lnTo>
                  <a:lnTo>
                    <a:pt x="214" y="610"/>
                  </a:lnTo>
                  <a:lnTo>
                    <a:pt x="214" y="629"/>
                  </a:lnTo>
                  <a:lnTo>
                    <a:pt x="197" y="629"/>
                  </a:lnTo>
                  <a:lnTo>
                    <a:pt x="214" y="629"/>
                  </a:lnTo>
                  <a:lnTo>
                    <a:pt x="214" y="647"/>
                  </a:lnTo>
                  <a:lnTo>
                    <a:pt x="197" y="647"/>
                  </a:lnTo>
                  <a:lnTo>
                    <a:pt x="197" y="629"/>
                  </a:lnTo>
                  <a:lnTo>
                    <a:pt x="197" y="647"/>
                  </a:lnTo>
                  <a:lnTo>
                    <a:pt x="214" y="647"/>
                  </a:lnTo>
                  <a:lnTo>
                    <a:pt x="197" y="647"/>
                  </a:lnTo>
                  <a:lnTo>
                    <a:pt x="214" y="647"/>
                  </a:lnTo>
                  <a:lnTo>
                    <a:pt x="214" y="665"/>
                  </a:lnTo>
                  <a:lnTo>
                    <a:pt x="197" y="665"/>
                  </a:lnTo>
                  <a:lnTo>
                    <a:pt x="197" y="684"/>
                  </a:lnTo>
                  <a:lnTo>
                    <a:pt x="181" y="684"/>
                  </a:lnTo>
                  <a:lnTo>
                    <a:pt x="165" y="684"/>
                  </a:lnTo>
                  <a:lnTo>
                    <a:pt x="148" y="684"/>
                  </a:lnTo>
                  <a:lnTo>
                    <a:pt x="132" y="684"/>
                  </a:lnTo>
                  <a:lnTo>
                    <a:pt x="116" y="684"/>
                  </a:lnTo>
                  <a:lnTo>
                    <a:pt x="116" y="665"/>
                  </a:lnTo>
                  <a:lnTo>
                    <a:pt x="116" y="647"/>
                  </a:lnTo>
                  <a:lnTo>
                    <a:pt x="116" y="610"/>
                  </a:lnTo>
                  <a:lnTo>
                    <a:pt x="132" y="554"/>
                  </a:lnTo>
                  <a:lnTo>
                    <a:pt x="99" y="554"/>
                  </a:lnTo>
                  <a:lnTo>
                    <a:pt x="50" y="554"/>
                  </a:lnTo>
                  <a:lnTo>
                    <a:pt x="0" y="554"/>
                  </a:lnTo>
                  <a:lnTo>
                    <a:pt x="0" y="518"/>
                  </a:lnTo>
                  <a:lnTo>
                    <a:pt x="0" y="481"/>
                  </a:lnTo>
                  <a:lnTo>
                    <a:pt x="0" y="462"/>
                  </a:lnTo>
                  <a:lnTo>
                    <a:pt x="0" y="444"/>
                  </a:lnTo>
                  <a:lnTo>
                    <a:pt x="0" y="425"/>
                  </a:lnTo>
                  <a:lnTo>
                    <a:pt x="17" y="407"/>
                  </a:lnTo>
                  <a:lnTo>
                    <a:pt x="17" y="389"/>
                  </a:lnTo>
                  <a:lnTo>
                    <a:pt x="34" y="370"/>
                  </a:lnTo>
                  <a:lnTo>
                    <a:pt x="34" y="351"/>
                  </a:lnTo>
                  <a:lnTo>
                    <a:pt x="50" y="351"/>
                  </a:lnTo>
                  <a:lnTo>
                    <a:pt x="50" y="333"/>
                  </a:lnTo>
                  <a:lnTo>
                    <a:pt x="34" y="314"/>
                  </a:lnTo>
                  <a:lnTo>
                    <a:pt x="34" y="296"/>
                  </a:lnTo>
                  <a:lnTo>
                    <a:pt x="34" y="278"/>
                  </a:lnTo>
                  <a:lnTo>
                    <a:pt x="17" y="278"/>
                  </a:lnTo>
                  <a:lnTo>
                    <a:pt x="17" y="259"/>
                  </a:lnTo>
                  <a:lnTo>
                    <a:pt x="34" y="259"/>
                  </a:lnTo>
                  <a:lnTo>
                    <a:pt x="34" y="240"/>
                  </a:lnTo>
                  <a:lnTo>
                    <a:pt x="34" y="222"/>
                  </a:lnTo>
                  <a:lnTo>
                    <a:pt x="34" y="204"/>
                  </a:lnTo>
                  <a:lnTo>
                    <a:pt x="17" y="185"/>
                  </a:lnTo>
                  <a:lnTo>
                    <a:pt x="17" y="167"/>
                  </a:lnTo>
                  <a:lnTo>
                    <a:pt x="0" y="148"/>
                  </a:lnTo>
                  <a:lnTo>
                    <a:pt x="0" y="111"/>
                  </a:lnTo>
                  <a:lnTo>
                    <a:pt x="17" y="111"/>
                  </a:lnTo>
                  <a:lnTo>
                    <a:pt x="17" y="130"/>
                  </a:lnTo>
                  <a:lnTo>
                    <a:pt x="34" y="130"/>
                  </a:lnTo>
                  <a:lnTo>
                    <a:pt x="50" y="130"/>
                  </a:lnTo>
                  <a:lnTo>
                    <a:pt x="66" y="130"/>
                  </a:lnTo>
                  <a:lnTo>
                    <a:pt x="66" y="111"/>
                  </a:lnTo>
                  <a:lnTo>
                    <a:pt x="83" y="111"/>
                  </a:lnTo>
                  <a:lnTo>
                    <a:pt x="99" y="111"/>
                  </a:lnTo>
                  <a:lnTo>
                    <a:pt x="116" y="111"/>
                  </a:lnTo>
                  <a:lnTo>
                    <a:pt x="132" y="93"/>
                  </a:lnTo>
                  <a:lnTo>
                    <a:pt x="148" y="93"/>
                  </a:lnTo>
                  <a:lnTo>
                    <a:pt x="165" y="93"/>
                  </a:lnTo>
                  <a:lnTo>
                    <a:pt x="181" y="93"/>
                  </a:lnTo>
                  <a:lnTo>
                    <a:pt x="197" y="93"/>
                  </a:lnTo>
                  <a:lnTo>
                    <a:pt x="197" y="74"/>
                  </a:lnTo>
                  <a:lnTo>
                    <a:pt x="214" y="74"/>
                  </a:lnTo>
                  <a:lnTo>
                    <a:pt x="230" y="74"/>
                  </a:lnTo>
                  <a:lnTo>
                    <a:pt x="230" y="56"/>
                  </a:lnTo>
                  <a:lnTo>
                    <a:pt x="247" y="56"/>
                  </a:lnTo>
                  <a:lnTo>
                    <a:pt x="263" y="56"/>
                  </a:lnTo>
                  <a:lnTo>
                    <a:pt x="279" y="56"/>
                  </a:lnTo>
                  <a:lnTo>
                    <a:pt x="296" y="56"/>
                  </a:lnTo>
                  <a:lnTo>
                    <a:pt x="296" y="37"/>
                  </a:lnTo>
                  <a:lnTo>
                    <a:pt x="312" y="37"/>
                  </a:lnTo>
                  <a:lnTo>
                    <a:pt x="328" y="37"/>
                  </a:lnTo>
                  <a:lnTo>
                    <a:pt x="328" y="19"/>
                  </a:lnTo>
                  <a:lnTo>
                    <a:pt x="342" y="19"/>
                  </a:lnTo>
                  <a:lnTo>
                    <a:pt x="358" y="19"/>
                  </a:lnTo>
                  <a:close/>
                </a:path>
              </a:pathLst>
            </a:custGeom>
            <a:grpFill/>
            <a:ln w="7620" cap="rnd">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06" name="Group 191"/>
          <p:cNvGrpSpPr>
            <a:grpSpLocks/>
          </p:cNvGrpSpPr>
          <p:nvPr/>
        </p:nvGrpSpPr>
        <p:grpSpPr bwMode="auto">
          <a:xfrm>
            <a:off x="3503776" y="1913328"/>
            <a:ext cx="351573" cy="534059"/>
            <a:chOff x="1816" y="667"/>
            <a:chExt cx="341" cy="518"/>
          </a:xfrm>
          <a:solidFill>
            <a:schemeClr val="accent5">
              <a:lumMod val="60000"/>
              <a:lumOff val="40000"/>
            </a:schemeClr>
          </a:solidFill>
        </p:grpSpPr>
        <p:sp>
          <p:nvSpPr>
            <p:cNvPr id="407" name="Freeform 193"/>
            <p:cNvSpPr>
              <a:spLocks/>
            </p:cNvSpPr>
            <p:nvPr/>
          </p:nvSpPr>
          <p:spPr bwMode="auto">
            <a:xfrm>
              <a:off x="1816" y="667"/>
              <a:ext cx="341" cy="518"/>
            </a:xfrm>
            <a:custGeom>
              <a:avLst/>
              <a:gdLst/>
              <a:ahLst/>
              <a:cxnLst>
                <a:cxn ang="0">
                  <a:pos x="82" y="18"/>
                </a:cxn>
                <a:cxn ang="0">
                  <a:pos x="98" y="0"/>
                </a:cxn>
                <a:cxn ang="0">
                  <a:pos x="115" y="18"/>
                </a:cxn>
                <a:cxn ang="0">
                  <a:pos x="131" y="0"/>
                </a:cxn>
                <a:cxn ang="0">
                  <a:pos x="164" y="0"/>
                </a:cxn>
                <a:cxn ang="0">
                  <a:pos x="164" y="37"/>
                </a:cxn>
                <a:cxn ang="0">
                  <a:pos x="164" y="74"/>
                </a:cxn>
                <a:cxn ang="0">
                  <a:pos x="180" y="55"/>
                </a:cxn>
                <a:cxn ang="0">
                  <a:pos x="197" y="74"/>
                </a:cxn>
                <a:cxn ang="0">
                  <a:pos x="229" y="74"/>
                </a:cxn>
                <a:cxn ang="0">
                  <a:pos x="229" y="111"/>
                </a:cxn>
                <a:cxn ang="0">
                  <a:pos x="243" y="129"/>
                </a:cxn>
                <a:cxn ang="0">
                  <a:pos x="243" y="92"/>
                </a:cxn>
                <a:cxn ang="0">
                  <a:pos x="259" y="111"/>
                </a:cxn>
                <a:cxn ang="0">
                  <a:pos x="276" y="92"/>
                </a:cxn>
                <a:cxn ang="0">
                  <a:pos x="292" y="111"/>
                </a:cxn>
                <a:cxn ang="0">
                  <a:pos x="292" y="148"/>
                </a:cxn>
                <a:cxn ang="0">
                  <a:pos x="309" y="166"/>
                </a:cxn>
                <a:cxn ang="0">
                  <a:pos x="292" y="185"/>
                </a:cxn>
                <a:cxn ang="0">
                  <a:pos x="309" y="204"/>
                </a:cxn>
                <a:cxn ang="0">
                  <a:pos x="341" y="204"/>
                </a:cxn>
                <a:cxn ang="0">
                  <a:pos x="325" y="222"/>
                </a:cxn>
                <a:cxn ang="0">
                  <a:pos x="341" y="241"/>
                </a:cxn>
                <a:cxn ang="0">
                  <a:pos x="341" y="278"/>
                </a:cxn>
                <a:cxn ang="0">
                  <a:pos x="341" y="315"/>
                </a:cxn>
                <a:cxn ang="0">
                  <a:pos x="325" y="333"/>
                </a:cxn>
                <a:cxn ang="0">
                  <a:pos x="341" y="352"/>
                </a:cxn>
                <a:cxn ang="0">
                  <a:pos x="325" y="370"/>
                </a:cxn>
                <a:cxn ang="0">
                  <a:pos x="341" y="389"/>
                </a:cxn>
                <a:cxn ang="0">
                  <a:pos x="325" y="370"/>
                </a:cxn>
                <a:cxn ang="0">
                  <a:pos x="309" y="389"/>
                </a:cxn>
                <a:cxn ang="0">
                  <a:pos x="325" y="407"/>
                </a:cxn>
                <a:cxn ang="0">
                  <a:pos x="309" y="426"/>
                </a:cxn>
                <a:cxn ang="0">
                  <a:pos x="292" y="444"/>
                </a:cxn>
                <a:cxn ang="0">
                  <a:pos x="276" y="463"/>
                </a:cxn>
                <a:cxn ang="0">
                  <a:pos x="259" y="481"/>
                </a:cxn>
                <a:cxn ang="0">
                  <a:pos x="243" y="500"/>
                </a:cxn>
                <a:cxn ang="0">
                  <a:pos x="229" y="518"/>
                </a:cxn>
                <a:cxn ang="0">
                  <a:pos x="213" y="500"/>
                </a:cxn>
                <a:cxn ang="0">
                  <a:pos x="197" y="481"/>
                </a:cxn>
                <a:cxn ang="0">
                  <a:pos x="180" y="463"/>
                </a:cxn>
                <a:cxn ang="0">
                  <a:pos x="164" y="444"/>
                </a:cxn>
                <a:cxn ang="0">
                  <a:pos x="148" y="426"/>
                </a:cxn>
                <a:cxn ang="0">
                  <a:pos x="148" y="389"/>
                </a:cxn>
                <a:cxn ang="0">
                  <a:pos x="131" y="352"/>
                </a:cxn>
                <a:cxn ang="0">
                  <a:pos x="98" y="352"/>
                </a:cxn>
                <a:cxn ang="0">
                  <a:pos x="82" y="333"/>
                </a:cxn>
                <a:cxn ang="0">
                  <a:pos x="82" y="296"/>
                </a:cxn>
                <a:cxn ang="0">
                  <a:pos x="66" y="278"/>
                </a:cxn>
                <a:cxn ang="0">
                  <a:pos x="49" y="259"/>
                </a:cxn>
                <a:cxn ang="0">
                  <a:pos x="33" y="241"/>
                </a:cxn>
                <a:cxn ang="0">
                  <a:pos x="17" y="222"/>
                </a:cxn>
                <a:cxn ang="0">
                  <a:pos x="17" y="222"/>
                </a:cxn>
                <a:cxn ang="0">
                  <a:pos x="0" y="204"/>
                </a:cxn>
                <a:cxn ang="0">
                  <a:pos x="17" y="185"/>
                </a:cxn>
                <a:cxn ang="0">
                  <a:pos x="0" y="166"/>
                </a:cxn>
                <a:cxn ang="0">
                  <a:pos x="0" y="129"/>
                </a:cxn>
                <a:cxn ang="0">
                  <a:pos x="33" y="111"/>
                </a:cxn>
                <a:cxn ang="0">
                  <a:pos x="49" y="92"/>
                </a:cxn>
              </a:cxnLst>
              <a:rect l="0" t="0" r="r" b="b"/>
              <a:pathLst>
                <a:path w="341" h="518">
                  <a:moveTo>
                    <a:pt x="82" y="0"/>
                  </a:moveTo>
                  <a:lnTo>
                    <a:pt x="82" y="18"/>
                  </a:lnTo>
                  <a:lnTo>
                    <a:pt x="98" y="18"/>
                  </a:lnTo>
                  <a:lnTo>
                    <a:pt x="98" y="0"/>
                  </a:lnTo>
                  <a:lnTo>
                    <a:pt x="115" y="0"/>
                  </a:lnTo>
                  <a:lnTo>
                    <a:pt x="115" y="18"/>
                  </a:lnTo>
                  <a:lnTo>
                    <a:pt x="131" y="18"/>
                  </a:lnTo>
                  <a:lnTo>
                    <a:pt x="131" y="0"/>
                  </a:lnTo>
                  <a:lnTo>
                    <a:pt x="148" y="0"/>
                  </a:lnTo>
                  <a:lnTo>
                    <a:pt x="164" y="0"/>
                  </a:lnTo>
                  <a:lnTo>
                    <a:pt x="164" y="18"/>
                  </a:lnTo>
                  <a:lnTo>
                    <a:pt x="164" y="37"/>
                  </a:lnTo>
                  <a:lnTo>
                    <a:pt x="164" y="55"/>
                  </a:lnTo>
                  <a:lnTo>
                    <a:pt x="164" y="74"/>
                  </a:lnTo>
                  <a:lnTo>
                    <a:pt x="180" y="74"/>
                  </a:lnTo>
                  <a:lnTo>
                    <a:pt x="180" y="55"/>
                  </a:lnTo>
                  <a:lnTo>
                    <a:pt x="197" y="55"/>
                  </a:lnTo>
                  <a:lnTo>
                    <a:pt x="197" y="74"/>
                  </a:lnTo>
                  <a:lnTo>
                    <a:pt x="213" y="74"/>
                  </a:lnTo>
                  <a:lnTo>
                    <a:pt x="229" y="74"/>
                  </a:lnTo>
                  <a:lnTo>
                    <a:pt x="229" y="92"/>
                  </a:lnTo>
                  <a:lnTo>
                    <a:pt x="229" y="111"/>
                  </a:lnTo>
                  <a:lnTo>
                    <a:pt x="229" y="129"/>
                  </a:lnTo>
                  <a:lnTo>
                    <a:pt x="243" y="129"/>
                  </a:lnTo>
                  <a:lnTo>
                    <a:pt x="243" y="111"/>
                  </a:lnTo>
                  <a:lnTo>
                    <a:pt x="243" y="92"/>
                  </a:lnTo>
                  <a:lnTo>
                    <a:pt x="243" y="111"/>
                  </a:lnTo>
                  <a:lnTo>
                    <a:pt x="259" y="111"/>
                  </a:lnTo>
                  <a:lnTo>
                    <a:pt x="259" y="92"/>
                  </a:lnTo>
                  <a:lnTo>
                    <a:pt x="276" y="92"/>
                  </a:lnTo>
                  <a:lnTo>
                    <a:pt x="292" y="92"/>
                  </a:lnTo>
                  <a:lnTo>
                    <a:pt x="292" y="111"/>
                  </a:lnTo>
                  <a:lnTo>
                    <a:pt x="292" y="129"/>
                  </a:lnTo>
                  <a:lnTo>
                    <a:pt x="292" y="148"/>
                  </a:lnTo>
                  <a:lnTo>
                    <a:pt x="292" y="166"/>
                  </a:lnTo>
                  <a:lnTo>
                    <a:pt x="309" y="166"/>
                  </a:lnTo>
                  <a:lnTo>
                    <a:pt x="292" y="166"/>
                  </a:lnTo>
                  <a:lnTo>
                    <a:pt x="292" y="185"/>
                  </a:lnTo>
                  <a:lnTo>
                    <a:pt x="309" y="185"/>
                  </a:lnTo>
                  <a:lnTo>
                    <a:pt x="309" y="204"/>
                  </a:lnTo>
                  <a:lnTo>
                    <a:pt x="325" y="204"/>
                  </a:lnTo>
                  <a:lnTo>
                    <a:pt x="341" y="204"/>
                  </a:lnTo>
                  <a:lnTo>
                    <a:pt x="341" y="222"/>
                  </a:lnTo>
                  <a:lnTo>
                    <a:pt x="325" y="222"/>
                  </a:lnTo>
                  <a:lnTo>
                    <a:pt x="341" y="222"/>
                  </a:lnTo>
                  <a:lnTo>
                    <a:pt x="341" y="241"/>
                  </a:lnTo>
                  <a:lnTo>
                    <a:pt x="341" y="259"/>
                  </a:lnTo>
                  <a:lnTo>
                    <a:pt x="341" y="278"/>
                  </a:lnTo>
                  <a:lnTo>
                    <a:pt x="341" y="296"/>
                  </a:lnTo>
                  <a:lnTo>
                    <a:pt x="341" y="315"/>
                  </a:lnTo>
                  <a:lnTo>
                    <a:pt x="341" y="333"/>
                  </a:lnTo>
                  <a:lnTo>
                    <a:pt x="325" y="333"/>
                  </a:lnTo>
                  <a:lnTo>
                    <a:pt x="341" y="333"/>
                  </a:lnTo>
                  <a:lnTo>
                    <a:pt x="341" y="352"/>
                  </a:lnTo>
                  <a:lnTo>
                    <a:pt x="341" y="370"/>
                  </a:lnTo>
                  <a:lnTo>
                    <a:pt x="325" y="370"/>
                  </a:lnTo>
                  <a:lnTo>
                    <a:pt x="341" y="370"/>
                  </a:lnTo>
                  <a:lnTo>
                    <a:pt x="341" y="389"/>
                  </a:lnTo>
                  <a:lnTo>
                    <a:pt x="325" y="389"/>
                  </a:lnTo>
                  <a:lnTo>
                    <a:pt x="325" y="370"/>
                  </a:lnTo>
                  <a:lnTo>
                    <a:pt x="325" y="389"/>
                  </a:lnTo>
                  <a:lnTo>
                    <a:pt x="309" y="389"/>
                  </a:lnTo>
                  <a:lnTo>
                    <a:pt x="309" y="407"/>
                  </a:lnTo>
                  <a:lnTo>
                    <a:pt x="325" y="407"/>
                  </a:lnTo>
                  <a:lnTo>
                    <a:pt x="325" y="426"/>
                  </a:lnTo>
                  <a:lnTo>
                    <a:pt x="309" y="426"/>
                  </a:lnTo>
                  <a:lnTo>
                    <a:pt x="309" y="444"/>
                  </a:lnTo>
                  <a:lnTo>
                    <a:pt x="292" y="444"/>
                  </a:lnTo>
                  <a:lnTo>
                    <a:pt x="292" y="463"/>
                  </a:lnTo>
                  <a:lnTo>
                    <a:pt x="276" y="463"/>
                  </a:lnTo>
                  <a:lnTo>
                    <a:pt x="276" y="481"/>
                  </a:lnTo>
                  <a:lnTo>
                    <a:pt x="259" y="481"/>
                  </a:lnTo>
                  <a:lnTo>
                    <a:pt x="259" y="500"/>
                  </a:lnTo>
                  <a:lnTo>
                    <a:pt x="243" y="500"/>
                  </a:lnTo>
                  <a:lnTo>
                    <a:pt x="229" y="500"/>
                  </a:lnTo>
                  <a:lnTo>
                    <a:pt x="229" y="518"/>
                  </a:lnTo>
                  <a:lnTo>
                    <a:pt x="213" y="518"/>
                  </a:lnTo>
                  <a:lnTo>
                    <a:pt x="213" y="500"/>
                  </a:lnTo>
                  <a:lnTo>
                    <a:pt x="213" y="481"/>
                  </a:lnTo>
                  <a:lnTo>
                    <a:pt x="197" y="481"/>
                  </a:lnTo>
                  <a:lnTo>
                    <a:pt x="180" y="481"/>
                  </a:lnTo>
                  <a:lnTo>
                    <a:pt x="180" y="463"/>
                  </a:lnTo>
                  <a:lnTo>
                    <a:pt x="164" y="463"/>
                  </a:lnTo>
                  <a:lnTo>
                    <a:pt x="164" y="444"/>
                  </a:lnTo>
                  <a:lnTo>
                    <a:pt x="148" y="444"/>
                  </a:lnTo>
                  <a:lnTo>
                    <a:pt x="148" y="426"/>
                  </a:lnTo>
                  <a:lnTo>
                    <a:pt x="148" y="407"/>
                  </a:lnTo>
                  <a:lnTo>
                    <a:pt x="148" y="389"/>
                  </a:lnTo>
                  <a:lnTo>
                    <a:pt x="148" y="370"/>
                  </a:lnTo>
                  <a:lnTo>
                    <a:pt x="131" y="352"/>
                  </a:lnTo>
                  <a:lnTo>
                    <a:pt x="115" y="352"/>
                  </a:lnTo>
                  <a:lnTo>
                    <a:pt x="98" y="352"/>
                  </a:lnTo>
                  <a:lnTo>
                    <a:pt x="82" y="352"/>
                  </a:lnTo>
                  <a:lnTo>
                    <a:pt x="82" y="333"/>
                  </a:lnTo>
                  <a:lnTo>
                    <a:pt x="82" y="315"/>
                  </a:lnTo>
                  <a:lnTo>
                    <a:pt x="82" y="296"/>
                  </a:lnTo>
                  <a:lnTo>
                    <a:pt x="66" y="296"/>
                  </a:lnTo>
                  <a:lnTo>
                    <a:pt x="66" y="278"/>
                  </a:lnTo>
                  <a:lnTo>
                    <a:pt x="66" y="259"/>
                  </a:lnTo>
                  <a:lnTo>
                    <a:pt x="49" y="259"/>
                  </a:lnTo>
                  <a:lnTo>
                    <a:pt x="49" y="241"/>
                  </a:lnTo>
                  <a:lnTo>
                    <a:pt x="33" y="241"/>
                  </a:lnTo>
                  <a:lnTo>
                    <a:pt x="33" y="222"/>
                  </a:lnTo>
                  <a:lnTo>
                    <a:pt x="17" y="222"/>
                  </a:lnTo>
                  <a:lnTo>
                    <a:pt x="0" y="222"/>
                  </a:lnTo>
                  <a:lnTo>
                    <a:pt x="17" y="222"/>
                  </a:lnTo>
                  <a:lnTo>
                    <a:pt x="17" y="204"/>
                  </a:lnTo>
                  <a:lnTo>
                    <a:pt x="0" y="204"/>
                  </a:lnTo>
                  <a:lnTo>
                    <a:pt x="0" y="185"/>
                  </a:lnTo>
                  <a:lnTo>
                    <a:pt x="17" y="185"/>
                  </a:lnTo>
                  <a:lnTo>
                    <a:pt x="17" y="166"/>
                  </a:lnTo>
                  <a:lnTo>
                    <a:pt x="0" y="166"/>
                  </a:lnTo>
                  <a:lnTo>
                    <a:pt x="0" y="148"/>
                  </a:lnTo>
                  <a:lnTo>
                    <a:pt x="0" y="129"/>
                  </a:lnTo>
                  <a:lnTo>
                    <a:pt x="17" y="111"/>
                  </a:lnTo>
                  <a:lnTo>
                    <a:pt x="33" y="111"/>
                  </a:lnTo>
                  <a:lnTo>
                    <a:pt x="33" y="92"/>
                  </a:lnTo>
                  <a:lnTo>
                    <a:pt x="49" y="92"/>
                  </a:lnTo>
                  <a:lnTo>
                    <a:pt x="8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Freeform 192"/>
            <p:cNvSpPr>
              <a:spLocks/>
            </p:cNvSpPr>
            <p:nvPr/>
          </p:nvSpPr>
          <p:spPr bwMode="auto">
            <a:xfrm>
              <a:off x="1816" y="667"/>
              <a:ext cx="341" cy="518"/>
            </a:xfrm>
            <a:custGeom>
              <a:avLst/>
              <a:gdLst/>
              <a:ahLst/>
              <a:cxnLst>
                <a:cxn ang="0">
                  <a:pos x="82" y="18"/>
                </a:cxn>
                <a:cxn ang="0">
                  <a:pos x="98" y="0"/>
                </a:cxn>
                <a:cxn ang="0">
                  <a:pos x="115" y="18"/>
                </a:cxn>
                <a:cxn ang="0">
                  <a:pos x="131" y="0"/>
                </a:cxn>
                <a:cxn ang="0">
                  <a:pos x="164" y="0"/>
                </a:cxn>
                <a:cxn ang="0">
                  <a:pos x="164" y="37"/>
                </a:cxn>
                <a:cxn ang="0">
                  <a:pos x="164" y="74"/>
                </a:cxn>
                <a:cxn ang="0">
                  <a:pos x="180" y="55"/>
                </a:cxn>
                <a:cxn ang="0">
                  <a:pos x="197" y="74"/>
                </a:cxn>
                <a:cxn ang="0">
                  <a:pos x="229" y="74"/>
                </a:cxn>
                <a:cxn ang="0">
                  <a:pos x="229" y="111"/>
                </a:cxn>
                <a:cxn ang="0">
                  <a:pos x="243" y="129"/>
                </a:cxn>
                <a:cxn ang="0">
                  <a:pos x="243" y="92"/>
                </a:cxn>
                <a:cxn ang="0">
                  <a:pos x="259" y="111"/>
                </a:cxn>
                <a:cxn ang="0">
                  <a:pos x="276" y="92"/>
                </a:cxn>
                <a:cxn ang="0">
                  <a:pos x="292" y="111"/>
                </a:cxn>
                <a:cxn ang="0">
                  <a:pos x="292" y="148"/>
                </a:cxn>
                <a:cxn ang="0">
                  <a:pos x="309" y="166"/>
                </a:cxn>
                <a:cxn ang="0">
                  <a:pos x="292" y="185"/>
                </a:cxn>
                <a:cxn ang="0">
                  <a:pos x="309" y="204"/>
                </a:cxn>
                <a:cxn ang="0">
                  <a:pos x="341" y="204"/>
                </a:cxn>
                <a:cxn ang="0">
                  <a:pos x="325" y="222"/>
                </a:cxn>
                <a:cxn ang="0">
                  <a:pos x="341" y="241"/>
                </a:cxn>
                <a:cxn ang="0">
                  <a:pos x="341" y="278"/>
                </a:cxn>
                <a:cxn ang="0">
                  <a:pos x="341" y="315"/>
                </a:cxn>
                <a:cxn ang="0">
                  <a:pos x="325" y="333"/>
                </a:cxn>
                <a:cxn ang="0">
                  <a:pos x="341" y="352"/>
                </a:cxn>
                <a:cxn ang="0">
                  <a:pos x="325" y="370"/>
                </a:cxn>
                <a:cxn ang="0">
                  <a:pos x="341" y="389"/>
                </a:cxn>
                <a:cxn ang="0">
                  <a:pos x="325" y="370"/>
                </a:cxn>
                <a:cxn ang="0">
                  <a:pos x="309" y="389"/>
                </a:cxn>
                <a:cxn ang="0">
                  <a:pos x="325" y="407"/>
                </a:cxn>
                <a:cxn ang="0">
                  <a:pos x="309" y="426"/>
                </a:cxn>
                <a:cxn ang="0">
                  <a:pos x="292" y="444"/>
                </a:cxn>
                <a:cxn ang="0">
                  <a:pos x="276" y="463"/>
                </a:cxn>
                <a:cxn ang="0">
                  <a:pos x="259" y="481"/>
                </a:cxn>
                <a:cxn ang="0">
                  <a:pos x="243" y="500"/>
                </a:cxn>
                <a:cxn ang="0">
                  <a:pos x="229" y="518"/>
                </a:cxn>
                <a:cxn ang="0">
                  <a:pos x="213" y="500"/>
                </a:cxn>
                <a:cxn ang="0">
                  <a:pos x="197" y="481"/>
                </a:cxn>
                <a:cxn ang="0">
                  <a:pos x="180" y="463"/>
                </a:cxn>
                <a:cxn ang="0">
                  <a:pos x="164" y="444"/>
                </a:cxn>
                <a:cxn ang="0">
                  <a:pos x="148" y="426"/>
                </a:cxn>
                <a:cxn ang="0">
                  <a:pos x="148" y="389"/>
                </a:cxn>
                <a:cxn ang="0">
                  <a:pos x="131" y="352"/>
                </a:cxn>
                <a:cxn ang="0">
                  <a:pos x="98" y="352"/>
                </a:cxn>
                <a:cxn ang="0">
                  <a:pos x="82" y="333"/>
                </a:cxn>
                <a:cxn ang="0">
                  <a:pos x="82" y="296"/>
                </a:cxn>
                <a:cxn ang="0">
                  <a:pos x="66" y="278"/>
                </a:cxn>
                <a:cxn ang="0">
                  <a:pos x="49" y="259"/>
                </a:cxn>
                <a:cxn ang="0">
                  <a:pos x="33" y="241"/>
                </a:cxn>
                <a:cxn ang="0">
                  <a:pos x="17" y="222"/>
                </a:cxn>
                <a:cxn ang="0">
                  <a:pos x="17" y="222"/>
                </a:cxn>
                <a:cxn ang="0">
                  <a:pos x="0" y="204"/>
                </a:cxn>
                <a:cxn ang="0">
                  <a:pos x="17" y="185"/>
                </a:cxn>
                <a:cxn ang="0">
                  <a:pos x="0" y="166"/>
                </a:cxn>
                <a:cxn ang="0">
                  <a:pos x="0" y="129"/>
                </a:cxn>
                <a:cxn ang="0">
                  <a:pos x="33" y="111"/>
                </a:cxn>
                <a:cxn ang="0">
                  <a:pos x="49" y="92"/>
                </a:cxn>
              </a:cxnLst>
              <a:rect l="0" t="0" r="r" b="b"/>
              <a:pathLst>
                <a:path w="341" h="518">
                  <a:moveTo>
                    <a:pt x="82" y="0"/>
                  </a:moveTo>
                  <a:lnTo>
                    <a:pt x="82" y="18"/>
                  </a:lnTo>
                  <a:lnTo>
                    <a:pt x="98" y="18"/>
                  </a:lnTo>
                  <a:lnTo>
                    <a:pt x="98" y="0"/>
                  </a:lnTo>
                  <a:lnTo>
                    <a:pt x="115" y="0"/>
                  </a:lnTo>
                  <a:lnTo>
                    <a:pt x="115" y="18"/>
                  </a:lnTo>
                  <a:lnTo>
                    <a:pt x="131" y="18"/>
                  </a:lnTo>
                  <a:lnTo>
                    <a:pt x="131" y="0"/>
                  </a:lnTo>
                  <a:lnTo>
                    <a:pt x="148" y="0"/>
                  </a:lnTo>
                  <a:lnTo>
                    <a:pt x="164" y="0"/>
                  </a:lnTo>
                  <a:lnTo>
                    <a:pt x="164" y="18"/>
                  </a:lnTo>
                  <a:lnTo>
                    <a:pt x="164" y="37"/>
                  </a:lnTo>
                  <a:lnTo>
                    <a:pt x="164" y="55"/>
                  </a:lnTo>
                  <a:lnTo>
                    <a:pt x="164" y="74"/>
                  </a:lnTo>
                  <a:lnTo>
                    <a:pt x="180" y="74"/>
                  </a:lnTo>
                  <a:lnTo>
                    <a:pt x="180" y="55"/>
                  </a:lnTo>
                  <a:lnTo>
                    <a:pt x="197" y="55"/>
                  </a:lnTo>
                  <a:lnTo>
                    <a:pt x="197" y="74"/>
                  </a:lnTo>
                  <a:lnTo>
                    <a:pt x="213" y="74"/>
                  </a:lnTo>
                  <a:lnTo>
                    <a:pt x="229" y="74"/>
                  </a:lnTo>
                  <a:lnTo>
                    <a:pt x="229" y="92"/>
                  </a:lnTo>
                  <a:lnTo>
                    <a:pt x="229" y="111"/>
                  </a:lnTo>
                  <a:lnTo>
                    <a:pt x="229" y="129"/>
                  </a:lnTo>
                  <a:lnTo>
                    <a:pt x="243" y="129"/>
                  </a:lnTo>
                  <a:lnTo>
                    <a:pt x="243" y="111"/>
                  </a:lnTo>
                  <a:lnTo>
                    <a:pt x="243" y="92"/>
                  </a:lnTo>
                  <a:lnTo>
                    <a:pt x="243" y="111"/>
                  </a:lnTo>
                  <a:lnTo>
                    <a:pt x="259" y="111"/>
                  </a:lnTo>
                  <a:lnTo>
                    <a:pt x="259" y="92"/>
                  </a:lnTo>
                  <a:lnTo>
                    <a:pt x="276" y="92"/>
                  </a:lnTo>
                  <a:lnTo>
                    <a:pt x="292" y="92"/>
                  </a:lnTo>
                  <a:lnTo>
                    <a:pt x="292" y="111"/>
                  </a:lnTo>
                  <a:lnTo>
                    <a:pt x="292" y="129"/>
                  </a:lnTo>
                  <a:lnTo>
                    <a:pt x="292" y="148"/>
                  </a:lnTo>
                  <a:lnTo>
                    <a:pt x="292" y="166"/>
                  </a:lnTo>
                  <a:lnTo>
                    <a:pt x="309" y="166"/>
                  </a:lnTo>
                  <a:lnTo>
                    <a:pt x="292" y="166"/>
                  </a:lnTo>
                  <a:lnTo>
                    <a:pt x="292" y="185"/>
                  </a:lnTo>
                  <a:lnTo>
                    <a:pt x="309" y="185"/>
                  </a:lnTo>
                  <a:lnTo>
                    <a:pt x="309" y="204"/>
                  </a:lnTo>
                  <a:lnTo>
                    <a:pt x="325" y="204"/>
                  </a:lnTo>
                  <a:lnTo>
                    <a:pt x="341" y="204"/>
                  </a:lnTo>
                  <a:lnTo>
                    <a:pt x="341" y="222"/>
                  </a:lnTo>
                  <a:lnTo>
                    <a:pt x="325" y="222"/>
                  </a:lnTo>
                  <a:lnTo>
                    <a:pt x="341" y="222"/>
                  </a:lnTo>
                  <a:lnTo>
                    <a:pt x="341" y="241"/>
                  </a:lnTo>
                  <a:lnTo>
                    <a:pt x="341" y="259"/>
                  </a:lnTo>
                  <a:lnTo>
                    <a:pt x="341" y="278"/>
                  </a:lnTo>
                  <a:lnTo>
                    <a:pt x="341" y="296"/>
                  </a:lnTo>
                  <a:lnTo>
                    <a:pt x="341" y="315"/>
                  </a:lnTo>
                  <a:lnTo>
                    <a:pt x="341" y="333"/>
                  </a:lnTo>
                  <a:lnTo>
                    <a:pt x="325" y="333"/>
                  </a:lnTo>
                  <a:lnTo>
                    <a:pt x="341" y="333"/>
                  </a:lnTo>
                  <a:lnTo>
                    <a:pt x="341" y="352"/>
                  </a:lnTo>
                  <a:lnTo>
                    <a:pt x="341" y="370"/>
                  </a:lnTo>
                  <a:lnTo>
                    <a:pt x="325" y="370"/>
                  </a:lnTo>
                  <a:lnTo>
                    <a:pt x="341" y="370"/>
                  </a:lnTo>
                  <a:lnTo>
                    <a:pt x="341" y="389"/>
                  </a:lnTo>
                  <a:lnTo>
                    <a:pt x="325" y="389"/>
                  </a:lnTo>
                  <a:lnTo>
                    <a:pt x="325" y="370"/>
                  </a:lnTo>
                  <a:lnTo>
                    <a:pt x="325" y="389"/>
                  </a:lnTo>
                  <a:lnTo>
                    <a:pt x="309" y="389"/>
                  </a:lnTo>
                  <a:lnTo>
                    <a:pt x="309" y="407"/>
                  </a:lnTo>
                  <a:lnTo>
                    <a:pt x="325" y="407"/>
                  </a:lnTo>
                  <a:lnTo>
                    <a:pt x="325" y="426"/>
                  </a:lnTo>
                  <a:lnTo>
                    <a:pt x="309" y="426"/>
                  </a:lnTo>
                  <a:lnTo>
                    <a:pt x="309" y="444"/>
                  </a:lnTo>
                  <a:lnTo>
                    <a:pt x="292" y="444"/>
                  </a:lnTo>
                  <a:lnTo>
                    <a:pt x="292" y="463"/>
                  </a:lnTo>
                  <a:lnTo>
                    <a:pt x="276" y="463"/>
                  </a:lnTo>
                  <a:lnTo>
                    <a:pt x="276" y="481"/>
                  </a:lnTo>
                  <a:lnTo>
                    <a:pt x="259" y="481"/>
                  </a:lnTo>
                  <a:lnTo>
                    <a:pt x="259" y="500"/>
                  </a:lnTo>
                  <a:lnTo>
                    <a:pt x="243" y="500"/>
                  </a:lnTo>
                  <a:lnTo>
                    <a:pt x="229" y="500"/>
                  </a:lnTo>
                  <a:lnTo>
                    <a:pt x="229" y="518"/>
                  </a:lnTo>
                  <a:lnTo>
                    <a:pt x="213" y="518"/>
                  </a:lnTo>
                  <a:lnTo>
                    <a:pt x="213" y="500"/>
                  </a:lnTo>
                  <a:lnTo>
                    <a:pt x="213" y="481"/>
                  </a:lnTo>
                  <a:lnTo>
                    <a:pt x="197" y="481"/>
                  </a:lnTo>
                  <a:lnTo>
                    <a:pt x="180" y="481"/>
                  </a:lnTo>
                  <a:lnTo>
                    <a:pt x="180" y="463"/>
                  </a:lnTo>
                  <a:lnTo>
                    <a:pt x="164" y="463"/>
                  </a:lnTo>
                  <a:lnTo>
                    <a:pt x="164" y="444"/>
                  </a:lnTo>
                  <a:lnTo>
                    <a:pt x="148" y="444"/>
                  </a:lnTo>
                  <a:lnTo>
                    <a:pt x="148" y="426"/>
                  </a:lnTo>
                  <a:lnTo>
                    <a:pt x="148" y="407"/>
                  </a:lnTo>
                  <a:lnTo>
                    <a:pt x="148" y="389"/>
                  </a:lnTo>
                  <a:lnTo>
                    <a:pt x="148" y="370"/>
                  </a:lnTo>
                  <a:lnTo>
                    <a:pt x="131" y="352"/>
                  </a:lnTo>
                  <a:lnTo>
                    <a:pt x="115" y="352"/>
                  </a:lnTo>
                  <a:lnTo>
                    <a:pt x="98" y="352"/>
                  </a:lnTo>
                  <a:lnTo>
                    <a:pt x="82" y="352"/>
                  </a:lnTo>
                  <a:lnTo>
                    <a:pt x="82" y="333"/>
                  </a:lnTo>
                  <a:lnTo>
                    <a:pt x="82" y="315"/>
                  </a:lnTo>
                  <a:lnTo>
                    <a:pt x="82" y="296"/>
                  </a:lnTo>
                  <a:lnTo>
                    <a:pt x="66" y="296"/>
                  </a:lnTo>
                  <a:lnTo>
                    <a:pt x="66" y="278"/>
                  </a:lnTo>
                  <a:lnTo>
                    <a:pt x="66" y="259"/>
                  </a:lnTo>
                  <a:lnTo>
                    <a:pt x="49" y="259"/>
                  </a:lnTo>
                  <a:lnTo>
                    <a:pt x="49" y="241"/>
                  </a:lnTo>
                  <a:lnTo>
                    <a:pt x="33" y="241"/>
                  </a:lnTo>
                  <a:lnTo>
                    <a:pt x="33" y="222"/>
                  </a:lnTo>
                  <a:lnTo>
                    <a:pt x="17" y="222"/>
                  </a:lnTo>
                  <a:lnTo>
                    <a:pt x="0" y="222"/>
                  </a:lnTo>
                  <a:lnTo>
                    <a:pt x="17" y="222"/>
                  </a:lnTo>
                  <a:lnTo>
                    <a:pt x="17" y="204"/>
                  </a:lnTo>
                  <a:lnTo>
                    <a:pt x="0" y="204"/>
                  </a:lnTo>
                  <a:lnTo>
                    <a:pt x="0" y="185"/>
                  </a:lnTo>
                  <a:lnTo>
                    <a:pt x="17" y="185"/>
                  </a:lnTo>
                  <a:lnTo>
                    <a:pt x="17" y="166"/>
                  </a:lnTo>
                  <a:lnTo>
                    <a:pt x="0" y="166"/>
                  </a:lnTo>
                  <a:lnTo>
                    <a:pt x="0" y="148"/>
                  </a:lnTo>
                  <a:lnTo>
                    <a:pt x="0" y="129"/>
                  </a:lnTo>
                  <a:lnTo>
                    <a:pt x="17" y="111"/>
                  </a:lnTo>
                  <a:lnTo>
                    <a:pt x="33" y="111"/>
                  </a:lnTo>
                  <a:lnTo>
                    <a:pt x="33" y="92"/>
                  </a:lnTo>
                  <a:lnTo>
                    <a:pt x="49" y="92"/>
                  </a:lnTo>
                  <a:lnTo>
                    <a:pt x="8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09" name="Group 188"/>
          <p:cNvGrpSpPr>
            <a:grpSpLocks/>
          </p:cNvGrpSpPr>
          <p:nvPr/>
        </p:nvGrpSpPr>
        <p:grpSpPr bwMode="auto">
          <a:xfrm>
            <a:off x="3031575" y="1913328"/>
            <a:ext cx="556742" cy="534059"/>
            <a:chOff x="1358" y="667"/>
            <a:chExt cx="540" cy="518"/>
          </a:xfrm>
          <a:solidFill>
            <a:schemeClr val="accent5">
              <a:lumMod val="60000"/>
              <a:lumOff val="40000"/>
            </a:schemeClr>
          </a:solidFill>
        </p:grpSpPr>
        <p:sp>
          <p:nvSpPr>
            <p:cNvPr id="410" name="Freeform 190"/>
            <p:cNvSpPr>
              <a:spLocks/>
            </p:cNvSpPr>
            <p:nvPr/>
          </p:nvSpPr>
          <p:spPr bwMode="auto">
            <a:xfrm>
              <a:off x="1358" y="667"/>
              <a:ext cx="540" cy="518"/>
            </a:xfrm>
            <a:custGeom>
              <a:avLst/>
              <a:gdLst/>
              <a:ahLst/>
              <a:cxnLst>
                <a:cxn ang="0">
                  <a:pos x="327" y="18"/>
                </a:cxn>
                <a:cxn ang="0">
                  <a:pos x="344" y="37"/>
                </a:cxn>
                <a:cxn ang="0">
                  <a:pos x="376" y="55"/>
                </a:cxn>
                <a:cxn ang="0">
                  <a:pos x="360" y="92"/>
                </a:cxn>
                <a:cxn ang="0">
                  <a:pos x="360" y="111"/>
                </a:cxn>
                <a:cxn ang="0">
                  <a:pos x="376" y="148"/>
                </a:cxn>
                <a:cxn ang="0">
                  <a:pos x="409" y="166"/>
                </a:cxn>
                <a:cxn ang="0">
                  <a:pos x="425" y="129"/>
                </a:cxn>
                <a:cxn ang="0">
                  <a:pos x="458" y="129"/>
                </a:cxn>
                <a:cxn ang="0">
                  <a:pos x="475" y="166"/>
                </a:cxn>
                <a:cxn ang="0">
                  <a:pos x="458" y="204"/>
                </a:cxn>
                <a:cxn ang="0">
                  <a:pos x="458" y="222"/>
                </a:cxn>
                <a:cxn ang="0">
                  <a:pos x="491" y="241"/>
                </a:cxn>
                <a:cxn ang="0">
                  <a:pos x="524" y="259"/>
                </a:cxn>
                <a:cxn ang="0">
                  <a:pos x="540" y="296"/>
                </a:cxn>
                <a:cxn ang="0">
                  <a:pos x="540" y="352"/>
                </a:cxn>
                <a:cxn ang="0">
                  <a:pos x="507" y="370"/>
                </a:cxn>
                <a:cxn ang="0">
                  <a:pos x="491" y="370"/>
                </a:cxn>
                <a:cxn ang="0">
                  <a:pos x="475" y="370"/>
                </a:cxn>
                <a:cxn ang="0">
                  <a:pos x="425" y="370"/>
                </a:cxn>
                <a:cxn ang="0">
                  <a:pos x="327" y="426"/>
                </a:cxn>
                <a:cxn ang="0">
                  <a:pos x="278" y="463"/>
                </a:cxn>
                <a:cxn ang="0">
                  <a:pos x="245" y="444"/>
                </a:cxn>
                <a:cxn ang="0">
                  <a:pos x="229" y="481"/>
                </a:cxn>
                <a:cxn ang="0">
                  <a:pos x="213" y="481"/>
                </a:cxn>
                <a:cxn ang="0">
                  <a:pos x="196" y="481"/>
                </a:cxn>
                <a:cxn ang="0">
                  <a:pos x="164" y="500"/>
                </a:cxn>
                <a:cxn ang="0">
                  <a:pos x="147" y="500"/>
                </a:cxn>
                <a:cxn ang="0">
                  <a:pos x="131" y="500"/>
                </a:cxn>
                <a:cxn ang="0">
                  <a:pos x="114" y="500"/>
                </a:cxn>
                <a:cxn ang="0">
                  <a:pos x="82" y="518"/>
                </a:cxn>
                <a:cxn ang="0">
                  <a:pos x="66" y="481"/>
                </a:cxn>
                <a:cxn ang="0">
                  <a:pos x="49" y="444"/>
                </a:cxn>
                <a:cxn ang="0">
                  <a:pos x="16" y="426"/>
                </a:cxn>
                <a:cxn ang="0">
                  <a:pos x="0" y="426"/>
                </a:cxn>
                <a:cxn ang="0">
                  <a:pos x="16" y="407"/>
                </a:cxn>
                <a:cxn ang="0">
                  <a:pos x="0" y="370"/>
                </a:cxn>
                <a:cxn ang="0">
                  <a:pos x="0" y="352"/>
                </a:cxn>
                <a:cxn ang="0">
                  <a:pos x="16" y="315"/>
                </a:cxn>
                <a:cxn ang="0">
                  <a:pos x="49" y="296"/>
                </a:cxn>
                <a:cxn ang="0">
                  <a:pos x="66" y="259"/>
                </a:cxn>
                <a:cxn ang="0">
                  <a:pos x="66" y="204"/>
                </a:cxn>
                <a:cxn ang="0">
                  <a:pos x="66" y="185"/>
                </a:cxn>
                <a:cxn ang="0">
                  <a:pos x="66" y="166"/>
                </a:cxn>
                <a:cxn ang="0">
                  <a:pos x="98" y="148"/>
                </a:cxn>
                <a:cxn ang="0">
                  <a:pos x="114" y="148"/>
                </a:cxn>
                <a:cxn ang="0">
                  <a:pos x="131" y="185"/>
                </a:cxn>
                <a:cxn ang="0">
                  <a:pos x="147" y="185"/>
                </a:cxn>
                <a:cxn ang="0">
                  <a:pos x="180" y="166"/>
                </a:cxn>
                <a:cxn ang="0">
                  <a:pos x="196" y="129"/>
                </a:cxn>
                <a:cxn ang="0">
                  <a:pos x="196" y="111"/>
                </a:cxn>
                <a:cxn ang="0">
                  <a:pos x="213" y="74"/>
                </a:cxn>
                <a:cxn ang="0">
                  <a:pos x="245" y="55"/>
                </a:cxn>
                <a:cxn ang="0">
                  <a:pos x="278" y="37"/>
                </a:cxn>
              </a:cxnLst>
              <a:rect l="0" t="0" r="r" b="b"/>
              <a:pathLst>
                <a:path w="540" h="518">
                  <a:moveTo>
                    <a:pt x="295" y="18"/>
                  </a:moveTo>
                  <a:lnTo>
                    <a:pt x="311" y="18"/>
                  </a:lnTo>
                  <a:lnTo>
                    <a:pt x="327" y="18"/>
                  </a:lnTo>
                  <a:lnTo>
                    <a:pt x="327" y="0"/>
                  </a:lnTo>
                  <a:lnTo>
                    <a:pt x="344" y="18"/>
                  </a:lnTo>
                  <a:lnTo>
                    <a:pt x="344" y="37"/>
                  </a:lnTo>
                  <a:lnTo>
                    <a:pt x="360" y="37"/>
                  </a:lnTo>
                  <a:lnTo>
                    <a:pt x="360" y="55"/>
                  </a:lnTo>
                  <a:lnTo>
                    <a:pt x="376" y="55"/>
                  </a:lnTo>
                  <a:lnTo>
                    <a:pt x="360" y="55"/>
                  </a:lnTo>
                  <a:lnTo>
                    <a:pt x="360" y="74"/>
                  </a:lnTo>
                  <a:lnTo>
                    <a:pt x="360" y="92"/>
                  </a:lnTo>
                  <a:lnTo>
                    <a:pt x="344" y="92"/>
                  </a:lnTo>
                  <a:lnTo>
                    <a:pt x="344" y="111"/>
                  </a:lnTo>
                  <a:lnTo>
                    <a:pt x="360" y="111"/>
                  </a:lnTo>
                  <a:lnTo>
                    <a:pt x="360" y="129"/>
                  </a:lnTo>
                  <a:lnTo>
                    <a:pt x="360" y="148"/>
                  </a:lnTo>
                  <a:lnTo>
                    <a:pt x="376" y="148"/>
                  </a:lnTo>
                  <a:lnTo>
                    <a:pt x="393" y="148"/>
                  </a:lnTo>
                  <a:lnTo>
                    <a:pt x="393" y="166"/>
                  </a:lnTo>
                  <a:lnTo>
                    <a:pt x="409" y="166"/>
                  </a:lnTo>
                  <a:lnTo>
                    <a:pt x="409" y="148"/>
                  </a:lnTo>
                  <a:lnTo>
                    <a:pt x="425" y="148"/>
                  </a:lnTo>
                  <a:lnTo>
                    <a:pt x="425" y="129"/>
                  </a:lnTo>
                  <a:lnTo>
                    <a:pt x="442" y="148"/>
                  </a:lnTo>
                  <a:lnTo>
                    <a:pt x="442" y="129"/>
                  </a:lnTo>
                  <a:lnTo>
                    <a:pt x="458" y="129"/>
                  </a:lnTo>
                  <a:lnTo>
                    <a:pt x="458" y="148"/>
                  </a:lnTo>
                  <a:lnTo>
                    <a:pt x="458" y="166"/>
                  </a:lnTo>
                  <a:lnTo>
                    <a:pt x="475" y="166"/>
                  </a:lnTo>
                  <a:lnTo>
                    <a:pt x="475" y="185"/>
                  </a:lnTo>
                  <a:lnTo>
                    <a:pt x="458" y="185"/>
                  </a:lnTo>
                  <a:lnTo>
                    <a:pt x="458" y="204"/>
                  </a:lnTo>
                  <a:lnTo>
                    <a:pt x="475" y="204"/>
                  </a:lnTo>
                  <a:lnTo>
                    <a:pt x="475" y="222"/>
                  </a:lnTo>
                  <a:lnTo>
                    <a:pt x="458" y="222"/>
                  </a:lnTo>
                  <a:lnTo>
                    <a:pt x="475" y="222"/>
                  </a:lnTo>
                  <a:lnTo>
                    <a:pt x="491" y="222"/>
                  </a:lnTo>
                  <a:lnTo>
                    <a:pt x="491" y="241"/>
                  </a:lnTo>
                  <a:lnTo>
                    <a:pt x="507" y="241"/>
                  </a:lnTo>
                  <a:lnTo>
                    <a:pt x="507" y="259"/>
                  </a:lnTo>
                  <a:lnTo>
                    <a:pt x="524" y="259"/>
                  </a:lnTo>
                  <a:lnTo>
                    <a:pt x="524" y="278"/>
                  </a:lnTo>
                  <a:lnTo>
                    <a:pt x="524" y="296"/>
                  </a:lnTo>
                  <a:lnTo>
                    <a:pt x="540" y="296"/>
                  </a:lnTo>
                  <a:lnTo>
                    <a:pt x="540" y="315"/>
                  </a:lnTo>
                  <a:lnTo>
                    <a:pt x="540" y="333"/>
                  </a:lnTo>
                  <a:lnTo>
                    <a:pt x="540" y="352"/>
                  </a:lnTo>
                  <a:lnTo>
                    <a:pt x="524" y="352"/>
                  </a:lnTo>
                  <a:lnTo>
                    <a:pt x="524" y="370"/>
                  </a:lnTo>
                  <a:lnTo>
                    <a:pt x="507" y="370"/>
                  </a:lnTo>
                  <a:lnTo>
                    <a:pt x="507" y="352"/>
                  </a:lnTo>
                  <a:lnTo>
                    <a:pt x="507" y="370"/>
                  </a:lnTo>
                  <a:lnTo>
                    <a:pt x="491" y="370"/>
                  </a:lnTo>
                  <a:lnTo>
                    <a:pt x="491" y="352"/>
                  </a:lnTo>
                  <a:lnTo>
                    <a:pt x="491" y="370"/>
                  </a:lnTo>
                  <a:lnTo>
                    <a:pt x="475" y="370"/>
                  </a:lnTo>
                  <a:lnTo>
                    <a:pt x="458" y="370"/>
                  </a:lnTo>
                  <a:lnTo>
                    <a:pt x="442" y="370"/>
                  </a:lnTo>
                  <a:lnTo>
                    <a:pt x="425" y="370"/>
                  </a:lnTo>
                  <a:lnTo>
                    <a:pt x="425" y="389"/>
                  </a:lnTo>
                  <a:lnTo>
                    <a:pt x="409" y="389"/>
                  </a:lnTo>
                  <a:lnTo>
                    <a:pt x="327" y="426"/>
                  </a:lnTo>
                  <a:lnTo>
                    <a:pt x="295" y="444"/>
                  </a:lnTo>
                  <a:lnTo>
                    <a:pt x="278" y="444"/>
                  </a:lnTo>
                  <a:lnTo>
                    <a:pt x="278" y="463"/>
                  </a:lnTo>
                  <a:lnTo>
                    <a:pt x="262" y="463"/>
                  </a:lnTo>
                  <a:lnTo>
                    <a:pt x="262" y="444"/>
                  </a:lnTo>
                  <a:lnTo>
                    <a:pt x="245" y="444"/>
                  </a:lnTo>
                  <a:lnTo>
                    <a:pt x="245" y="463"/>
                  </a:lnTo>
                  <a:lnTo>
                    <a:pt x="245" y="481"/>
                  </a:lnTo>
                  <a:lnTo>
                    <a:pt x="229" y="481"/>
                  </a:lnTo>
                  <a:lnTo>
                    <a:pt x="229" y="463"/>
                  </a:lnTo>
                  <a:lnTo>
                    <a:pt x="229" y="481"/>
                  </a:lnTo>
                  <a:lnTo>
                    <a:pt x="213" y="481"/>
                  </a:lnTo>
                  <a:lnTo>
                    <a:pt x="229" y="481"/>
                  </a:lnTo>
                  <a:lnTo>
                    <a:pt x="213" y="481"/>
                  </a:lnTo>
                  <a:lnTo>
                    <a:pt x="196" y="481"/>
                  </a:lnTo>
                  <a:lnTo>
                    <a:pt x="196" y="500"/>
                  </a:lnTo>
                  <a:lnTo>
                    <a:pt x="180" y="500"/>
                  </a:lnTo>
                  <a:lnTo>
                    <a:pt x="164" y="500"/>
                  </a:lnTo>
                  <a:lnTo>
                    <a:pt x="164" y="518"/>
                  </a:lnTo>
                  <a:lnTo>
                    <a:pt x="147" y="518"/>
                  </a:lnTo>
                  <a:lnTo>
                    <a:pt x="147" y="500"/>
                  </a:lnTo>
                  <a:lnTo>
                    <a:pt x="147" y="518"/>
                  </a:lnTo>
                  <a:lnTo>
                    <a:pt x="131" y="518"/>
                  </a:lnTo>
                  <a:lnTo>
                    <a:pt x="131" y="500"/>
                  </a:lnTo>
                  <a:lnTo>
                    <a:pt x="114" y="500"/>
                  </a:lnTo>
                  <a:lnTo>
                    <a:pt x="114" y="481"/>
                  </a:lnTo>
                  <a:lnTo>
                    <a:pt x="114" y="500"/>
                  </a:lnTo>
                  <a:lnTo>
                    <a:pt x="98" y="500"/>
                  </a:lnTo>
                  <a:lnTo>
                    <a:pt x="82" y="500"/>
                  </a:lnTo>
                  <a:lnTo>
                    <a:pt x="82" y="518"/>
                  </a:lnTo>
                  <a:lnTo>
                    <a:pt x="66" y="518"/>
                  </a:lnTo>
                  <a:lnTo>
                    <a:pt x="66" y="500"/>
                  </a:lnTo>
                  <a:lnTo>
                    <a:pt x="66" y="481"/>
                  </a:lnTo>
                  <a:lnTo>
                    <a:pt x="49" y="481"/>
                  </a:lnTo>
                  <a:lnTo>
                    <a:pt x="49" y="463"/>
                  </a:lnTo>
                  <a:lnTo>
                    <a:pt x="49" y="444"/>
                  </a:lnTo>
                  <a:lnTo>
                    <a:pt x="49" y="426"/>
                  </a:lnTo>
                  <a:lnTo>
                    <a:pt x="33" y="426"/>
                  </a:lnTo>
                  <a:lnTo>
                    <a:pt x="16" y="426"/>
                  </a:lnTo>
                  <a:lnTo>
                    <a:pt x="16" y="444"/>
                  </a:lnTo>
                  <a:lnTo>
                    <a:pt x="16" y="426"/>
                  </a:lnTo>
                  <a:lnTo>
                    <a:pt x="0" y="426"/>
                  </a:lnTo>
                  <a:lnTo>
                    <a:pt x="16" y="426"/>
                  </a:lnTo>
                  <a:lnTo>
                    <a:pt x="0" y="407"/>
                  </a:lnTo>
                  <a:lnTo>
                    <a:pt x="16" y="407"/>
                  </a:lnTo>
                  <a:lnTo>
                    <a:pt x="16" y="389"/>
                  </a:lnTo>
                  <a:lnTo>
                    <a:pt x="16" y="370"/>
                  </a:lnTo>
                  <a:lnTo>
                    <a:pt x="0" y="370"/>
                  </a:lnTo>
                  <a:lnTo>
                    <a:pt x="16" y="370"/>
                  </a:lnTo>
                  <a:lnTo>
                    <a:pt x="0" y="370"/>
                  </a:lnTo>
                  <a:lnTo>
                    <a:pt x="0" y="352"/>
                  </a:lnTo>
                  <a:lnTo>
                    <a:pt x="16" y="352"/>
                  </a:lnTo>
                  <a:lnTo>
                    <a:pt x="16" y="333"/>
                  </a:lnTo>
                  <a:lnTo>
                    <a:pt x="16" y="315"/>
                  </a:lnTo>
                  <a:lnTo>
                    <a:pt x="33" y="315"/>
                  </a:lnTo>
                  <a:lnTo>
                    <a:pt x="33" y="296"/>
                  </a:lnTo>
                  <a:lnTo>
                    <a:pt x="49" y="296"/>
                  </a:lnTo>
                  <a:lnTo>
                    <a:pt x="49" y="278"/>
                  </a:lnTo>
                  <a:lnTo>
                    <a:pt x="49" y="259"/>
                  </a:lnTo>
                  <a:lnTo>
                    <a:pt x="66" y="259"/>
                  </a:lnTo>
                  <a:lnTo>
                    <a:pt x="66" y="241"/>
                  </a:lnTo>
                  <a:lnTo>
                    <a:pt x="66" y="222"/>
                  </a:lnTo>
                  <a:lnTo>
                    <a:pt x="66" y="204"/>
                  </a:lnTo>
                  <a:lnTo>
                    <a:pt x="49" y="204"/>
                  </a:lnTo>
                  <a:lnTo>
                    <a:pt x="66" y="204"/>
                  </a:lnTo>
                  <a:lnTo>
                    <a:pt x="66" y="185"/>
                  </a:lnTo>
                  <a:lnTo>
                    <a:pt x="49" y="185"/>
                  </a:lnTo>
                  <a:lnTo>
                    <a:pt x="66" y="185"/>
                  </a:lnTo>
                  <a:lnTo>
                    <a:pt x="66" y="166"/>
                  </a:lnTo>
                  <a:lnTo>
                    <a:pt x="82" y="166"/>
                  </a:lnTo>
                  <a:lnTo>
                    <a:pt x="82" y="148"/>
                  </a:lnTo>
                  <a:lnTo>
                    <a:pt x="98" y="148"/>
                  </a:lnTo>
                  <a:lnTo>
                    <a:pt x="114" y="148"/>
                  </a:lnTo>
                  <a:lnTo>
                    <a:pt x="114" y="166"/>
                  </a:lnTo>
                  <a:lnTo>
                    <a:pt x="114" y="148"/>
                  </a:lnTo>
                  <a:lnTo>
                    <a:pt x="114" y="166"/>
                  </a:lnTo>
                  <a:lnTo>
                    <a:pt x="131" y="166"/>
                  </a:lnTo>
                  <a:lnTo>
                    <a:pt x="131" y="185"/>
                  </a:lnTo>
                  <a:lnTo>
                    <a:pt x="147" y="185"/>
                  </a:lnTo>
                  <a:lnTo>
                    <a:pt x="147" y="204"/>
                  </a:lnTo>
                  <a:lnTo>
                    <a:pt x="147" y="185"/>
                  </a:lnTo>
                  <a:lnTo>
                    <a:pt x="164" y="185"/>
                  </a:lnTo>
                  <a:lnTo>
                    <a:pt x="164" y="166"/>
                  </a:lnTo>
                  <a:lnTo>
                    <a:pt x="180" y="166"/>
                  </a:lnTo>
                  <a:lnTo>
                    <a:pt x="180" y="148"/>
                  </a:lnTo>
                  <a:lnTo>
                    <a:pt x="180" y="129"/>
                  </a:lnTo>
                  <a:lnTo>
                    <a:pt x="196" y="129"/>
                  </a:lnTo>
                  <a:lnTo>
                    <a:pt x="180" y="129"/>
                  </a:lnTo>
                  <a:lnTo>
                    <a:pt x="180" y="111"/>
                  </a:lnTo>
                  <a:lnTo>
                    <a:pt x="196" y="111"/>
                  </a:lnTo>
                  <a:lnTo>
                    <a:pt x="196" y="92"/>
                  </a:lnTo>
                  <a:lnTo>
                    <a:pt x="213" y="92"/>
                  </a:lnTo>
                  <a:lnTo>
                    <a:pt x="213" y="74"/>
                  </a:lnTo>
                  <a:lnTo>
                    <a:pt x="229" y="74"/>
                  </a:lnTo>
                  <a:lnTo>
                    <a:pt x="245" y="74"/>
                  </a:lnTo>
                  <a:lnTo>
                    <a:pt x="245" y="55"/>
                  </a:lnTo>
                  <a:lnTo>
                    <a:pt x="262" y="55"/>
                  </a:lnTo>
                  <a:lnTo>
                    <a:pt x="278" y="55"/>
                  </a:lnTo>
                  <a:lnTo>
                    <a:pt x="278" y="37"/>
                  </a:lnTo>
                  <a:lnTo>
                    <a:pt x="295" y="37"/>
                  </a:lnTo>
                  <a:lnTo>
                    <a:pt x="295"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Freeform 189"/>
            <p:cNvSpPr>
              <a:spLocks/>
            </p:cNvSpPr>
            <p:nvPr/>
          </p:nvSpPr>
          <p:spPr bwMode="auto">
            <a:xfrm>
              <a:off x="1358" y="667"/>
              <a:ext cx="540" cy="518"/>
            </a:xfrm>
            <a:custGeom>
              <a:avLst/>
              <a:gdLst/>
              <a:ahLst/>
              <a:cxnLst>
                <a:cxn ang="0">
                  <a:pos x="327" y="18"/>
                </a:cxn>
                <a:cxn ang="0">
                  <a:pos x="344" y="37"/>
                </a:cxn>
                <a:cxn ang="0">
                  <a:pos x="376" y="55"/>
                </a:cxn>
                <a:cxn ang="0">
                  <a:pos x="360" y="92"/>
                </a:cxn>
                <a:cxn ang="0">
                  <a:pos x="360" y="111"/>
                </a:cxn>
                <a:cxn ang="0">
                  <a:pos x="376" y="148"/>
                </a:cxn>
                <a:cxn ang="0">
                  <a:pos x="409" y="166"/>
                </a:cxn>
                <a:cxn ang="0">
                  <a:pos x="425" y="129"/>
                </a:cxn>
                <a:cxn ang="0">
                  <a:pos x="458" y="129"/>
                </a:cxn>
                <a:cxn ang="0">
                  <a:pos x="475" y="166"/>
                </a:cxn>
                <a:cxn ang="0">
                  <a:pos x="458" y="204"/>
                </a:cxn>
                <a:cxn ang="0">
                  <a:pos x="458" y="222"/>
                </a:cxn>
                <a:cxn ang="0">
                  <a:pos x="491" y="241"/>
                </a:cxn>
                <a:cxn ang="0">
                  <a:pos x="524" y="259"/>
                </a:cxn>
                <a:cxn ang="0">
                  <a:pos x="540" y="296"/>
                </a:cxn>
                <a:cxn ang="0">
                  <a:pos x="540" y="352"/>
                </a:cxn>
                <a:cxn ang="0">
                  <a:pos x="507" y="370"/>
                </a:cxn>
                <a:cxn ang="0">
                  <a:pos x="491" y="370"/>
                </a:cxn>
                <a:cxn ang="0">
                  <a:pos x="475" y="370"/>
                </a:cxn>
                <a:cxn ang="0">
                  <a:pos x="425" y="370"/>
                </a:cxn>
                <a:cxn ang="0">
                  <a:pos x="327" y="426"/>
                </a:cxn>
                <a:cxn ang="0">
                  <a:pos x="278" y="463"/>
                </a:cxn>
                <a:cxn ang="0">
                  <a:pos x="245" y="444"/>
                </a:cxn>
                <a:cxn ang="0">
                  <a:pos x="229" y="481"/>
                </a:cxn>
                <a:cxn ang="0">
                  <a:pos x="213" y="481"/>
                </a:cxn>
                <a:cxn ang="0">
                  <a:pos x="196" y="481"/>
                </a:cxn>
                <a:cxn ang="0">
                  <a:pos x="164" y="500"/>
                </a:cxn>
                <a:cxn ang="0">
                  <a:pos x="147" y="500"/>
                </a:cxn>
                <a:cxn ang="0">
                  <a:pos x="131" y="500"/>
                </a:cxn>
                <a:cxn ang="0">
                  <a:pos x="114" y="500"/>
                </a:cxn>
                <a:cxn ang="0">
                  <a:pos x="82" y="518"/>
                </a:cxn>
                <a:cxn ang="0">
                  <a:pos x="66" y="481"/>
                </a:cxn>
                <a:cxn ang="0">
                  <a:pos x="49" y="444"/>
                </a:cxn>
                <a:cxn ang="0">
                  <a:pos x="16" y="426"/>
                </a:cxn>
                <a:cxn ang="0">
                  <a:pos x="0" y="426"/>
                </a:cxn>
                <a:cxn ang="0">
                  <a:pos x="16" y="407"/>
                </a:cxn>
                <a:cxn ang="0">
                  <a:pos x="0" y="370"/>
                </a:cxn>
                <a:cxn ang="0">
                  <a:pos x="0" y="352"/>
                </a:cxn>
                <a:cxn ang="0">
                  <a:pos x="16" y="315"/>
                </a:cxn>
                <a:cxn ang="0">
                  <a:pos x="49" y="296"/>
                </a:cxn>
                <a:cxn ang="0">
                  <a:pos x="66" y="259"/>
                </a:cxn>
                <a:cxn ang="0">
                  <a:pos x="66" y="204"/>
                </a:cxn>
                <a:cxn ang="0">
                  <a:pos x="66" y="185"/>
                </a:cxn>
                <a:cxn ang="0">
                  <a:pos x="66" y="166"/>
                </a:cxn>
                <a:cxn ang="0">
                  <a:pos x="98" y="148"/>
                </a:cxn>
                <a:cxn ang="0">
                  <a:pos x="114" y="148"/>
                </a:cxn>
                <a:cxn ang="0">
                  <a:pos x="131" y="185"/>
                </a:cxn>
                <a:cxn ang="0">
                  <a:pos x="147" y="185"/>
                </a:cxn>
                <a:cxn ang="0">
                  <a:pos x="180" y="166"/>
                </a:cxn>
                <a:cxn ang="0">
                  <a:pos x="196" y="129"/>
                </a:cxn>
                <a:cxn ang="0">
                  <a:pos x="196" y="111"/>
                </a:cxn>
                <a:cxn ang="0">
                  <a:pos x="213" y="74"/>
                </a:cxn>
                <a:cxn ang="0">
                  <a:pos x="245" y="55"/>
                </a:cxn>
                <a:cxn ang="0">
                  <a:pos x="278" y="37"/>
                </a:cxn>
              </a:cxnLst>
              <a:rect l="0" t="0" r="r" b="b"/>
              <a:pathLst>
                <a:path w="540" h="518">
                  <a:moveTo>
                    <a:pt x="295" y="18"/>
                  </a:moveTo>
                  <a:lnTo>
                    <a:pt x="311" y="18"/>
                  </a:lnTo>
                  <a:lnTo>
                    <a:pt x="327" y="18"/>
                  </a:lnTo>
                  <a:lnTo>
                    <a:pt x="327" y="0"/>
                  </a:lnTo>
                  <a:lnTo>
                    <a:pt x="344" y="18"/>
                  </a:lnTo>
                  <a:lnTo>
                    <a:pt x="344" y="37"/>
                  </a:lnTo>
                  <a:lnTo>
                    <a:pt x="360" y="37"/>
                  </a:lnTo>
                  <a:lnTo>
                    <a:pt x="360" y="55"/>
                  </a:lnTo>
                  <a:lnTo>
                    <a:pt x="376" y="55"/>
                  </a:lnTo>
                  <a:lnTo>
                    <a:pt x="360" y="55"/>
                  </a:lnTo>
                  <a:lnTo>
                    <a:pt x="360" y="74"/>
                  </a:lnTo>
                  <a:lnTo>
                    <a:pt x="360" y="92"/>
                  </a:lnTo>
                  <a:lnTo>
                    <a:pt x="344" y="92"/>
                  </a:lnTo>
                  <a:lnTo>
                    <a:pt x="344" y="111"/>
                  </a:lnTo>
                  <a:lnTo>
                    <a:pt x="360" y="111"/>
                  </a:lnTo>
                  <a:lnTo>
                    <a:pt x="360" y="129"/>
                  </a:lnTo>
                  <a:lnTo>
                    <a:pt x="360" y="148"/>
                  </a:lnTo>
                  <a:lnTo>
                    <a:pt x="376" y="148"/>
                  </a:lnTo>
                  <a:lnTo>
                    <a:pt x="393" y="148"/>
                  </a:lnTo>
                  <a:lnTo>
                    <a:pt x="393" y="166"/>
                  </a:lnTo>
                  <a:lnTo>
                    <a:pt x="409" y="166"/>
                  </a:lnTo>
                  <a:lnTo>
                    <a:pt x="409" y="148"/>
                  </a:lnTo>
                  <a:lnTo>
                    <a:pt x="425" y="148"/>
                  </a:lnTo>
                  <a:lnTo>
                    <a:pt x="425" y="129"/>
                  </a:lnTo>
                  <a:lnTo>
                    <a:pt x="442" y="148"/>
                  </a:lnTo>
                  <a:lnTo>
                    <a:pt x="442" y="129"/>
                  </a:lnTo>
                  <a:lnTo>
                    <a:pt x="458" y="129"/>
                  </a:lnTo>
                  <a:lnTo>
                    <a:pt x="458" y="148"/>
                  </a:lnTo>
                  <a:lnTo>
                    <a:pt x="458" y="166"/>
                  </a:lnTo>
                  <a:lnTo>
                    <a:pt x="475" y="166"/>
                  </a:lnTo>
                  <a:lnTo>
                    <a:pt x="475" y="185"/>
                  </a:lnTo>
                  <a:lnTo>
                    <a:pt x="458" y="185"/>
                  </a:lnTo>
                  <a:lnTo>
                    <a:pt x="458" y="204"/>
                  </a:lnTo>
                  <a:lnTo>
                    <a:pt x="475" y="204"/>
                  </a:lnTo>
                  <a:lnTo>
                    <a:pt x="475" y="222"/>
                  </a:lnTo>
                  <a:lnTo>
                    <a:pt x="458" y="222"/>
                  </a:lnTo>
                  <a:lnTo>
                    <a:pt x="475" y="222"/>
                  </a:lnTo>
                  <a:lnTo>
                    <a:pt x="491" y="222"/>
                  </a:lnTo>
                  <a:lnTo>
                    <a:pt x="491" y="241"/>
                  </a:lnTo>
                  <a:lnTo>
                    <a:pt x="507" y="241"/>
                  </a:lnTo>
                  <a:lnTo>
                    <a:pt x="507" y="259"/>
                  </a:lnTo>
                  <a:lnTo>
                    <a:pt x="524" y="259"/>
                  </a:lnTo>
                  <a:lnTo>
                    <a:pt x="524" y="278"/>
                  </a:lnTo>
                  <a:lnTo>
                    <a:pt x="524" y="296"/>
                  </a:lnTo>
                  <a:lnTo>
                    <a:pt x="540" y="296"/>
                  </a:lnTo>
                  <a:lnTo>
                    <a:pt x="540" y="315"/>
                  </a:lnTo>
                  <a:lnTo>
                    <a:pt x="540" y="333"/>
                  </a:lnTo>
                  <a:lnTo>
                    <a:pt x="540" y="352"/>
                  </a:lnTo>
                  <a:lnTo>
                    <a:pt x="524" y="352"/>
                  </a:lnTo>
                  <a:lnTo>
                    <a:pt x="524" y="370"/>
                  </a:lnTo>
                  <a:lnTo>
                    <a:pt x="507" y="370"/>
                  </a:lnTo>
                  <a:lnTo>
                    <a:pt x="507" y="352"/>
                  </a:lnTo>
                  <a:lnTo>
                    <a:pt x="507" y="370"/>
                  </a:lnTo>
                  <a:lnTo>
                    <a:pt x="491" y="370"/>
                  </a:lnTo>
                  <a:lnTo>
                    <a:pt x="491" y="352"/>
                  </a:lnTo>
                  <a:lnTo>
                    <a:pt x="491" y="370"/>
                  </a:lnTo>
                  <a:lnTo>
                    <a:pt x="475" y="370"/>
                  </a:lnTo>
                  <a:lnTo>
                    <a:pt x="458" y="370"/>
                  </a:lnTo>
                  <a:lnTo>
                    <a:pt x="442" y="370"/>
                  </a:lnTo>
                  <a:lnTo>
                    <a:pt x="425" y="370"/>
                  </a:lnTo>
                  <a:lnTo>
                    <a:pt x="425" y="389"/>
                  </a:lnTo>
                  <a:lnTo>
                    <a:pt x="409" y="389"/>
                  </a:lnTo>
                  <a:lnTo>
                    <a:pt x="327" y="426"/>
                  </a:lnTo>
                  <a:lnTo>
                    <a:pt x="295" y="444"/>
                  </a:lnTo>
                  <a:lnTo>
                    <a:pt x="278" y="444"/>
                  </a:lnTo>
                  <a:lnTo>
                    <a:pt x="278" y="463"/>
                  </a:lnTo>
                  <a:lnTo>
                    <a:pt x="262" y="463"/>
                  </a:lnTo>
                  <a:lnTo>
                    <a:pt x="262" y="444"/>
                  </a:lnTo>
                  <a:lnTo>
                    <a:pt x="245" y="444"/>
                  </a:lnTo>
                  <a:lnTo>
                    <a:pt x="245" y="463"/>
                  </a:lnTo>
                  <a:lnTo>
                    <a:pt x="245" y="481"/>
                  </a:lnTo>
                  <a:lnTo>
                    <a:pt x="229" y="481"/>
                  </a:lnTo>
                  <a:lnTo>
                    <a:pt x="229" y="463"/>
                  </a:lnTo>
                  <a:lnTo>
                    <a:pt x="229" y="481"/>
                  </a:lnTo>
                  <a:lnTo>
                    <a:pt x="213" y="481"/>
                  </a:lnTo>
                  <a:lnTo>
                    <a:pt x="229" y="481"/>
                  </a:lnTo>
                  <a:lnTo>
                    <a:pt x="213" y="481"/>
                  </a:lnTo>
                  <a:lnTo>
                    <a:pt x="196" y="481"/>
                  </a:lnTo>
                  <a:lnTo>
                    <a:pt x="196" y="500"/>
                  </a:lnTo>
                  <a:lnTo>
                    <a:pt x="180" y="500"/>
                  </a:lnTo>
                  <a:lnTo>
                    <a:pt x="164" y="500"/>
                  </a:lnTo>
                  <a:lnTo>
                    <a:pt x="164" y="518"/>
                  </a:lnTo>
                  <a:lnTo>
                    <a:pt x="147" y="518"/>
                  </a:lnTo>
                  <a:lnTo>
                    <a:pt x="147" y="500"/>
                  </a:lnTo>
                  <a:lnTo>
                    <a:pt x="147" y="518"/>
                  </a:lnTo>
                  <a:lnTo>
                    <a:pt x="131" y="518"/>
                  </a:lnTo>
                  <a:lnTo>
                    <a:pt x="131" y="500"/>
                  </a:lnTo>
                  <a:lnTo>
                    <a:pt x="114" y="500"/>
                  </a:lnTo>
                  <a:lnTo>
                    <a:pt x="114" y="481"/>
                  </a:lnTo>
                  <a:lnTo>
                    <a:pt x="114" y="500"/>
                  </a:lnTo>
                  <a:lnTo>
                    <a:pt x="98" y="500"/>
                  </a:lnTo>
                  <a:lnTo>
                    <a:pt x="82" y="500"/>
                  </a:lnTo>
                  <a:lnTo>
                    <a:pt x="82" y="518"/>
                  </a:lnTo>
                  <a:lnTo>
                    <a:pt x="66" y="518"/>
                  </a:lnTo>
                  <a:lnTo>
                    <a:pt x="66" y="500"/>
                  </a:lnTo>
                  <a:lnTo>
                    <a:pt x="66" y="481"/>
                  </a:lnTo>
                  <a:lnTo>
                    <a:pt x="49" y="481"/>
                  </a:lnTo>
                  <a:lnTo>
                    <a:pt x="49" y="463"/>
                  </a:lnTo>
                  <a:lnTo>
                    <a:pt x="49" y="444"/>
                  </a:lnTo>
                  <a:lnTo>
                    <a:pt x="49" y="426"/>
                  </a:lnTo>
                  <a:lnTo>
                    <a:pt x="33" y="426"/>
                  </a:lnTo>
                  <a:lnTo>
                    <a:pt x="16" y="426"/>
                  </a:lnTo>
                  <a:lnTo>
                    <a:pt x="16" y="444"/>
                  </a:lnTo>
                  <a:lnTo>
                    <a:pt x="16" y="426"/>
                  </a:lnTo>
                  <a:lnTo>
                    <a:pt x="0" y="426"/>
                  </a:lnTo>
                  <a:lnTo>
                    <a:pt x="16" y="426"/>
                  </a:lnTo>
                  <a:lnTo>
                    <a:pt x="0" y="407"/>
                  </a:lnTo>
                  <a:lnTo>
                    <a:pt x="16" y="407"/>
                  </a:lnTo>
                  <a:lnTo>
                    <a:pt x="16" y="389"/>
                  </a:lnTo>
                  <a:lnTo>
                    <a:pt x="16" y="370"/>
                  </a:lnTo>
                  <a:lnTo>
                    <a:pt x="0" y="370"/>
                  </a:lnTo>
                  <a:lnTo>
                    <a:pt x="16" y="370"/>
                  </a:lnTo>
                  <a:lnTo>
                    <a:pt x="0" y="370"/>
                  </a:lnTo>
                  <a:lnTo>
                    <a:pt x="0" y="352"/>
                  </a:lnTo>
                  <a:lnTo>
                    <a:pt x="16" y="352"/>
                  </a:lnTo>
                  <a:lnTo>
                    <a:pt x="16" y="333"/>
                  </a:lnTo>
                  <a:lnTo>
                    <a:pt x="16" y="315"/>
                  </a:lnTo>
                  <a:lnTo>
                    <a:pt x="33" y="315"/>
                  </a:lnTo>
                  <a:lnTo>
                    <a:pt x="33" y="296"/>
                  </a:lnTo>
                  <a:lnTo>
                    <a:pt x="49" y="296"/>
                  </a:lnTo>
                  <a:lnTo>
                    <a:pt x="49" y="278"/>
                  </a:lnTo>
                  <a:lnTo>
                    <a:pt x="49" y="259"/>
                  </a:lnTo>
                  <a:lnTo>
                    <a:pt x="66" y="259"/>
                  </a:lnTo>
                  <a:lnTo>
                    <a:pt x="66" y="241"/>
                  </a:lnTo>
                  <a:lnTo>
                    <a:pt x="66" y="222"/>
                  </a:lnTo>
                  <a:lnTo>
                    <a:pt x="66" y="204"/>
                  </a:lnTo>
                  <a:lnTo>
                    <a:pt x="49" y="204"/>
                  </a:lnTo>
                  <a:lnTo>
                    <a:pt x="66" y="204"/>
                  </a:lnTo>
                  <a:lnTo>
                    <a:pt x="66" y="185"/>
                  </a:lnTo>
                  <a:lnTo>
                    <a:pt x="49" y="185"/>
                  </a:lnTo>
                  <a:lnTo>
                    <a:pt x="66" y="185"/>
                  </a:lnTo>
                  <a:lnTo>
                    <a:pt x="66" y="166"/>
                  </a:lnTo>
                  <a:lnTo>
                    <a:pt x="82" y="166"/>
                  </a:lnTo>
                  <a:lnTo>
                    <a:pt x="82" y="148"/>
                  </a:lnTo>
                  <a:lnTo>
                    <a:pt x="98" y="148"/>
                  </a:lnTo>
                  <a:lnTo>
                    <a:pt x="114" y="148"/>
                  </a:lnTo>
                  <a:lnTo>
                    <a:pt x="114" y="166"/>
                  </a:lnTo>
                  <a:lnTo>
                    <a:pt x="114" y="148"/>
                  </a:lnTo>
                  <a:lnTo>
                    <a:pt x="114" y="166"/>
                  </a:lnTo>
                  <a:lnTo>
                    <a:pt x="131" y="166"/>
                  </a:lnTo>
                  <a:lnTo>
                    <a:pt x="131" y="185"/>
                  </a:lnTo>
                  <a:lnTo>
                    <a:pt x="147" y="185"/>
                  </a:lnTo>
                  <a:lnTo>
                    <a:pt x="147" y="204"/>
                  </a:lnTo>
                  <a:lnTo>
                    <a:pt x="147" y="185"/>
                  </a:lnTo>
                  <a:lnTo>
                    <a:pt x="164" y="185"/>
                  </a:lnTo>
                  <a:lnTo>
                    <a:pt x="164" y="166"/>
                  </a:lnTo>
                  <a:lnTo>
                    <a:pt x="180" y="166"/>
                  </a:lnTo>
                  <a:lnTo>
                    <a:pt x="180" y="148"/>
                  </a:lnTo>
                  <a:lnTo>
                    <a:pt x="180" y="129"/>
                  </a:lnTo>
                  <a:lnTo>
                    <a:pt x="196" y="129"/>
                  </a:lnTo>
                  <a:lnTo>
                    <a:pt x="180" y="129"/>
                  </a:lnTo>
                  <a:lnTo>
                    <a:pt x="180" y="111"/>
                  </a:lnTo>
                  <a:lnTo>
                    <a:pt x="196" y="111"/>
                  </a:lnTo>
                  <a:lnTo>
                    <a:pt x="196" y="92"/>
                  </a:lnTo>
                  <a:lnTo>
                    <a:pt x="213" y="92"/>
                  </a:lnTo>
                  <a:lnTo>
                    <a:pt x="213" y="74"/>
                  </a:lnTo>
                  <a:lnTo>
                    <a:pt x="229" y="74"/>
                  </a:lnTo>
                  <a:lnTo>
                    <a:pt x="245" y="74"/>
                  </a:lnTo>
                  <a:lnTo>
                    <a:pt x="245" y="55"/>
                  </a:lnTo>
                  <a:lnTo>
                    <a:pt x="262" y="55"/>
                  </a:lnTo>
                  <a:lnTo>
                    <a:pt x="278" y="55"/>
                  </a:lnTo>
                  <a:lnTo>
                    <a:pt x="278" y="37"/>
                  </a:lnTo>
                  <a:lnTo>
                    <a:pt x="295" y="37"/>
                  </a:lnTo>
                  <a:lnTo>
                    <a:pt x="295"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12" name="Group 185"/>
          <p:cNvGrpSpPr>
            <a:grpSpLocks/>
          </p:cNvGrpSpPr>
          <p:nvPr/>
        </p:nvGrpSpPr>
        <p:grpSpPr bwMode="auto">
          <a:xfrm>
            <a:off x="8563945" y="1971064"/>
            <a:ext cx="654688" cy="571175"/>
            <a:chOff x="6724" y="723"/>
            <a:chExt cx="635" cy="554"/>
          </a:xfrm>
          <a:solidFill>
            <a:schemeClr val="accent5">
              <a:lumMod val="60000"/>
              <a:lumOff val="40000"/>
            </a:schemeClr>
          </a:solidFill>
        </p:grpSpPr>
        <p:sp>
          <p:nvSpPr>
            <p:cNvPr id="413" name="Freeform 187"/>
            <p:cNvSpPr>
              <a:spLocks/>
            </p:cNvSpPr>
            <p:nvPr/>
          </p:nvSpPr>
          <p:spPr bwMode="auto">
            <a:xfrm>
              <a:off x="6724" y="723"/>
              <a:ext cx="635" cy="554"/>
            </a:xfrm>
            <a:custGeom>
              <a:avLst/>
              <a:gdLst/>
              <a:ahLst/>
              <a:cxnLst>
                <a:cxn ang="0">
                  <a:pos x="49" y="55"/>
                </a:cxn>
                <a:cxn ang="0">
                  <a:pos x="82" y="0"/>
                </a:cxn>
                <a:cxn ang="0">
                  <a:pos x="98" y="37"/>
                </a:cxn>
                <a:cxn ang="0">
                  <a:pos x="147" y="55"/>
                </a:cxn>
                <a:cxn ang="0">
                  <a:pos x="180" y="74"/>
                </a:cxn>
                <a:cxn ang="0">
                  <a:pos x="196" y="111"/>
                </a:cxn>
                <a:cxn ang="0">
                  <a:pos x="213" y="148"/>
                </a:cxn>
                <a:cxn ang="0">
                  <a:pos x="213" y="166"/>
                </a:cxn>
                <a:cxn ang="0">
                  <a:pos x="245" y="185"/>
                </a:cxn>
                <a:cxn ang="0">
                  <a:pos x="278" y="185"/>
                </a:cxn>
                <a:cxn ang="0">
                  <a:pos x="294" y="185"/>
                </a:cxn>
                <a:cxn ang="0">
                  <a:pos x="311" y="185"/>
                </a:cxn>
                <a:cxn ang="0">
                  <a:pos x="343" y="166"/>
                </a:cxn>
                <a:cxn ang="0">
                  <a:pos x="360" y="166"/>
                </a:cxn>
                <a:cxn ang="0">
                  <a:pos x="376" y="203"/>
                </a:cxn>
                <a:cxn ang="0">
                  <a:pos x="376" y="221"/>
                </a:cxn>
                <a:cxn ang="0">
                  <a:pos x="360" y="259"/>
                </a:cxn>
                <a:cxn ang="0">
                  <a:pos x="360" y="277"/>
                </a:cxn>
                <a:cxn ang="0">
                  <a:pos x="409" y="277"/>
                </a:cxn>
                <a:cxn ang="0">
                  <a:pos x="442" y="259"/>
                </a:cxn>
                <a:cxn ang="0">
                  <a:pos x="458" y="221"/>
                </a:cxn>
                <a:cxn ang="0">
                  <a:pos x="491" y="240"/>
                </a:cxn>
                <a:cxn ang="0">
                  <a:pos x="507" y="277"/>
                </a:cxn>
                <a:cxn ang="0">
                  <a:pos x="507" y="295"/>
                </a:cxn>
                <a:cxn ang="0">
                  <a:pos x="507" y="314"/>
                </a:cxn>
                <a:cxn ang="0">
                  <a:pos x="507" y="351"/>
                </a:cxn>
                <a:cxn ang="0">
                  <a:pos x="540" y="332"/>
                </a:cxn>
                <a:cxn ang="0">
                  <a:pos x="556" y="295"/>
                </a:cxn>
                <a:cxn ang="0">
                  <a:pos x="556" y="240"/>
                </a:cxn>
                <a:cxn ang="0">
                  <a:pos x="586" y="259"/>
                </a:cxn>
                <a:cxn ang="0">
                  <a:pos x="619" y="277"/>
                </a:cxn>
                <a:cxn ang="0">
                  <a:pos x="603" y="277"/>
                </a:cxn>
                <a:cxn ang="0">
                  <a:pos x="603" y="332"/>
                </a:cxn>
                <a:cxn ang="0">
                  <a:pos x="603" y="351"/>
                </a:cxn>
                <a:cxn ang="0">
                  <a:pos x="586" y="388"/>
                </a:cxn>
                <a:cxn ang="0">
                  <a:pos x="570" y="425"/>
                </a:cxn>
                <a:cxn ang="0">
                  <a:pos x="556" y="461"/>
                </a:cxn>
                <a:cxn ang="0">
                  <a:pos x="409" y="535"/>
                </a:cxn>
                <a:cxn ang="0">
                  <a:pos x="376" y="517"/>
                </a:cxn>
                <a:cxn ang="0">
                  <a:pos x="343" y="498"/>
                </a:cxn>
                <a:cxn ang="0">
                  <a:pos x="294" y="480"/>
                </a:cxn>
                <a:cxn ang="0">
                  <a:pos x="245" y="443"/>
                </a:cxn>
                <a:cxn ang="0">
                  <a:pos x="229" y="443"/>
                </a:cxn>
                <a:cxn ang="0">
                  <a:pos x="196" y="425"/>
                </a:cxn>
                <a:cxn ang="0">
                  <a:pos x="147" y="406"/>
                </a:cxn>
                <a:cxn ang="0">
                  <a:pos x="65" y="351"/>
                </a:cxn>
                <a:cxn ang="0">
                  <a:pos x="65" y="295"/>
                </a:cxn>
                <a:cxn ang="0">
                  <a:pos x="65" y="240"/>
                </a:cxn>
                <a:cxn ang="0">
                  <a:pos x="33" y="166"/>
                </a:cxn>
                <a:cxn ang="0">
                  <a:pos x="0" y="111"/>
                </a:cxn>
              </a:cxnLst>
              <a:rect l="0" t="0" r="r" b="b"/>
              <a:pathLst>
                <a:path w="635" h="554">
                  <a:moveTo>
                    <a:pt x="0" y="92"/>
                  </a:moveTo>
                  <a:lnTo>
                    <a:pt x="16" y="74"/>
                  </a:lnTo>
                  <a:lnTo>
                    <a:pt x="49" y="55"/>
                  </a:lnTo>
                  <a:lnTo>
                    <a:pt x="65" y="19"/>
                  </a:lnTo>
                  <a:lnTo>
                    <a:pt x="65" y="0"/>
                  </a:lnTo>
                  <a:lnTo>
                    <a:pt x="82" y="0"/>
                  </a:lnTo>
                  <a:lnTo>
                    <a:pt x="82" y="19"/>
                  </a:lnTo>
                  <a:lnTo>
                    <a:pt x="98" y="19"/>
                  </a:lnTo>
                  <a:lnTo>
                    <a:pt x="98" y="37"/>
                  </a:lnTo>
                  <a:lnTo>
                    <a:pt x="115" y="37"/>
                  </a:lnTo>
                  <a:lnTo>
                    <a:pt x="131" y="55"/>
                  </a:lnTo>
                  <a:lnTo>
                    <a:pt x="147" y="55"/>
                  </a:lnTo>
                  <a:lnTo>
                    <a:pt x="147" y="74"/>
                  </a:lnTo>
                  <a:lnTo>
                    <a:pt x="164" y="74"/>
                  </a:lnTo>
                  <a:lnTo>
                    <a:pt x="180" y="74"/>
                  </a:lnTo>
                  <a:lnTo>
                    <a:pt x="196" y="74"/>
                  </a:lnTo>
                  <a:lnTo>
                    <a:pt x="196" y="92"/>
                  </a:lnTo>
                  <a:lnTo>
                    <a:pt x="196" y="111"/>
                  </a:lnTo>
                  <a:lnTo>
                    <a:pt x="213" y="111"/>
                  </a:lnTo>
                  <a:lnTo>
                    <a:pt x="213" y="130"/>
                  </a:lnTo>
                  <a:lnTo>
                    <a:pt x="213" y="148"/>
                  </a:lnTo>
                  <a:lnTo>
                    <a:pt x="213" y="166"/>
                  </a:lnTo>
                  <a:lnTo>
                    <a:pt x="196" y="166"/>
                  </a:lnTo>
                  <a:lnTo>
                    <a:pt x="213" y="166"/>
                  </a:lnTo>
                  <a:lnTo>
                    <a:pt x="213" y="185"/>
                  </a:lnTo>
                  <a:lnTo>
                    <a:pt x="229" y="185"/>
                  </a:lnTo>
                  <a:lnTo>
                    <a:pt x="245" y="185"/>
                  </a:lnTo>
                  <a:lnTo>
                    <a:pt x="262" y="185"/>
                  </a:lnTo>
                  <a:lnTo>
                    <a:pt x="278" y="166"/>
                  </a:lnTo>
                  <a:lnTo>
                    <a:pt x="278" y="185"/>
                  </a:lnTo>
                  <a:lnTo>
                    <a:pt x="278" y="203"/>
                  </a:lnTo>
                  <a:lnTo>
                    <a:pt x="278" y="185"/>
                  </a:lnTo>
                  <a:lnTo>
                    <a:pt x="294" y="185"/>
                  </a:lnTo>
                  <a:lnTo>
                    <a:pt x="311" y="185"/>
                  </a:lnTo>
                  <a:lnTo>
                    <a:pt x="311" y="203"/>
                  </a:lnTo>
                  <a:lnTo>
                    <a:pt x="311" y="185"/>
                  </a:lnTo>
                  <a:lnTo>
                    <a:pt x="327" y="185"/>
                  </a:lnTo>
                  <a:lnTo>
                    <a:pt x="327" y="166"/>
                  </a:lnTo>
                  <a:lnTo>
                    <a:pt x="343" y="166"/>
                  </a:lnTo>
                  <a:lnTo>
                    <a:pt x="343" y="185"/>
                  </a:lnTo>
                  <a:lnTo>
                    <a:pt x="343" y="166"/>
                  </a:lnTo>
                  <a:lnTo>
                    <a:pt x="360" y="166"/>
                  </a:lnTo>
                  <a:lnTo>
                    <a:pt x="360" y="185"/>
                  </a:lnTo>
                  <a:lnTo>
                    <a:pt x="376" y="185"/>
                  </a:lnTo>
                  <a:lnTo>
                    <a:pt x="376" y="203"/>
                  </a:lnTo>
                  <a:lnTo>
                    <a:pt x="360" y="203"/>
                  </a:lnTo>
                  <a:lnTo>
                    <a:pt x="376" y="203"/>
                  </a:lnTo>
                  <a:lnTo>
                    <a:pt x="376" y="221"/>
                  </a:lnTo>
                  <a:lnTo>
                    <a:pt x="376" y="240"/>
                  </a:lnTo>
                  <a:lnTo>
                    <a:pt x="360" y="240"/>
                  </a:lnTo>
                  <a:lnTo>
                    <a:pt x="360" y="259"/>
                  </a:lnTo>
                  <a:lnTo>
                    <a:pt x="376" y="259"/>
                  </a:lnTo>
                  <a:lnTo>
                    <a:pt x="360" y="259"/>
                  </a:lnTo>
                  <a:lnTo>
                    <a:pt x="360" y="277"/>
                  </a:lnTo>
                  <a:lnTo>
                    <a:pt x="376" y="277"/>
                  </a:lnTo>
                  <a:lnTo>
                    <a:pt x="393" y="277"/>
                  </a:lnTo>
                  <a:lnTo>
                    <a:pt x="409" y="277"/>
                  </a:lnTo>
                  <a:lnTo>
                    <a:pt x="409" y="259"/>
                  </a:lnTo>
                  <a:lnTo>
                    <a:pt x="425" y="259"/>
                  </a:lnTo>
                  <a:lnTo>
                    <a:pt x="442" y="259"/>
                  </a:lnTo>
                  <a:lnTo>
                    <a:pt x="442" y="240"/>
                  </a:lnTo>
                  <a:lnTo>
                    <a:pt x="458" y="240"/>
                  </a:lnTo>
                  <a:lnTo>
                    <a:pt x="458" y="221"/>
                  </a:lnTo>
                  <a:lnTo>
                    <a:pt x="474" y="221"/>
                  </a:lnTo>
                  <a:lnTo>
                    <a:pt x="474" y="240"/>
                  </a:lnTo>
                  <a:lnTo>
                    <a:pt x="491" y="240"/>
                  </a:lnTo>
                  <a:lnTo>
                    <a:pt x="491" y="259"/>
                  </a:lnTo>
                  <a:lnTo>
                    <a:pt x="491" y="277"/>
                  </a:lnTo>
                  <a:lnTo>
                    <a:pt x="507" y="277"/>
                  </a:lnTo>
                  <a:lnTo>
                    <a:pt x="491" y="277"/>
                  </a:lnTo>
                  <a:lnTo>
                    <a:pt x="491" y="295"/>
                  </a:lnTo>
                  <a:lnTo>
                    <a:pt x="507" y="295"/>
                  </a:lnTo>
                  <a:lnTo>
                    <a:pt x="491" y="295"/>
                  </a:lnTo>
                  <a:lnTo>
                    <a:pt x="491" y="314"/>
                  </a:lnTo>
                  <a:lnTo>
                    <a:pt x="507" y="314"/>
                  </a:lnTo>
                  <a:lnTo>
                    <a:pt x="491" y="332"/>
                  </a:lnTo>
                  <a:lnTo>
                    <a:pt x="507" y="332"/>
                  </a:lnTo>
                  <a:lnTo>
                    <a:pt x="507" y="351"/>
                  </a:lnTo>
                  <a:lnTo>
                    <a:pt x="524" y="351"/>
                  </a:lnTo>
                  <a:lnTo>
                    <a:pt x="524" y="332"/>
                  </a:lnTo>
                  <a:lnTo>
                    <a:pt x="540" y="332"/>
                  </a:lnTo>
                  <a:lnTo>
                    <a:pt x="540" y="314"/>
                  </a:lnTo>
                  <a:lnTo>
                    <a:pt x="556" y="314"/>
                  </a:lnTo>
                  <a:lnTo>
                    <a:pt x="556" y="295"/>
                  </a:lnTo>
                  <a:lnTo>
                    <a:pt x="556" y="277"/>
                  </a:lnTo>
                  <a:lnTo>
                    <a:pt x="556" y="259"/>
                  </a:lnTo>
                  <a:lnTo>
                    <a:pt x="556" y="240"/>
                  </a:lnTo>
                  <a:lnTo>
                    <a:pt x="570" y="240"/>
                  </a:lnTo>
                  <a:lnTo>
                    <a:pt x="586" y="240"/>
                  </a:lnTo>
                  <a:lnTo>
                    <a:pt x="586" y="259"/>
                  </a:lnTo>
                  <a:lnTo>
                    <a:pt x="603" y="259"/>
                  </a:lnTo>
                  <a:lnTo>
                    <a:pt x="603" y="277"/>
                  </a:lnTo>
                  <a:lnTo>
                    <a:pt x="619" y="277"/>
                  </a:lnTo>
                  <a:lnTo>
                    <a:pt x="635" y="277"/>
                  </a:lnTo>
                  <a:lnTo>
                    <a:pt x="619" y="277"/>
                  </a:lnTo>
                  <a:lnTo>
                    <a:pt x="603" y="277"/>
                  </a:lnTo>
                  <a:lnTo>
                    <a:pt x="603" y="295"/>
                  </a:lnTo>
                  <a:lnTo>
                    <a:pt x="603" y="314"/>
                  </a:lnTo>
                  <a:lnTo>
                    <a:pt x="603" y="332"/>
                  </a:lnTo>
                  <a:lnTo>
                    <a:pt x="586" y="332"/>
                  </a:lnTo>
                  <a:lnTo>
                    <a:pt x="586" y="351"/>
                  </a:lnTo>
                  <a:lnTo>
                    <a:pt x="603" y="351"/>
                  </a:lnTo>
                  <a:lnTo>
                    <a:pt x="603" y="369"/>
                  </a:lnTo>
                  <a:lnTo>
                    <a:pt x="586" y="369"/>
                  </a:lnTo>
                  <a:lnTo>
                    <a:pt x="586" y="388"/>
                  </a:lnTo>
                  <a:lnTo>
                    <a:pt x="586" y="406"/>
                  </a:lnTo>
                  <a:lnTo>
                    <a:pt x="570" y="406"/>
                  </a:lnTo>
                  <a:lnTo>
                    <a:pt x="570" y="425"/>
                  </a:lnTo>
                  <a:lnTo>
                    <a:pt x="570" y="443"/>
                  </a:lnTo>
                  <a:lnTo>
                    <a:pt x="570" y="461"/>
                  </a:lnTo>
                  <a:lnTo>
                    <a:pt x="556" y="461"/>
                  </a:lnTo>
                  <a:lnTo>
                    <a:pt x="556" y="480"/>
                  </a:lnTo>
                  <a:lnTo>
                    <a:pt x="425" y="554"/>
                  </a:lnTo>
                  <a:lnTo>
                    <a:pt x="409" y="535"/>
                  </a:lnTo>
                  <a:lnTo>
                    <a:pt x="393" y="535"/>
                  </a:lnTo>
                  <a:lnTo>
                    <a:pt x="376" y="535"/>
                  </a:lnTo>
                  <a:lnTo>
                    <a:pt x="376" y="517"/>
                  </a:lnTo>
                  <a:lnTo>
                    <a:pt x="360" y="517"/>
                  </a:lnTo>
                  <a:lnTo>
                    <a:pt x="343" y="517"/>
                  </a:lnTo>
                  <a:lnTo>
                    <a:pt x="343" y="498"/>
                  </a:lnTo>
                  <a:lnTo>
                    <a:pt x="327" y="498"/>
                  </a:lnTo>
                  <a:lnTo>
                    <a:pt x="311" y="480"/>
                  </a:lnTo>
                  <a:lnTo>
                    <a:pt x="294" y="480"/>
                  </a:lnTo>
                  <a:lnTo>
                    <a:pt x="278" y="461"/>
                  </a:lnTo>
                  <a:lnTo>
                    <a:pt x="262" y="461"/>
                  </a:lnTo>
                  <a:lnTo>
                    <a:pt x="245" y="443"/>
                  </a:lnTo>
                  <a:lnTo>
                    <a:pt x="229" y="443"/>
                  </a:lnTo>
                  <a:lnTo>
                    <a:pt x="229" y="461"/>
                  </a:lnTo>
                  <a:lnTo>
                    <a:pt x="229" y="443"/>
                  </a:lnTo>
                  <a:lnTo>
                    <a:pt x="213" y="443"/>
                  </a:lnTo>
                  <a:lnTo>
                    <a:pt x="213" y="425"/>
                  </a:lnTo>
                  <a:lnTo>
                    <a:pt x="196" y="425"/>
                  </a:lnTo>
                  <a:lnTo>
                    <a:pt x="180" y="425"/>
                  </a:lnTo>
                  <a:lnTo>
                    <a:pt x="164" y="425"/>
                  </a:lnTo>
                  <a:lnTo>
                    <a:pt x="147" y="406"/>
                  </a:lnTo>
                  <a:lnTo>
                    <a:pt x="147" y="388"/>
                  </a:lnTo>
                  <a:lnTo>
                    <a:pt x="98" y="369"/>
                  </a:lnTo>
                  <a:lnTo>
                    <a:pt x="65" y="351"/>
                  </a:lnTo>
                  <a:lnTo>
                    <a:pt x="65" y="332"/>
                  </a:lnTo>
                  <a:lnTo>
                    <a:pt x="65" y="314"/>
                  </a:lnTo>
                  <a:lnTo>
                    <a:pt x="65" y="295"/>
                  </a:lnTo>
                  <a:lnTo>
                    <a:pt x="65" y="277"/>
                  </a:lnTo>
                  <a:lnTo>
                    <a:pt x="65" y="259"/>
                  </a:lnTo>
                  <a:lnTo>
                    <a:pt x="65" y="240"/>
                  </a:lnTo>
                  <a:lnTo>
                    <a:pt x="65" y="221"/>
                  </a:lnTo>
                  <a:lnTo>
                    <a:pt x="49" y="185"/>
                  </a:lnTo>
                  <a:lnTo>
                    <a:pt x="33" y="166"/>
                  </a:lnTo>
                  <a:lnTo>
                    <a:pt x="33" y="148"/>
                  </a:lnTo>
                  <a:lnTo>
                    <a:pt x="16" y="130"/>
                  </a:lnTo>
                  <a:lnTo>
                    <a:pt x="0" y="111"/>
                  </a:lnTo>
                  <a:lnTo>
                    <a:pt x="0" y="92"/>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Freeform 186"/>
            <p:cNvSpPr>
              <a:spLocks/>
            </p:cNvSpPr>
            <p:nvPr/>
          </p:nvSpPr>
          <p:spPr bwMode="auto">
            <a:xfrm>
              <a:off x="6724" y="723"/>
              <a:ext cx="635" cy="554"/>
            </a:xfrm>
            <a:custGeom>
              <a:avLst/>
              <a:gdLst/>
              <a:ahLst/>
              <a:cxnLst>
                <a:cxn ang="0">
                  <a:pos x="49" y="55"/>
                </a:cxn>
                <a:cxn ang="0">
                  <a:pos x="82" y="0"/>
                </a:cxn>
                <a:cxn ang="0">
                  <a:pos x="98" y="37"/>
                </a:cxn>
                <a:cxn ang="0">
                  <a:pos x="147" y="55"/>
                </a:cxn>
                <a:cxn ang="0">
                  <a:pos x="180" y="74"/>
                </a:cxn>
                <a:cxn ang="0">
                  <a:pos x="196" y="111"/>
                </a:cxn>
                <a:cxn ang="0">
                  <a:pos x="213" y="148"/>
                </a:cxn>
                <a:cxn ang="0">
                  <a:pos x="213" y="166"/>
                </a:cxn>
                <a:cxn ang="0">
                  <a:pos x="245" y="185"/>
                </a:cxn>
                <a:cxn ang="0">
                  <a:pos x="278" y="185"/>
                </a:cxn>
                <a:cxn ang="0">
                  <a:pos x="294" y="185"/>
                </a:cxn>
                <a:cxn ang="0">
                  <a:pos x="311" y="185"/>
                </a:cxn>
                <a:cxn ang="0">
                  <a:pos x="343" y="166"/>
                </a:cxn>
                <a:cxn ang="0">
                  <a:pos x="360" y="166"/>
                </a:cxn>
                <a:cxn ang="0">
                  <a:pos x="376" y="203"/>
                </a:cxn>
                <a:cxn ang="0">
                  <a:pos x="376" y="221"/>
                </a:cxn>
                <a:cxn ang="0">
                  <a:pos x="360" y="259"/>
                </a:cxn>
                <a:cxn ang="0">
                  <a:pos x="360" y="277"/>
                </a:cxn>
                <a:cxn ang="0">
                  <a:pos x="409" y="277"/>
                </a:cxn>
                <a:cxn ang="0">
                  <a:pos x="442" y="259"/>
                </a:cxn>
                <a:cxn ang="0">
                  <a:pos x="458" y="221"/>
                </a:cxn>
                <a:cxn ang="0">
                  <a:pos x="491" y="240"/>
                </a:cxn>
                <a:cxn ang="0">
                  <a:pos x="507" y="277"/>
                </a:cxn>
                <a:cxn ang="0">
                  <a:pos x="507" y="295"/>
                </a:cxn>
                <a:cxn ang="0">
                  <a:pos x="507" y="314"/>
                </a:cxn>
                <a:cxn ang="0">
                  <a:pos x="507" y="351"/>
                </a:cxn>
                <a:cxn ang="0">
                  <a:pos x="540" y="332"/>
                </a:cxn>
                <a:cxn ang="0">
                  <a:pos x="556" y="295"/>
                </a:cxn>
                <a:cxn ang="0">
                  <a:pos x="556" y="240"/>
                </a:cxn>
                <a:cxn ang="0">
                  <a:pos x="586" y="259"/>
                </a:cxn>
                <a:cxn ang="0">
                  <a:pos x="619" y="277"/>
                </a:cxn>
                <a:cxn ang="0">
                  <a:pos x="603" y="277"/>
                </a:cxn>
                <a:cxn ang="0">
                  <a:pos x="603" y="332"/>
                </a:cxn>
                <a:cxn ang="0">
                  <a:pos x="603" y="351"/>
                </a:cxn>
                <a:cxn ang="0">
                  <a:pos x="586" y="388"/>
                </a:cxn>
                <a:cxn ang="0">
                  <a:pos x="570" y="425"/>
                </a:cxn>
                <a:cxn ang="0">
                  <a:pos x="556" y="461"/>
                </a:cxn>
                <a:cxn ang="0">
                  <a:pos x="409" y="535"/>
                </a:cxn>
                <a:cxn ang="0">
                  <a:pos x="376" y="517"/>
                </a:cxn>
                <a:cxn ang="0">
                  <a:pos x="343" y="498"/>
                </a:cxn>
                <a:cxn ang="0">
                  <a:pos x="294" y="480"/>
                </a:cxn>
                <a:cxn ang="0">
                  <a:pos x="245" y="443"/>
                </a:cxn>
                <a:cxn ang="0">
                  <a:pos x="229" y="443"/>
                </a:cxn>
                <a:cxn ang="0">
                  <a:pos x="196" y="425"/>
                </a:cxn>
                <a:cxn ang="0">
                  <a:pos x="147" y="406"/>
                </a:cxn>
                <a:cxn ang="0">
                  <a:pos x="65" y="351"/>
                </a:cxn>
                <a:cxn ang="0">
                  <a:pos x="65" y="295"/>
                </a:cxn>
                <a:cxn ang="0">
                  <a:pos x="65" y="240"/>
                </a:cxn>
                <a:cxn ang="0">
                  <a:pos x="33" y="166"/>
                </a:cxn>
                <a:cxn ang="0">
                  <a:pos x="0" y="111"/>
                </a:cxn>
              </a:cxnLst>
              <a:rect l="0" t="0" r="r" b="b"/>
              <a:pathLst>
                <a:path w="635" h="554">
                  <a:moveTo>
                    <a:pt x="0" y="92"/>
                  </a:moveTo>
                  <a:lnTo>
                    <a:pt x="16" y="74"/>
                  </a:lnTo>
                  <a:lnTo>
                    <a:pt x="49" y="55"/>
                  </a:lnTo>
                  <a:lnTo>
                    <a:pt x="65" y="19"/>
                  </a:lnTo>
                  <a:lnTo>
                    <a:pt x="65" y="0"/>
                  </a:lnTo>
                  <a:lnTo>
                    <a:pt x="82" y="0"/>
                  </a:lnTo>
                  <a:lnTo>
                    <a:pt x="82" y="19"/>
                  </a:lnTo>
                  <a:lnTo>
                    <a:pt x="98" y="19"/>
                  </a:lnTo>
                  <a:lnTo>
                    <a:pt x="98" y="37"/>
                  </a:lnTo>
                  <a:lnTo>
                    <a:pt x="115" y="37"/>
                  </a:lnTo>
                  <a:lnTo>
                    <a:pt x="131" y="55"/>
                  </a:lnTo>
                  <a:lnTo>
                    <a:pt x="147" y="55"/>
                  </a:lnTo>
                  <a:lnTo>
                    <a:pt x="147" y="74"/>
                  </a:lnTo>
                  <a:lnTo>
                    <a:pt x="164" y="74"/>
                  </a:lnTo>
                  <a:lnTo>
                    <a:pt x="180" y="74"/>
                  </a:lnTo>
                  <a:lnTo>
                    <a:pt x="196" y="74"/>
                  </a:lnTo>
                  <a:lnTo>
                    <a:pt x="196" y="92"/>
                  </a:lnTo>
                  <a:lnTo>
                    <a:pt x="196" y="111"/>
                  </a:lnTo>
                  <a:lnTo>
                    <a:pt x="213" y="111"/>
                  </a:lnTo>
                  <a:lnTo>
                    <a:pt x="213" y="130"/>
                  </a:lnTo>
                  <a:lnTo>
                    <a:pt x="213" y="148"/>
                  </a:lnTo>
                  <a:lnTo>
                    <a:pt x="213" y="166"/>
                  </a:lnTo>
                  <a:lnTo>
                    <a:pt x="196" y="166"/>
                  </a:lnTo>
                  <a:lnTo>
                    <a:pt x="213" y="166"/>
                  </a:lnTo>
                  <a:lnTo>
                    <a:pt x="213" y="185"/>
                  </a:lnTo>
                  <a:lnTo>
                    <a:pt x="229" y="185"/>
                  </a:lnTo>
                  <a:lnTo>
                    <a:pt x="245" y="185"/>
                  </a:lnTo>
                  <a:lnTo>
                    <a:pt x="262" y="185"/>
                  </a:lnTo>
                  <a:lnTo>
                    <a:pt x="278" y="166"/>
                  </a:lnTo>
                  <a:lnTo>
                    <a:pt x="278" y="185"/>
                  </a:lnTo>
                  <a:lnTo>
                    <a:pt x="278" y="203"/>
                  </a:lnTo>
                  <a:lnTo>
                    <a:pt x="278" y="185"/>
                  </a:lnTo>
                  <a:lnTo>
                    <a:pt x="294" y="185"/>
                  </a:lnTo>
                  <a:lnTo>
                    <a:pt x="311" y="185"/>
                  </a:lnTo>
                  <a:lnTo>
                    <a:pt x="311" y="203"/>
                  </a:lnTo>
                  <a:lnTo>
                    <a:pt x="311" y="185"/>
                  </a:lnTo>
                  <a:lnTo>
                    <a:pt x="327" y="185"/>
                  </a:lnTo>
                  <a:lnTo>
                    <a:pt x="327" y="166"/>
                  </a:lnTo>
                  <a:lnTo>
                    <a:pt x="343" y="166"/>
                  </a:lnTo>
                  <a:lnTo>
                    <a:pt x="343" y="185"/>
                  </a:lnTo>
                  <a:lnTo>
                    <a:pt x="343" y="166"/>
                  </a:lnTo>
                  <a:lnTo>
                    <a:pt x="360" y="166"/>
                  </a:lnTo>
                  <a:lnTo>
                    <a:pt x="360" y="185"/>
                  </a:lnTo>
                  <a:lnTo>
                    <a:pt x="376" y="185"/>
                  </a:lnTo>
                  <a:lnTo>
                    <a:pt x="376" y="203"/>
                  </a:lnTo>
                  <a:lnTo>
                    <a:pt x="360" y="203"/>
                  </a:lnTo>
                  <a:lnTo>
                    <a:pt x="376" y="203"/>
                  </a:lnTo>
                  <a:lnTo>
                    <a:pt x="376" y="221"/>
                  </a:lnTo>
                  <a:lnTo>
                    <a:pt x="376" y="240"/>
                  </a:lnTo>
                  <a:lnTo>
                    <a:pt x="360" y="240"/>
                  </a:lnTo>
                  <a:lnTo>
                    <a:pt x="360" y="259"/>
                  </a:lnTo>
                  <a:lnTo>
                    <a:pt x="376" y="259"/>
                  </a:lnTo>
                  <a:lnTo>
                    <a:pt x="360" y="259"/>
                  </a:lnTo>
                  <a:lnTo>
                    <a:pt x="360" y="277"/>
                  </a:lnTo>
                  <a:lnTo>
                    <a:pt x="376" y="277"/>
                  </a:lnTo>
                  <a:lnTo>
                    <a:pt x="393" y="277"/>
                  </a:lnTo>
                  <a:lnTo>
                    <a:pt x="409" y="277"/>
                  </a:lnTo>
                  <a:lnTo>
                    <a:pt x="409" y="259"/>
                  </a:lnTo>
                  <a:lnTo>
                    <a:pt x="425" y="259"/>
                  </a:lnTo>
                  <a:lnTo>
                    <a:pt x="442" y="259"/>
                  </a:lnTo>
                  <a:lnTo>
                    <a:pt x="442" y="240"/>
                  </a:lnTo>
                  <a:lnTo>
                    <a:pt x="458" y="240"/>
                  </a:lnTo>
                  <a:lnTo>
                    <a:pt x="458" y="221"/>
                  </a:lnTo>
                  <a:lnTo>
                    <a:pt x="474" y="221"/>
                  </a:lnTo>
                  <a:lnTo>
                    <a:pt x="474" y="240"/>
                  </a:lnTo>
                  <a:lnTo>
                    <a:pt x="491" y="240"/>
                  </a:lnTo>
                  <a:lnTo>
                    <a:pt x="491" y="259"/>
                  </a:lnTo>
                  <a:lnTo>
                    <a:pt x="491" y="277"/>
                  </a:lnTo>
                  <a:lnTo>
                    <a:pt x="507" y="277"/>
                  </a:lnTo>
                  <a:lnTo>
                    <a:pt x="491" y="277"/>
                  </a:lnTo>
                  <a:lnTo>
                    <a:pt x="491" y="295"/>
                  </a:lnTo>
                  <a:lnTo>
                    <a:pt x="507" y="295"/>
                  </a:lnTo>
                  <a:lnTo>
                    <a:pt x="491" y="295"/>
                  </a:lnTo>
                  <a:lnTo>
                    <a:pt x="491" y="314"/>
                  </a:lnTo>
                  <a:lnTo>
                    <a:pt x="507" y="314"/>
                  </a:lnTo>
                  <a:lnTo>
                    <a:pt x="491" y="332"/>
                  </a:lnTo>
                  <a:lnTo>
                    <a:pt x="507" y="332"/>
                  </a:lnTo>
                  <a:lnTo>
                    <a:pt x="507" y="351"/>
                  </a:lnTo>
                  <a:lnTo>
                    <a:pt x="524" y="351"/>
                  </a:lnTo>
                  <a:lnTo>
                    <a:pt x="524" y="332"/>
                  </a:lnTo>
                  <a:lnTo>
                    <a:pt x="540" y="332"/>
                  </a:lnTo>
                  <a:lnTo>
                    <a:pt x="540" y="314"/>
                  </a:lnTo>
                  <a:lnTo>
                    <a:pt x="556" y="314"/>
                  </a:lnTo>
                  <a:lnTo>
                    <a:pt x="556" y="295"/>
                  </a:lnTo>
                  <a:lnTo>
                    <a:pt x="556" y="277"/>
                  </a:lnTo>
                  <a:lnTo>
                    <a:pt x="556" y="259"/>
                  </a:lnTo>
                  <a:lnTo>
                    <a:pt x="556" y="240"/>
                  </a:lnTo>
                  <a:lnTo>
                    <a:pt x="570" y="240"/>
                  </a:lnTo>
                  <a:lnTo>
                    <a:pt x="586" y="240"/>
                  </a:lnTo>
                  <a:lnTo>
                    <a:pt x="586" y="259"/>
                  </a:lnTo>
                  <a:lnTo>
                    <a:pt x="603" y="259"/>
                  </a:lnTo>
                  <a:lnTo>
                    <a:pt x="603" y="277"/>
                  </a:lnTo>
                  <a:lnTo>
                    <a:pt x="619" y="277"/>
                  </a:lnTo>
                  <a:lnTo>
                    <a:pt x="635" y="277"/>
                  </a:lnTo>
                  <a:lnTo>
                    <a:pt x="619" y="277"/>
                  </a:lnTo>
                  <a:lnTo>
                    <a:pt x="603" y="277"/>
                  </a:lnTo>
                  <a:lnTo>
                    <a:pt x="603" y="295"/>
                  </a:lnTo>
                  <a:lnTo>
                    <a:pt x="603" y="314"/>
                  </a:lnTo>
                  <a:lnTo>
                    <a:pt x="603" y="332"/>
                  </a:lnTo>
                  <a:lnTo>
                    <a:pt x="586" y="332"/>
                  </a:lnTo>
                  <a:lnTo>
                    <a:pt x="586" y="351"/>
                  </a:lnTo>
                  <a:lnTo>
                    <a:pt x="603" y="351"/>
                  </a:lnTo>
                  <a:lnTo>
                    <a:pt x="603" y="369"/>
                  </a:lnTo>
                  <a:lnTo>
                    <a:pt x="586" y="369"/>
                  </a:lnTo>
                  <a:lnTo>
                    <a:pt x="586" y="388"/>
                  </a:lnTo>
                  <a:lnTo>
                    <a:pt x="586" y="406"/>
                  </a:lnTo>
                  <a:lnTo>
                    <a:pt x="570" y="406"/>
                  </a:lnTo>
                  <a:lnTo>
                    <a:pt x="570" y="425"/>
                  </a:lnTo>
                  <a:lnTo>
                    <a:pt x="570" y="443"/>
                  </a:lnTo>
                  <a:lnTo>
                    <a:pt x="570" y="461"/>
                  </a:lnTo>
                  <a:lnTo>
                    <a:pt x="556" y="461"/>
                  </a:lnTo>
                  <a:lnTo>
                    <a:pt x="556" y="480"/>
                  </a:lnTo>
                  <a:lnTo>
                    <a:pt x="425" y="554"/>
                  </a:lnTo>
                  <a:lnTo>
                    <a:pt x="409" y="535"/>
                  </a:lnTo>
                  <a:lnTo>
                    <a:pt x="393" y="535"/>
                  </a:lnTo>
                  <a:lnTo>
                    <a:pt x="376" y="535"/>
                  </a:lnTo>
                  <a:lnTo>
                    <a:pt x="376" y="517"/>
                  </a:lnTo>
                  <a:lnTo>
                    <a:pt x="360" y="517"/>
                  </a:lnTo>
                  <a:lnTo>
                    <a:pt x="343" y="517"/>
                  </a:lnTo>
                  <a:lnTo>
                    <a:pt x="343" y="498"/>
                  </a:lnTo>
                  <a:lnTo>
                    <a:pt x="327" y="498"/>
                  </a:lnTo>
                  <a:lnTo>
                    <a:pt x="311" y="480"/>
                  </a:lnTo>
                  <a:lnTo>
                    <a:pt x="294" y="480"/>
                  </a:lnTo>
                  <a:lnTo>
                    <a:pt x="278" y="461"/>
                  </a:lnTo>
                  <a:lnTo>
                    <a:pt x="262" y="461"/>
                  </a:lnTo>
                  <a:lnTo>
                    <a:pt x="245" y="443"/>
                  </a:lnTo>
                  <a:lnTo>
                    <a:pt x="229" y="443"/>
                  </a:lnTo>
                  <a:lnTo>
                    <a:pt x="229" y="461"/>
                  </a:lnTo>
                  <a:lnTo>
                    <a:pt x="229" y="443"/>
                  </a:lnTo>
                  <a:lnTo>
                    <a:pt x="213" y="443"/>
                  </a:lnTo>
                  <a:lnTo>
                    <a:pt x="213" y="425"/>
                  </a:lnTo>
                  <a:lnTo>
                    <a:pt x="196" y="425"/>
                  </a:lnTo>
                  <a:lnTo>
                    <a:pt x="180" y="425"/>
                  </a:lnTo>
                  <a:lnTo>
                    <a:pt x="164" y="425"/>
                  </a:lnTo>
                  <a:lnTo>
                    <a:pt x="147" y="406"/>
                  </a:lnTo>
                  <a:lnTo>
                    <a:pt x="147" y="388"/>
                  </a:lnTo>
                  <a:lnTo>
                    <a:pt x="98" y="369"/>
                  </a:lnTo>
                  <a:lnTo>
                    <a:pt x="65" y="351"/>
                  </a:lnTo>
                  <a:lnTo>
                    <a:pt x="65" y="332"/>
                  </a:lnTo>
                  <a:lnTo>
                    <a:pt x="65" y="314"/>
                  </a:lnTo>
                  <a:lnTo>
                    <a:pt x="65" y="295"/>
                  </a:lnTo>
                  <a:lnTo>
                    <a:pt x="65" y="277"/>
                  </a:lnTo>
                  <a:lnTo>
                    <a:pt x="65" y="259"/>
                  </a:lnTo>
                  <a:lnTo>
                    <a:pt x="65" y="240"/>
                  </a:lnTo>
                  <a:lnTo>
                    <a:pt x="65" y="221"/>
                  </a:lnTo>
                  <a:lnTo>
                    <a:pt x="49" y="185"/>
                  </a:lnTo>
                  <a:lnTo>
                    <a:pt x="33" y="166"/>
                  </a:lnTo>
                  <a:lnTo>
                    <a:pt x="33" y="148"/>
                  </a:lnTo>
                  <a:lnTo>
                    <a:pt x="16" y="130"/>
                  </a:lnTo>
                  <a:lnTo>
                    <a:pt x="0" y="111"/>
                  </a:lnTo>
                  <a:lnTo>
                    <a:pt x="0" y="92"/>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15" name="Group 182"/>
          <p:cNvGrpSpPr>
            <a:grpSpLocks/>
          </p:cNvGrpSpPr>
          <p:nvPr/>
        </p:nvGrpSpPr>
        <p:grpSpPr bwMode="auto">
          <a:xfrm>
            <a:off x="6983416" y="1989621"/>
            <a:ext cx="740261" cy="759848"/>
            <a:chOff x="5191" y="741"/>
            <a:chExt cx="718" cy="737"/>
          </a:xfrm>
          <a:solidFill>
            <a:schemeClr val="accent5">
              <a:lumMod val="60000"/>
              <a:lumOff val="40000"/>
            </a:schemeClr>
          </a:solidFill>
        </p:grpSpPr>
        <p:sp>
          <p:nvSpPr>
            <p:cNvPr id="416" name="Freeform 184"/>
            <p:cNvSpPr>
              <a:spLocks/>
            </p:cNvSpPr>
            <p:nvPr/>
          </p:nvSpPr>
          <p:spPr bwMode="auto">
            <a:xfrm>
              <a:off x="5191" y="741"/>
              <a:ext cx="718" cy="737"/>
            </a:xfrm>
            <a:custGeom>
              <a:avLst/>
              <a:gdLst/>
              <a:ahLst/>
              <a:cxnLst>
                <a:cxn ang="0">
                  <a:pos x="262" y="0"/>
                </a:cxn>
                <a:cxn ang="0">
                  <a:pos x="295" y="0"/>
                </a:cxn>
                <a:cxn ang="0">
                  <a:pos x="328" y="18"/>
                </a:cxn>
                <a:cxn ang="0">
                  <a:pos x="360" y="37"/>
                </a:cxn>
                <a:cxn ang="0">
                  <a:pos x="409" y="55"/>
                </a:cxn>
                <a:cxn ang="0">
                  <a:pos x="475" y="74"/>
                </a:cxn>
                <a:cxn ang="0">
                  <a:pos x="508" y="92"/>
                </a:cxn>
                <a:cxn ang="0">
                  <a:pos x="540" y="111"/>
                </a:cxn>
                <a:cxn ang="0">
                  <a:pos x="557" y="148"/>
                </a:cxn>
                <a:cxn ang="0">
                  <a:pos x="590" y="185"/>
                </a:cxn>
                <a:cxn ang="0">
                  <a:pos x="620" y="185"/>
                </a:cxn>
                <a:cxn ang="0">
                  <a:pos x="620" y="222"/>
                </a:cxn>
                <a:cxn ang="0">
                  <a:pos x="652" y="222"/>
                </a:cxn>
                <a:cxn ang="0">
                  <a:pos x="669" y="241"/>
                </a:cxn>
                <a:cxn ang="0">
                  <a:pos x="685" y="259"/>
                </a:cxn>
                <a:cxn ang="0">
                  <a:pos x="701" y="277"/>
                </a:cxn>
                <a:cxn ang="0">
                  <a:pos x="701" y="315"/>
                </a:cxn>
                <a:cxn ang="0">
                  <a:pos x="718" y="333"/>
                </a:cxn>
                <a:cxn ang="0">
                  <a:pos x="685" y="370"/>
                </a:cxn>
                <a:cxn ang="0">
                  <a:pos x="636" y="407"/>
                </a:cxn>
                <a:cxn ang="0">
                  <a:pos x="573" y="463"/>
                </a:cxn>
                <a:cxn ang="0">
                  <a:pos x="524" y="500"/>
                </a:cxn>
                <a:cxn ang="0">
                  <a:pos x="508" y="500"/>
                </a:cxn>
                <a:cxn ang="0">
                  <a:pos x="475" y="537"/>
                </a:cxn>
                <a:cxn ang="0">
                  <a:pos x="409" y="611"/>
                </a:cxn>
                <a:cxn ang="0">
                  <a:pos x="344" y="685"/>
                </a:cxn>
                <a:cxn ang="0">
                  <a:pos x="295" y="722"/>
                </a:cxn>
                <a:cxn ang="0">
                  <a:pos x="262" y="737"/>
                </a:cxn>
                <a:cxn ang="0">
                  <a:pos x="230" y="722"/>
                </a:cxn>
                <a:cxn ang="0">
                  <a:pos x="181" y="703"/>
                </a:cxn>
                <a:cxn ang="0">
                  <a:pos x="115" y="667"/>
                </a:cxn>
                <a:cxn ang="0">
                  <a:pos x="82" y="648"/>
                </a:cxn>
                <a:cxn ang="0">
                  <a:pos x="50" y="648"/>
                </a:cxn>
                <a:cxn ang="0">
                  <a:pos x="0" y="629"/>
                </a:cxn>
                <a:cxn ang="0">
                  <a:pos x="17" y="593"/>
                </a:cxn>
                <a:cxn ang="0">
                  <a:pos x="17" y="555"/>
                </a:cxn>
                <a:cxn ang="0">
                  <a:pos x="33" y="500"/>
                </a:cxn>
                <a:cxn ang="0">
                  <a:pos x="50" y="481"/>
                </a:cxn>
                <a:cxn ang="0">
                  <a:pos x="50" y="444"/>
                </a:cxn>
                <a:cxn ang="0">
                  <a:pos x="66" y="407"/>
                </a:cxn>
                <a:cxn ang="0">
                  <a:pos x="66" y="370"/>
                </a:cxn>
                <a:cxn ang="0">
                  <a:pos x="82" y="352"/>
                </a:cxn>
                <a:cxn ang="0">
                  <a:pos x="82" y="315"/>
                </a:cxn>
                <a:cxn ang="0">
                  <a:pos x="99" y="296"/>
                </a:cxn>
                <a:cxn ang="0">
                  <a:pos x="131" y="277"/>
                </a:cxn>
                <a:cxn ang="0">
                  <a:pos x="164" y="277"/>
                </a:cxn>
                <a:cxn ang="0">
                  <a:pos x="181" y="241"/>
                </a:cxn>
                <a:cxn ang="0">
                  <a:pos x="181" y="203"/>
                </a:cxn>
                <a:cxn ang="0">
                  <a:pos x="213" y="203"/>
                </a:cxn>
                <a:cxn ang="0">
                  <a:pos x="246" y="203"/>
                </a:cxn>
                <a:cxn ang="0">
                  <a:pos x="262" y="167"/>
                </a:cxn>
                <a:cxn ang="0">
                  <a:pos x="278" y="148"/>
                </a:cxn>
                <a:cxn ang="0">
                  <a:pos x="278" y="111"/>
                </a:cxn>
                <a:cxn ang="0">
                  <a:pos x="295" y="74"/>
                </a:cxn>
                <a:cxn ang="0">
                  <a:pos x="278" y="92"/>
                </a:cxn>
                <a:cxn ang="0">
                  <a:pos x="278" y="55"/>
                </a:cxn>
                <a:cxn ang="0">
                  <a:pos x="262" y="74"/>
                </a:cxn>
                <a:cxn ang="0">
                  <a:pos x="246" y="55"/>
                </a:cxn>
                <a:cxn ang="0">
                  <a:pos x="246" y="55"/>
                </a:cxn>
                <a:cxn ang="0">
                  <a:pos x="246" y="18"/>
                </a:cxn>
              </a:cxnLst>
              <a:rect l="0" t="0" r="r" b="b"/>
              <a:pathLst>
                <a:path w="718" h="737">
                  <a:moveTo>
                    <a:pt x="246" y="0"/>
                  </a:moveTo>
                  <a:lnTo>
                    <a:pt x="262" y="0"/>
                  </a:lnTo>
                  <a:lnTo>
                    <a:pt x="278" y="0"/>
                  </a:lnTo>
                  <a:lnTo>
                    <a:pt x="295" y="0"/>
                  </a:lnTo>
                  <a:lnTo>
                    <a:pt x="311" y="0"/>
                  </a:lnTo>
                  <a:lnTo>
                    <a:pt x="328" y="18"/>
                  </a:lnTo>
                  <a:lnTo>
                    <a:pt x="344" y="18"/>
                  </a:lnTo>
                  <a:lnTo>
                    <a:pt x="360" y="37"/>
                  </a:lnTo>
                  <a:lnTo>
                    <a:pt x="393" y="37"/>
                  </a:lnTo>
                  <a:lnTo>
                    <a:pt x="409" y="55"/>
                  </a:lnTo>
                  <a:lnTo>
                    <a:pt x="442" y="74"/>
                  </a:lnTo>
                  <a:lnTo>
                    <a:pt x="475" y="74"/>
                  </a:lnTo>
                  <a:lnTo>
                    <a:pt x="491" y="92"/>
                  </a:lnTo>
                  <a:lnTo>
                    <a:pt x="508" y="92"/>
                  </a:lnTo>
                  <a:lnTo>
                    <a:pt x="524" y="111"/>
                  </a:lnTo>
                  <a:lnTo>
                    <a:pt x="540" y="111"/>
                  </a:lnTo>
                  <a:lnTo>
                    <a:pt x="557" y="129"/>
                  </a:lnTo>
                  <a:lnTo>
                    <a:pt x="557" y="148"/>
                  </a:lnTo>
                  <a:lnTo>
                    <a:pt x="573" y="167"/>
                  </a:lnTo>
                  <a:lnTo>
                    <a:pt x="590" y="185"/>
                  </a:lnTo>
                  <a:lnTo>
                    <a:pt x="606" y="185"/>
                  </a:lnTo>
                  <a:lnTo>
                    <a:pt x="620" y="185"/>
                  </a:lnTo>
                  <a:lnTo>
                    <a:pt x="620" y="203"/>
                  </a:lnTo>
                  <a:lnTo>
                    <a:pt x="620" y="222"/>
                  </a:lnTo>
                  <a:lnTo>
                    <a:pt x="636" y="222"/>
                  </a:lnTo>
                  <a:lnTo>
                    <a:pt x="652" y="222"/>
                  </a:lnTo>
                  <a:lnTo>
                    <a:pt x="652" y="241"/>
                  </a:lnTo>
                  <a:lnTo>
                    <a:pt x="669" y="241"/>
                  </a:lnTo>
                  <a:lnTo>
                    <a:pt x="685" y="241"/>
                  </a:lnTo>
                  <a:lnTo>
                    <a:pt x="685" y="259"/>
                  </a:lnTo>
                  <a:lnTo>
                    <a:pt x="701" y="259"/>
                  </a:lnTo>
                  <a:lnTo>
                    <a:pt x="701" y="277"/>
                  </a:lnTo>
                  <a:lnTo>
                    <a:pt x="701" y="296"/>
                  </a:lnTo>
                  <a:lnTo>
                    <a:pt x="701" y="315"/>
                  </a:lnTo>
                  <a:lnTo>
                    <a:pt x="718" y="315"/>
                  </a:lnTo>
                  <a:lnTo>
                    <a:pt x="718" y="333"/>
                  </a:lnTo>
                  <a:lnTo>
                    <a:pt x="701" y="352"/>
                  </a:lnTo>
                  <a:lnTo>
                    <a:pt x="685" y="370"/>
                  </a:lnTo>
                  <a:lnTo>
                    <a:pt x="669" y="389"/>
                  </a:lnTo>
                  <a:lnTo>
                    <a:pt x="636" y="407"/>
                  </a:lnTo>
                  <a:lnTo>
                    <a:pt x="606" y="426"/>
                  </a:lnTo>
                  <a:lnTo>
                    <a:pt x="573" y="463"/>
                  </a:lnTo>
                  <a:lnTo>
                    <a:pt x="540" y="481"/>
                  </a:lnTo>
                  <a:lnTo>
                    <a:pt x="524" y="500"/>
                  </a:lnTo>
                  <a:lnTo>
                    <a:pt x="524" y="481"/>
                  </a:lnTo>
                  <a:lnTo>
                    <a:pt x="508" y="500"/>
                  </a:lnTo>
                  <a:lnTo>
                    <a:pt x="491" y="518"/>
                  </a:lnTo>
                  <a:lnTo>
                    <a:pt x="475" y="537"/>
                  </a:lnTo>
                  <a:lnTo>
                    <a:pt x="442" y="574"/>
                  </a:lnTo>
                  <a:lnTo>
                    <a:pt x="409" y="611"/>
                  </a:lnTo>
                  <a:lnTo>
                    <a:pt x="377" y="648"/>
                  </a:lnTo>
                  <a:lnTo>
                    <a:pt x="344" y="685"/>
                  </a:lnTo>
                  <a:lnTo>
                    <a:pt x="311" y="703"/>
                  </a:lnTo>
                  <a:lnTo>
                    <a:pt x="295" y="722"/>
                  </a:lnTo>
                  <a:lnTo>
                    <a:pt x="278" y="737"/>
                  </a:lnTo>
                  <a:lnTo>
                    <a:pt x="262" y="737"/>
                  </a:lnTo>
                  <a:lnTo>
                    <a:pt x="246" y="722"/>
                  </a:lnTo>
                  <a:lnTo>
                    <a:pt x="230" y="722"/>
                  </a:lnTo>
                  <a:lnTo>
                    <a:pt x="213" y="703"/>
                  </a:lnTo>
                  <a:lnTo>
                    <a:pt x="181" y="703"/>
                  </a:lnTo>
                  <a:lnTo>
                    <a:pt x="148" y="685"/>
                  </a:lnTo>
                  <a:lnTo>
                    <a:pt x="115" y="667"/>
                  </a:lnTo>
                  <a:lnTo>
                    <a:pt x="82" y="667"/>
                  </a:lnTo>
                  <a:lnTo>
                    <a:pt x="82" y="648"/>
                  </a:lnTo>
                  <a:lnTo>
                    <a:pt x="66" y="648"/>
                  </a:lnTo>
                  <a:lnTo>
                    <a:pt x="50" y="648"/>
                  </a:lnTo>
                  <a:lnTo>
                    <a:pt x="17" y="629"/>
                  </a:lnTo>
                  <a:lnTo>
                    <a:pt x="0" y="629"/>
                  </a:lnTo>
                  <a:lnTo>
                    <a:pt x="0" y="611"/>
                  </a:lnTo>
                  <a:lnTo>
                    <a:pt x="17" y="593"/>
                  </a:lnTo>
                  <a:lnTo>
                    <a:pt x="17" y="574"/>
                  </a:lnTo>
                  <a:lnTo>
                    <a:pt x="17" y="555"/>
                  </a:lnTo>
                  <a:lnTo>
                    <a:pt x="33" y="518"/>
                  </a:lnTo>
                  <a:lnTo>
                    <a:pt x="33" y="500"/>
                  </a:lnTo>
                  <a:lnTo>
                    <a:pt x="33" y="481"/>
                  </a:lnTo>
                  <a:lnTo>
                    <a:pt x="50" y="481"/>
                  </a:lnTo>
                  <a:lnTo>
                    <a:pt x="50" y="463"/>
                  </a:lnTo>
                  <a:lnTo>
                    <a:pt x="50" y="444"/>
                  </a:lnTo>
                  <a:lnTo>
                    <a:pt x="50" y="426"/>
                  </a:lnTo>
                  <a:lnTo>
                    <a:pt x="66" y="407"/>
                  </a:lnTo>
                  <a:lnTo>
                    <a:pt x="66" y="389"/>
                  </a:lnTo>
                  <a:lnTo>
                    <a:pt x="66" y="370"/>
                  </a:lnTo>
                  <a:lnTo>
                    <a:pt x="66" y="352"/>
                  </a:lnTo>
                  <a:lnTo>
                    <a:pt x="82" y="352"/>
                  </a:lnTo>
                  <a:lnTo>
                    <a:pt x="82" y="333"/>
                  </a:lnTo>
                  <a:lnTo>
                    <a:pt x="82" y="315"/>
                  </a:lnTo>
                  <a:lnTo>
                    <a:pt x="82" y="296"/>
                  </a:lnTo>
                  <a:lnTo>
                    <a:pt x="99" y="296"/>
                  </a:lnTo>
                  <a:lnTo>
                    <a:pt x="99" y="277"/>
                  </a:lnTo>
                  <a:lnTo>
                    <a:pt x="131" y="277"/>
                  </a:lnTo>
                  <a:lnTo>
                    <a:pt x="148" y="277"/>
                  </a:lnTo>
                  <a:lnTo>
                    <a:pt x="164" y="277"/>
                  </a:lnTo>
                  <a:lnTo>
                    <a:pt x="164" y="259"/>
                  </a:lnTo>
                  <a:lnTo>
                    <a:pt x="181" y="241"/>
                  </a:lnTo>
                  <a:lnTo>
                    <a:pt x="181" y="222"/>
                  </a:lnTo>
                  <a:lnTo>
                    <a:pt x="181" y="203"/>
                  </a:lnTo>
                  <a:lnTo>
                    <a:pt x="197" y="203"/>
                  </a:lnTo>
                  <a:lnTo>
                    <a:pt x="213" y="203"/>
                  </a:lnTo>
                  <a:lnTo>
                    <a:pt x="230" y="203"/>
                  </a:lnTo>
                  <a:lnTo>
                    <a:pt x="246" y="203"/>
                  </a:lnTo>
                  <a:lnTo>
                    <a:pt x="246" y="185"/>
                  </a:lnTo>
                  <a:lnTo>
                    <a:pt x="262" y="167"/>
                  </a:lnTo>
                  <a:lnTo>
                    <a:pt x="262" y="148"/>
                  </a:lnTo>
                  <a:lnTo>
                    <a:pt x="278" y="148"/>
                  </a:lnTo>
                  <a:lnTo>
                    <a:pt x="278" y="129"/>
                  </a:lnTo>
                  <a:lnTo>
                    <a:pt x="278" y="111"/>
                  </a:lnTo>
                  <a:lnTo>
                    <a:pt x="295" y="92"/>
                  </a:lnTo>
                  <a:lnTo>
                    <a:pt x="295" y="74"/>
                  </a:lnTo>
                  <a:lnTo>
                    <a:pt x="295" y="92"/>
                  </a:lnTo>
                  <a:lnTo>
                    <a:pt x="278" y="92"/>
                  </a:lnTo>
                  <a:lnTo>
                    <a:pt x="278" y="74"/>
                  </a:lnTo>
                  <a:lnTo>
                    <a:pt x="278" y="55"/>
                  </a:lnTo>
                  <a:lnTo>
                    <a:pt x="262" y="55"/>
                  </a:lnTo>
                  <a:lnTo>
                    <a:pt x="262" y="74"/>
                  </a:lnTo>
                  <a:lnTo>
                    <a:pt x="246" y="74"/>
                  </a:lnTo>
                  <a:lnTo>
                    <a:pt x="246" y="55"/>
                  </a:lnTo>
                  <a:lnTo>
                    <a:pt x="230" y="55"/>
                  </a:lnTo>
                  <a:lnTo>
                    <a:pt x="246" y="55"/>
                  </a:lnTo>
                  <a:lnTo>
                    <a:pt x="246" y="37"/>
                  </a:lnTo>
                  <a:lnTo>
                    <a:pt x="246" y="18"/>
                  </a:lnTo>
                  <a:lnTo>
                    <a:pt x="24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Freeform 183"/>
            <p:cNvSpPr>
              <a:spLocks/>
            </p:cNvSpPr>
            <p:nvPr/>
          </p:nvSpPr>
          <p:spPr bwMode="auto">
            <a:xfrm>
              <a:off x="5191" y="741"/>
              <a:ext cx="718" cy="737"/>
            </a:xfrm>
            <a:custGeom>
              <a:avLst/>
              <a:gdLst/>
              <a:ahLst/>
              <a:cxnLst>
                <a:cxn ang="0">
                  <a:pos x="262" y="0"/>
                </a:cxn>
                <a:cxn ang="0">
                  <a:pos x="295" y="0"/>
                </a:cxn>
                <a:cxn ang="0">
                  <a:pos x="328" y="18"/>
                </a:cxn>
                <a:cxn ang="0">
                  <a:pos x="360" y="37"/>
                </a:cxn>
                <a:cxn ang="0">
                  <a:pos x="409" y="55"/>
                </a:cxn>
                <a:cxn ang="0">
                  <a:pos x="475" y="74"/>
                </a:cxn>
                <a:cxn ang="0">
                  <a:pos x="508" y="92"/>
                </a:cxn>
                <a:cxn ang="0">
                  <a:pos x="540" y="111"/>
                </a:cxn>
                <a:cxn ang="0">
                  <a:pos x="557" y="148"/>
                </a:cxn>
                <a:cxn ang="0">
                  <a:pos x="590" y="185"/>
                </a:cxn>
                <a:cxn ang="0">
                  <a:pos x="620" y="185"/>
                </a:cxn>
                <a:cxn ang="0">
                  <a:pos x="620" y="222"/>
                </a:cxn>
                <a:cxn ang="0">
                  <a:pos x="652" y="222"/>
                </a:cxn>
                <a:cxn ang="0">
                  <a:pos x="669" y="241"/>
                </a:cxn>
                <a:cxn ang="0">
                  <a:pos x="685" y="259"/>
                </a:cxn>
                <a:cxn ang="0">
                  <a:pos x="701" y="277"/>
                </a:cxn>
                <a:cxn ang="0">
                  <a:pos x="701" y="315"/>
                </a:cxn>
                <a:cxn ang="0">
                  <a:pos x="718" y="333"/>
                </a:cxn>
                <a:cxn ang="0">
                  <a:pos x="685" y="370"/>
                </a:cxn>
                <a:cxn ang="0">
                  <a:pos x="636" y="407"/>
                </a:cxn>
                <a:cxn ang="0">
                  <a:pos x="573" y="463"/>
                </a:cxn>
                <a:cxn ang="0">
                  <a:pos x="524" y="500"/>
                </a:cxn>
                <a:cxn ang="0">
                  <a:pos x="508" y="500"/>
                </a:cxn>
                <a:cxn ang="0">
                  <a:pos x="475" y="537"/>
                </a:cxn>
                <a:cxn ang="0">
                  <a:pos x="409" y="611"/>
                </a:cxn>
                <a:cxn ang="0">
                  <a:pos x="344" y="685"/>
                </a:cxn>
                <a:cxn ang="0">
                  <a:pos x="295" y="722"/>
                </a:cxn>
                <a:cxn ang="0">
                  <a:pos x="262" y="737"/>
                </a:cxn>
                <a:cxn ang="0">
                  <a:pos x="230" y="722"/>
                </a:cxn>
                <a:cxn ang="0">
                  <a:pos x="181" y="703"/>
                </a:cxn>
                <a:cxn ang="0">
                  <a:pos x="115" y="667"/>
                </a:cxn>
                <a:cxn ang="0">
                  <a:pos x="82" y="648"/>
                </a:cxn>
                <a:cxn ang="0">
                  <a:pos x="50" y="648"/>
                </a:cxn>
                <a:cxn ang="0">
                  <a:pos x="0" y="629"/>
                </a:cxn>
                <a:cxn ang="0">
                  <a:pos x="17" y="593"/>
                </a:cxn>
                <a:cxn ang="0">
                  <a:pos x="17" y="555"/>
                </a:cxn>
                <a:cxn ang="0">
                  <a:pos x="33" y="500"/>
                </a:cxn>
                <a:cxn ang="0">
                  <a:pos x="50" y="481"/>
                </a:cxn>
                <a:cxn ang="0">
                  <a:pos x="50" y="444"/>
                </a:cxn>
                <a:cxn ang="0">
                  <a:pos x="66" y="407"/>
                </a:cxn>
                <a:cxn ang="0">
                  <a:pos x="66" y="370"/>
                </a:cxn>
                <a:cxn ang="0">
                  <a:pos x="82" y="352"/>
                </a:cxn>
                <a:cxn ang="0">
                  <a:pos x="82" y="315"/>
                </a:cxn>
                <a:cxn ang="0">
                  <a:pos x="99" y="296"/>
                </a:cxn>
                <a:cxn ang="0">
                  <a:pos x="131" y="277"/>
                </a:cxn>
                <a:cxn ang="0">
                  <a:pos x="164" y="277"/>
                </a:cxn>
                <a:cxn ang="0">
                  <a:pos x="181" y="241"/>
                </a:cxn>
                <a:cxn ang="0">
                  <a:pos x="181" y="203"/>
                </a:cxn>
                <a:cxn ang="0">
                  <a:pos x="213" y="203"/>
                </a:cxn>
                <a:cxn ang="0">
                  <a:pos x="246" y="203"/>
                </a:cxn>
                <a:cxn ang="0">
                  <a:pos x="262" y="167"/>
                </a:cxn>
                <a:cxn ang="0">
                  <a:pos x="278" y="148"/>
                </a:cxn>
                <a:cxn ang="0">
                  <a:pos x="278" y="111"/>
                </a:cxn>
                <a:cxn ang="0">
                  <a:pos x="295" y="74"/>
                </a:cxn>
                <a:cxn ang="0">
                  <a:pos x="278" y="92"/>
                </a:cxn>
                <a:cxn ang="0">
                  <a:pos x="278" y="55"/>
                </a:cxn>
                <a:cxn ang="0">
                  <a:pos x="262" y="74"/>
                </a:cxn>
                <a:cxn ang="0">
                  <a:pos x="246" y="55"/>
                </a:cxn>
                <a:cxn ang="0">
                  <a:pos x="246" y="55"/>
                </a:cxn>
                <a:cxn ang="0">
                  <a:pos x="246" y="18"/>
                </a:cxn>
              </a:cxnLst>
              <a:rect l="0" t="0" r="r" b="b"/>
              <a:pathLst>
                <a:path w="718" h="737">
                  <a:moveTo>
                    <a:pt x="246" y="0"/>
                  </a:moveTo>
                  <a:lnTo>
                    <a:pt x="262" y="0"/>
                  </a:lnTo>
                  <a:lnTo>
                    <a:pt x="278" y="0"/>
                  </a:lnTo>
                  <a:lnTo>
                    <a:pt x="295" y="0"/>
                  </a:lnTo>
                  <a:lnTo>
                    <a:pt x="311" y="0"/>
                  </a:lnTo>
                  <a:lnTo>
                    <a:pt x="328" y="18"/>
                  </a:lnTo>
                  <a:lnTo>
                    <a:pt x="344" y="18"/>
                  </a:lnTo>
                  <a:lnTo>
                    <a:pt x="360" y="37"/>
                  </a:lnTo>
                  <a:lnTo>
                    <a:pt x="393" y="37"/>
                  </a:lnTo>
                  <a:lnTo>
                    <a:pt x="409" y="55"/>
                  </a:lnTo>
                  <a:lnTo>
                    <a:pt x="442" y="74"/>
                  </a:lnTo>
                  <a:lnTo>
                    <a:pt x="475" y="74"/>
                  </a:lnTo>
                  <a:lnTo>
                    <a:pt x="491" y="92"/>
                  </a:lnTo>
                  <a:lnTo>
                    <a:pt x="508" y="92"/>
                  </a:lnTo>
                  <a:lnTo>
                    <a:pt x="524" y="111"/>
                  </a:lnTo>
                  <a:lnTo>
                    <a:pt x="540" y="111"/>
                  </a:lnTo>
                  <a:lnTo>
                    <a:pt x="557" y="129"/>
                  </a:lnTo>
                  <a:lnTo>
                    <a:pt x="557" y="148"/>
                  </a:lnTo>
                  <a:lnTo>
                    <a:pt x="573" y="167"/>
                  </a:lnTo>
                  <a:lnTo>
                    <a:pt x="590" y="185"/>
                  </a:lnTo>
                  <a:lnTo>
                    <a:pt x="606" y="185"/>
                  </a:lnTo>
                  <a:lnTo>
                    <a:pt x="620" y="185"/>
                  </a:lnTo>
                  <a:lnTo>
                    <a:pt x="620" y="203"/>
                  </a:lnTo>
                  <a:lnTo>
                    <a:pt x="620" y="222"/>
                  </a:lnTo>
                  <a:lnTo>
                    <a:pt x="636" y="222"/>
                  </a:lnTo>
                  <a:lnTo>
                    <a:pt x="652" y="222"/>
                  </a:lnTo>
                  <a:lnTo>
                    <a:pt x="652" y="241"/>
                  </a:lnTo>
                  <a:lnTo>
                    <a:pt x="669" y="241"/>
                  </a:lnTo>
                  <a:lnTo>
                    <a:pt x="685" y="241"/>
                  </a:lnTo>
                  <a:lnTo>
                    <a:pt x="685" y="259"/>
                  </a:lnTo>
                  <a:lnTo>
                    <a:pt x="701" y="259"/>
                  </a:lnTo>
                  <a:lnTo>
                    <a:pt x="701" y="277"/>
                  </a:lnTo>
                  <a:lnTo>
                    <a:pt x="701" y="296"/>
                  </a:lnTo>
                  <a:lnTo>
                    <a:pt x="701" y="315"/>
                  </a:lnTo>
                  <a:lnTo>
                    <a:pt x="718" y="315"/>
                  </a:lnTo>
                  <a:lnTo>
                    <a:pt x="718" y="333"/>
                  </a:lnTo>
                  <a:lnTo>
                    <a:pt x="701" y="352"/>
                  </a:lnTo>
                  <a:lnTo>
                    <a:pt x="685" y="370"/>
                  </a:lnTo>
                  <a:lnTo>
                    <a:pt x="669" y="389"/>
                  </a:lnTo>
                  <a:lnTo>
                    <a:pt x="636" y="407"/>
                  </a:lnTo>
                  <a:lnTo>
                    <a:pt x="606" y="426"/>
                  </a:lnTo>
                  <a:lnTo>
                    <a:pt x="573" y="463"/>
                  </a:lnTo>
                  <a:lnTo>
                    <a:pt x="540" y="481"/>
                  </a:lnTo>
                  <a:lnTo>
                    <a:pt x="524" y="500"/>
                  </a:lnTo>
                  <a:lnTo>
                    <a:pt x="524" y="481"/>
                  </a:lnTo>
                  <a:lnTo>
                    <a:pt x="508" y="500"/>
                  </a:lnTo>
                  <a:lnTo>
                    <a:pt x="491" y="518"/>
                  </a:lnTo>
                  <a:lnTo>
                    <a:pt x="475" y="537"/>
                  </a:lnTo>
                  <a:lnTo>
                    <a:pt x="442" y="574"/>
                  </a:lnTo>
                  <a:lnTo>
                    <a:pt x="409" y="611"/>
                  </a:lnTo>
                  <a:lnTo>
                    <a:pt x="377" y="648"/>
                  </a:lnTo>
                  <a:lnTo>
                    <a:pt x="344" y="685"/>
                  </a:lnTo>
                  <a:lnTo>
                    <a:pt x="311" y="703"/>
                  </a:lnTo>
                  <a:lnTo>
                    <a:pt x="295" y="722"/>
                  </a:lnTo>
                  <a:lnTo>
                    <a:pt x="278" y="737"/>
                  </a:lnTo>
                  <a:lnTo>
                    <a:pt x="262" y="737"/>
                  </a:lnTo>
                  <a:lnTo>
                    <a:pt x="246" y="722"/>
                  </a:lnTo>
                  <a:lnTo>
                    <a:pt x="230" y="722"/>
                  </a:lnTo>
                  <a:lnTo>
                    <a:pt x="213" y="703"/>
                  </a:lnTo>
                  <a:lnTo>
                    <a:pt x="181" y="703"/>
                  </a:lnTo>
                  <a:lnTo>
                    <a:pt x="148" y="685"/>
                  </a:lnTo>
                  <a:lnTo>
                    <a:pt x="115" y="667"/>
                  </a:lnTo>
                  <a:lnTo>
                    <a:pt x="82" y="667"/>
                  </a:lnTo>
                  <a:lnTo>
                    <a:pt x="82" y="648"/>
                  </a:lnTo>
                  <a:lnTo>
                    <a:pt x="66" y="648"/>
                  </a:lnTo>
                  <a:lnTo>
                    <a:pt x="50" y="648"/>
                  </a:lnTo>
                  <a:lnTo>
                    <a:pt x="17" y="629"/>
                  </a:lnTo>
                  <a:lnTo>
                    <a:pt x="0" y="629"/>
                  </a:lnTo>
                  <a:lnTo>
                    <a:pt x="0" y="611"/>
                  </a:lnTo>
                  <a:lnTo>
                    <a:pt x="17" y="593"/>
                  </a:lnTo>
                  <a:lnTo>
                    <a:pt x="17" y="574"/>
                  </a:lnTo>
                  <a:lnTo>
                    <a:pt x="17" y="555"/>
                  </a:lnTo>
                  <a:lnTo>
                    <a:pt x="33" y="518"/>
                  </a:lnTo>
                  <a:lnTo>
                    <a:pt x="33" y="500"/>
                  </a:lnTo>
                  <a:lnTo>
                    <a:pt x="33" y="481"/>
                  </a:lnTo>
                  <a:lnTo>
                    <a:pt x="50" y="481"/>
                  </a:lnTo>
                  <a:lnTo>
                    <a:pt x="50" y="463"/>
                  </a:lnTo>
                  <a:lnTo>
                    <a:pt x="50" y="444"/>
                  </a:lnTo>
                  <a:lnTo>
                    <a:pt x="50" y="426"/>
                  </a:lnTo>
                  <a:lnTo>
                    <a:pt x="66" y="407"/>
                  </a:lnTo>
                  <a:lnTo>
                    <a:pt x="66" y="389"/>
                  </a:lnTo>
                  <a:lnTo>
                    <a:pt x="66" y="370"/>
                  </a:lnTo>
                  <a:lnTo>
                    <a:pt x="66" y="352"/>
                  </a:lnTo>
                  <a:lnTo>
                    <a:pt x="82" y="352"/>
                  </a:lnTo>
                  <a:lnTo>
                    <a:pt x="82" y="333"/>
                  </a:lnTo>
                  <a:lnTo>
                    <a:pt x="82" y="315"/>
                  </a:lnTo>
                  <a:lnTo>
                    <a:pt x="82" y="296"/>
                  </a:lnTo>
                  <a:lnTo>
                    <a:pt x="99" y="296"/>
                  </a:lnTo>
                  <a:lnTo>
                    <a:pt x="99" y="277"/>
                  </a:lnTo>
                  <a:lnTo>
                    <a:pt x="131" y="277"/>
                  </a:lnTo>
                  <a:lnTo>
                    <a:pt x="148" y="277"/>
                  </a:lnTo>
                  <a:lnTo>
                    <a:pt x="164" y="277"/>
                  </a:lnTo>
                  <a:lnTo>
                    <a:pt x="164" y="259"/>
                  </a:lnTo>
                  <a:lnTo>
                    <a:pt x="181" y="241"/>
                  </a:lnTo>
                  <a:lnTo>
                    <a:pt x="181" y="222"/>
                  </a:lnTo>
                  <a:lnTo>
                    <a:pt x="181" y="203"/>
                  </a:lnTo>
                  <a:lnTo>
                    <a:pt x="197" y="203"/>
                  </a:lnTo>
                  <a:lnTo>
                    <a:pt x="213" y="203"/>
                  </a:lnTo>
                  <a:lnTo>
                    <a:pt x="230" y="203"/>
                  </a:lnTo>
                  <a:lnTo>
                    <a:pt x="246" y="203"/>
                  </a:lnTo>
                  <a:lnTo>
                    <a:pt x="246" y="185"/>
                  </a:lnTo>
                  <a:lnTo>
                    <a:pt x="262" y="167"/>
                  </a:lnTo>
                  <a:lnTo>
                    <a:pt x="262" y="148"/>
                  </a:lnTo>
                  <a:lnTo>
                    <a:pt x="278" y="148"/>
                  </a:lnTo>
                  <a:lnTo>
                    <a:pt x="278" y="129"/>
                  </a:lnTo>
                  <a:lnTo>
                    <a:pt x="278" y="111"/>
                  </a:lnTo>
                  <a:lnTo>
                    <a:pt x="295" y="92"/>
                  </a:lnTo>
                  <a:lnTo>
                    <a:pt x="295" y="74"/>
                  </a:lnTo>
                  <a:lnTo>
                    <a:pt x="295" y="92"/>
                  </a:lnTo>
                  <a:lnTo>
                    <a:pt x="278" y="92"/>
                  </a:lnTo>
                  <a:lnTo>
                    <a:pt x="278" y="74"/>
                  </a:lnTo>
                  <a:lnTo>
                    <a:pt x="278" y="55"/>
                  </a:lnTo>
                  <a:lnTo>
                    <a:pt x="262" y="55"/>
                  </a:lnTo>
                  <a:lnTo>
                    <a:pt x="262" y="74"/>
                  </a:lnTo>
                  <a:lnTo>
                    <a:pt x="246" y="74"/>
                  </a:lnTo>
                  <a:lnTo>
                    <a:pt x="246" y="55"/>
                  </a:lnTo>
                  <a:lnTo>
                    <a:pt x="230" y="55"/>
                  </a:lnTo>
                  <a:lnTo>
                    <a:pt x="246" y="55"/>
                  </a:lnTo>
                  <a:lnTo>
                    <a:pt x="246" y="37"/>
                  </a:lnTo>
                  <a:lnTo>
                    <a:pt x="246" y="18"/>
                  </a:lnTo>
                  <a:lnTo>
                    <a:pt x="24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18" name="Group 179"/>
          <p:cNvGrpSpPr>
            <a:grpSpLocks/>
          </p:cNvGrpSpPr>
          <p:nvPr/>
        </p:nvGrpSpPr>
        <p:grpSpPr bwMode="auto">
          <a:xfrm>
            <a:off x="4883260" y="1989621"/>
            <a:ext cx="417557" cy="759848"/>
            <a:chOff x="3154" y="741"/>
            <a:chExt cx="405" cy="737"/>
          </a:xfrm>
          <a:solidFill>
            <a:schemeClr val="accent5">
              <a:lumMod val="60000"/>
              <a:lumOff val="40000"/>
            </a:schemeClr>
          </a:solidFill>
        </p:grpSpPr>
        <p:sp>
          <p:nvSpPr>
            <p:cNvPr id="419" name="Freeform 181"/>
            <p:cNvSpPr>
              <a:spLocks/>
            </p:cNvSpPr>
            <p:nvPr/>
          </p:nvSpPr>
          <p:spPr bwMode="auto">
            <a:xfrm>
              <a:off x="3154" y="741"/>
              <a:ext cx="405" cy="737"/>
            </a:xfrm>
            <a:custGeom>
              <a:avLst/>
              <a:gdLst/>
              <a:ahLst/>
              <a:cxnLst>
                <a:cxn ang="0">
                  <a:pos x="245" y="0"/>
                </a:cxn>
                <a:cxn ang="0">
                  <a:pos x="359" y="0"/>
                </a:cxn>
                <a:cxn ang="0">
                  <a:pos x="405" y="18"/>
                </a:cxn>
                <a:cxn ang="0">
                  <a:pos x="392" y="240"/>
                </a:cxn>
                <a:cxn ang="0">
                  <a:pos x="326" y="518"/>
                </a:cxn>
                <a:cxn ang="0">
                  <a:pos x="359" y="703"/>
                </a:cxn>
                <a:cxn ang="0">
                  <a:pos x="359" y="737"/>
                </a:cxn>
                <a:cxn ang="0">
                  <a:pos x="294" y="737"/>
                </a:cxn>
                <a:cxn ang="0">
                  <a:pos x="147" y="703"/>
                </a:cxn>
                <a:cxn ang="0">
                  <a:pos x="163" y="722"/>
                </a:cxn>
                <a:cxn ang="0">
                  <a:pos x="147" y="703"/>
                </a:cxn>
                <a:cxn ang="0">
                  <a:pos x="147" y="666"/>
                </a:cxn>
                <a:cxn ang="0">
                  <a:pos x="147" y="629"/>
                </a:cxn>
                <a:cxn ang="0">
                  <a:pos x="163" y="611"/>
                </a:cxn>
                <a:cxn ang="0">
                  <a:pos x="179" y="592"/>
                </a:cxn>
                <a:cxn ang="0">
                  <a:pos x="163" y="574"/>
                </a:cxn>
                <a:cxn ang="0">
                  <a:pos x="147" y="555"/>
                </a:cxn>
                <a:cxn ang="0">
                  <a:pos x="130" y="537"/>
                </a:cxn>
                <a:cxn ang="0">
                  <a:pos x="130" y="500"/>
                </a:cxn>
                <a:cxn ang="0">
                  <a:pos x="114" y="481"/>
                </a:cxn>
                <a:cxn ang="0">
                  <a:pos x="98" y="463"/>
                </a:cxn>
                <a:cxn ang="0">
                  <a:pos x="65" y="463"/>
                </a:cxn>
                <a:cxn ang="0">
                  <a:pos x="49" y="444"/>
                </a:cxn>
                <a:cxn ang="0">
                  <a:pos x="32" y="426"/>
                </a:cxn>
                <a:cxn ang="0">
                  <a:pos x="16" y="407"/>
                </a:cxn>
                <a:cxn ang="0">
                  <a:pos x="0" y="389"/>
                </a:cxn>
                <a:cxn ang="0">
                  <a:pos x="16" y="352"/>
                </a:cxn>
                <a:cxn ang="0">
                  <a:pos x="32" y="333"/>
                </a:cxn>
                <a:cxn ang="0">
                  <a:pos x="49" y="315"/>
                </a:cxn>
                <a:cxn ang="0">
                  <a:pos x="65" y="259"/>
                </a:cxn>
                <a:cxn ang="0">
                  <a:pos x="98" y="129"/>
                </a:cxn>
                <a:cxn ang="0">
                  <a:pos x="98" y="74"/>
                </a:cxn>
                <a:cxn ang="0">
                  <a:pos x="114" y="0"/>
                </a:cxn>
                <a:cxn ang="0">
                  <a:pos x="179" y="0"/>
                </a:cxn>
                <a:cxn ang="0">
                  <a:pos x="228" y="0"/>
                </a:cxn>
              </a:cxnLst>
              <a:rect l="0" t="0" r="r" b="b"/>
              <a:pathLst>
                <a:path w="405" h="737">
                  <a:moveTo>
                    <a:pt x="228" y="0"/>
                  </a:moveTo>
                  <a:lnTo>
                    <a:pt x="245" y="0"/>
                  </a:lnTo>
                  <a:lnTo>
                    <a:pt x="277" y="0"/>
                  </a:lnTo>
                  <a:lnTo>
                    <a:pt x="359" y="0"/>
                  </a:lnTo>
                  <a:lnTo>
                    <a:pt x="375" y="18"/>
                  </a:lnTo>
                  <a:lnTo>
                    <a:pt x="405" y="18"/>
                  </a:lnTo>
                  <a:lnTo>
                    <a:pt x="405" y="74"/>
                  </a:lnTo>
                  <a:lnTo>
                    <a:pt x="392" y="240"/>
                  </a:lnTo>
                  <a:lnTo>
                    <a:pt x="392" y="277"/>
                  </a:lnTo>
                  <a:lnTo>
                    <a:pt x="326" y="518"/>
                  </a:lnTo>
                  <a:lnTo>
                    <a:pt x="359" y="685"/>
                  </a:lnTo>
                  <a:lnTo>
                    <a:pt x="359" y="703"/>
                  </a:lnTo>
                  <a:lnTo>
                    <a:pt x="359" y="722"/>
                  </a:lnTo>
                  <a:lnTo>
                    <a:pt x="359" y="737"/>
                  </a:lnTo>
                  <a:lnTo>
                    <a:pt x="310" y="737"/>
                  </a:lnTo>
                  <a:lnTo>
                    <a:pt x="294" y="737"/>
                  </a:lnTo>
                  <a:lnTo>
                    <a:pt x="147" y="722"/>
                  </a:lnTo>
                  <a:lnTo>
                    <a:pt x="147" y="703"/>
                  </a:lnTo>
                  <a:lnTo>
                    <a:pt x="147" y="722"/>
                  </a:lnTo>
                  <a:lnTo>
                    <a:pt x="163" y="722"/>
                  </a:lnTo>
                  <a:lnTo>
                    <a:pt x="163" y="703"/>
                  </a:lnTo>
                  <a:lnTo>
                    <a:pt x="147" y="703"/>
                  </a:lnTo>
                  <a:lnTo>
                    <a:pt x="147" y="685"/>
                  </a:lnTo>
                  <a:lnTo>
                    <a:pt x="147" y="666"/>
                  </a:lnTo>
                  <a:lnTo>
                    <a:pt x="147" y="648"/>
                  </a:lnTo>
                  <a:lnTo>
                    <a:pt x="147" y="629"/>
                  </a:lnTo>
                  <a:lnTo>
                    <a:pt x="163" y="629"/>
                  </a:lnTo>
                  <a:lnTo>
                    <a:pt x="163" y="611"/>
                  </a:lnTo>
                  <a:lnTo>
                    <a:pt x="163" y="592"/>
                  </a:lnTo>
                  <a:lnTo>
                    <a:pt x="179" y="592"/>
                  </a:lnTo>
                  <a:lnTo>
                    <a:pt x="179" y="574"/>
                  </a:lnTo>
                  <a:lnTo>
                    <a:pt x="163" y="574"/>
                  </a:lnTo>
                  <a:lnTo>
                    <a:pt x="163" y="555"/>
                  </a:lnTo>
                  <a:lnTo>
                    <a:pt x="147" y="555"/>
                  </a:lnTo>
                  <a:lnTo>
                    <a:pt x="147" y="537"/>
                  </a:lnTo>
                  <a:lnTo>
                    <a:pt x="130" y="537"/>
                  </a:lnTo>
                  <a:lnTo>
                    <a:pt x="130" y="518"/>
                  </a:lnTo>
                  <a:lnTo>
                    <a:pt x="130" y="500"/>
                  </a:lnTo>
                  <a:lnTo>
                    <a:pt x="114" y="500"/>
                  </a:lnTo>
                  <a:lnTo>
                    <a:pt x="114" y="481"/>
                  </a:lnTo>
                  <a:lnTo>
                    <a:pt x="114" y="463"/>
                  </a:lnTo>
                  <a:lnTo>
                    <a:pt x="98" y="463"/>
                  </a:lnTo>
                  <a:lnTo>
                    <a:pt x="81" y="463"/>
                  </a:lnTo>
                  <a:lnTo>
                    <a:pt x="65" y="463"/>
                  </a:lnTo>
                  <a:lnTo>
                    <a:pt x="49" y="463"/>
                  </a:lnTo>
                  <a:lnTo>
                    <a:pt x="49" y="444"/>
                  </a:lnTo>
                  <a:lnTo>
                    <a:pt x="49" y="426"/>
                  </a:lnTo>
                  <a:lnTo>
                    <a:pt x="32" y="426"/>
                  </a:lnTo>
                  <a:lnTo>
                    <a:pt x="32" y="407"/>
                  </a:lnTo>
                  <a:lnTo>
                    <a:pt x="16" y="407"/>
                  </a:lnTo>
                  <a:lnTo>
                    <a:pt x="16" y="389"/>
                  </a:lnTo>
                  <a:lnTo>
                    <a:pt x="0" y="389"/>
                  </a:lnTo>
                  <a:lnTo>
                    <a:pt x="0" y="370"/>
                  </a:lnTo>
                  <a:lnTo>
                    <a:pt x="16" y="352"/>
                  </a:lnTo>
                  <a:lnTo>
                    <a:pt x="32" y="352"/>
                  </a:lnTo>
                  <a:lnTo>
                    <a:pt x="32" y="333"/>
                  </a:lnTo>
                  <a:lnTo>
                    <a:pt x="32" y="315"/>
                  </a:lnTo>
                  <a:lnTo>
                    <a:pt x="49" y="315"/>
                  </a:lnTo>
                  <a:lnTo>
                    <a:pt x="49" y="296"/>
                  </a:lnTo>
                  <a:lnTo>
                    <a:pt x="65" y="259"/>
                  </a:lnTo>
                  <a:lnTo>
                    <a:pt x="81" y="185"/>
                  </a:lnTo>
                  <a:lnTo>
                    <a:pt x="98" y="129"/>
                  </a:lnTo>
                  <a:lnTo>
                    <a:pt x="114" y="92"/>
                  </a:lnTo>
                  <a:lnTo>
                    <a:pt x="98" y="74"/>
                  </a:lnTo>
                  <a:lnTo>
                    <a:pt x="81" y="18"/>
                  </a:lnTo>
                  <a:lnTo>
                    <a:pt x="114" y="0"/>
                  </a:lnTo>
                  <a:lnTo>
                    <a:pt x="130" y="0"/>
                  </a:lnTo>
                  <a:lnTo>
                    <a:pt x="179" y="0"/>
                  </a:lnTo>
                  <a:lnTo>
                    <a:pt x="212" y="0"/>
                  </a:lnTo>
                  <a:lnTo>
                    <a:pt x="228"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Freeform 180"/>
            <p:cNvSpPr>
              <a:spLocks/>
            </p:cNvSpPr>
            <p:nvPr/>
          </p:nvSpPr>
          <p:spPr bwMode="auto">
            <a:xfrm>
              <a:off x="3154" y="741"/>
              <a:ext cx="405" cy="737"/>
            </a:xfrm>
            <a:custGeom>
              <a:avLst/>
              <a:gdLst/>
              <a:ahLst/>
              <a:cxnLst>
                <a:cxn ang="0">
                  <a:pos x="245" y="0"/>
                </a:cxn>
                <a:cxn ang="0">
                  <a:pos x="359" y="0"/>
                </a:cxn>
                <a:cxn ang="0">
                  <a:pos x="405" y="18"/>
                </a:cxn>
                <a:cxn ang="0">
                  <a:pos x="392" y="240"/>
                </a:cxn>
                <a:cxn ang="0">
                  <a:pos x="326" y="518"/>
                </a:cxn>
                <a:cxn ang="0">
                  <a:pos x="359" y="703"/>
                </a:cxn>
                <a:cxn ang="0">
                  <a:pos x="359" y="737"/>
                </a:cxn>
                <a:cxn ang="0">
                  <a:pos x="294" y="737"/>
                </a:cxn>
                <a:cxn ang="0">
                  <a:pos x="147" y="703"/>
                </a:cxn>
                <a:cxn ang="0">
                  <a:pos x="163" y="722"/>
                </a:cxn>
                <a:cxn ang="0">
                  <a:pos x="147" y="703"/>
                </a:cxn>
                <a:cxn ang="0">
                  <a:pos x="147" y="666"/>
                </a:cxn>
                <a:cxn ang="0">
                  <a:pos x="147" y="629"/>
                </a:cxn>
                <a:cxn ang="0">
                  <a:pos x="163" y="611"/>
                </a:cxn>
                <a:cxn ang="0">
                  <a:pos x="179" y="592"/>
                </a:cxn>
                <a:cxn ang="0">
                  <a:pos x="163" y="574"/>
                </a:cxn>
                <a:cxn ang="0">
                  <a:pos x="147" y="555"/>
                </a:cxn>
                <a:cxn ang="0">
                  <a:pos x="130" y="537"/>
                </a:cxn>
                <a:cxn ang="0">
                  <a:pos x="130" y="500"/>
                </a:cxn>
                <a:cxn ang="0">
                  <a:pos x="114" y="481"/>
                </a:cxn>
                <a:cxn ang="0">
                  <a:pos x="98" y="463"/>
                </a:cxn>
                <a:cxn ang="0">
                  <a:pos x="65" y="463"/>
                </a:cxn>
                <a:cxn ang="0">
                  <a:pos x="49" y="444"/>
                </a:cxn>
                <a:cxn ang="0">
                  <a:pos x="32" y="426"/>
                </a:cxn>
                <a:cxn ang="0">
                  <a:pos x="16" y="407"/>
                </a:cxn>
                <a:cxn ang="0">
                  <a:pos x="0" y="389"/>
                </a:cxn>
                <a:cxn ang="0">
                  <a:pos x="16" y="352"/>
                </a:cxn>
                <a:cxn ang="0">
                  <a:pos x="32" y="333"/>
                </a:cxn>
                <a:cxn ang="0">
                  <a:pos x="49" y="315"/>
                </a:cxn>
                <a:cxn ang="0">
                  <a:pos x="65" y="259"/>
                </a:cxn>
                <a:cxn ang="0">
                  <a:pos x="98" y="129"/>
                </a:cxn>
                <a:cxn ang="0">
                  <a:pos x="98" y="74"/>
                </a:cxn>
                <a:cxn ang="0">
                  <a:pos x="114" y="0"/>
                </a:cxn>
                <a:cxn ang="0">
                  <a:pos x="179" y="0"/>
                </a:cxn>
                <a:cxn ang="0">
                  <a:pos x="228" y="0"/>
                </a:cxn>
              </a:cxnLst>
              <a:rect l="0" t="0" r="r" b="b"/>
              <a:pathLst>
                <a:path w="405" h="737">
                  <a:moveTo>
                    <a:pt x="228" y="0"/>
                  </a:moveTo>
                  <a:lnTo>
                    <a:pt x="245" y="0"/>
                  </a:lnTo>
                  <a:lnTo>
                    <a:pt x="277" y="0"/>
                  </a:lnTo>
                  <a:lnTo>
                    <a:pt x="359" y="0"/>
                  </a:lnTo>
                  <a:lnTo>
                    <a:pt x="375" y="18"/>
                  </a:lnTo>
                  <a:lnTo>
                    <a:pt x="405" y="18"/>
                  </a:lnTo>
                  <a:lnTo>
                    <a:pt x="405" y="74"/>
                  </a:lnTo>
                  <a:lnTo>
                    <a:pt x="392" y="240"/>
                  </a:lnTo>
                  <a:lnTo>
                    <a:pt x="392" y="277"/>
                  </a:lnTo>
                  <a:lnTo>
                    <a:pt x="326" y="518"/>
                  </a:lnTo>
                  <a:lnTo>
                    <a:pt x="359" y="685"/>
                  </a:lnTo>
                  <a:lnTo>
                    <a:pt x="359" y="703"/>
                  </a:lnTo>
                  <a:lnTo>
                    <a:pt x="359" y="722"/>
                  </a:lnTo>
                  <a:lnTo>
                    <a:pt x="359" y="737"/>
                  </a:lnTo>
                  <a:lnTo>
                    <a:pt x="310" y="737"/>
                  </a:lnTo>
                  <a:lnTo>
                    <a:pt x="294" y="737"/>
                  </a:lnTo>
                  <a:lnTo>
                    <a:pt x="147" y="722"/>
                  </a:lnTo>
                  <a:lnTo>
                    <a:pt x="147" y="703"/>
                  </a:lnTo>
                  <a:lnTo>
                    <a:pt x="147" y="722"/>
                  </a:lnTo>
                  <a:lnTo>
                    <a:pt x="163" y="722"/>
                  </a:lnTo>
                  <a:lnTo>
                    <a:pt x="163" y="703"/>
                  </a:lnTo>
                  <a:lnTo>
                    <a:pt x="147" y="703"/>
                  </a:lnTo>
                  <a:lnTo>
                    <a:pt x="147" y="685"/>
                  </a:lnTo>
                  <a:lnTo>
                    <a:pt x="147" y="666"/>
                  </a:lnTo>
                  <a:lnTo>
                    <a:pt x="147" y="648"/>
                  </a:lnTo>
                  <a:lnTo>
                    <a:pt x="147" y="629"/>
                  </a:lnTo>
                  <a:lnTo>
                    <a:pt x="163" y="629"/>
                  </a:lnTo>
                  <a:lnTo>
                    <a:pt x="163" y="611"/>
                  </a:lnTo>
                  <a:lnTo>
                    <a:pt x="163" y="592"/>
                  </a:lnTo>
                  <a:lnTo>
                    <a:pt x="179" y="592"/>
                  </a:lnTo>
                  <a:lnTo>
                    <a:pt x="179" y="574"/>
                  </a:lnTo>
                  <a:lnTo>
                    <a:pt x="163" y="574"/>
                  </a:lnTo>
                  <a:lnTo>
                    <a:pt x="163" y="555"/>
                  </a:lnTo>
                  <a:lnTo>
                    <a:pt x="147" y="555"/>
                  </a:lnTo>
                  <a:lnTo>
                    <a:pt x="147" y="537"/>
                  </a:lnTo>
                  <a:lnTo>
                    <a:pt x="130" y="537"/>
                  </a:lnTo>
                  <a:lnTo>
                    <a:pt x="130" y="518"/>
                  </a:lnTo>
                  <a:lnTo>
                    <a:pt x="130" y="500"/>
                  </a:lnTo>
                  <a:lnTo>
                    <a:pt x="114" y="500"/>
                  </a:lnTo>
                  <a:lnTo>
                    <a:pt x="114" y="481"/>
                  </a:lnTo>
                  <a:lnTo>
                    <a:pt x="114" y="463"/>
                  </a:lnTo>
                  <a:lnTo>
                    <a:pt x="98" y="463"/>
                  </a:lnTo>
                  <a:lnTo>
                    <a:pt x="81" y="463"/>
                  </a:lnTo>
                  <a:lnTo>
                    <a:pt x="65" y="463"/>
                  </a:lnTo>
                  <a:lnTo>
                    <a:pt x="49" y="463"/>
                  </a:lnTo>
                  <a:lnTo>
                    <a:pt x="49" y="444"/>
                  </a:lnTo>
                  <a:lnTo>
                    <a:pt x="49" y="426"/>
                  </a:lnTo>
                  <a:lnTo>
                    <a:pt x="32" y="426"/>
                  </a:lnTo>
                  <a:lnTo>
                    <a:pt x="32" y="407"/>
                  </a:lnTo>
                  <a:lnTo>
                    <a:pt x="16" y="407"/>
                  </a:lnTo>
                  <a:lnTo>
                    <a:pt x="16" y="389"/>
                  </a:lnTo>
                  <a:lnTo>
                    <a:pt x="0" y="389"/>
                  </a:lnTo>
                  <a:lnTo>
                    <a:pt x="0" y="370"/>
                  </a:lnTo>
                  <a:lnTo>
                    <a:pt x="16" y="352"/>
                  </a:lnTo>
                  <a:lnTo>
                    <a:pt x="32" y="352"/>
                  </a:lnTo>
                  <a:lnTo>
                    <a:pt x="32" y="333"/>
                  </a:lnTo>
                  <a:lnTo>
                    <a:pt x="32" y="315"/>
                  </a:lnTo>
                  <a:lnTo>
                    <a:pt x="49" y="315"/>
                  </a:lnTo>
                  <a:lnTo>
                    <a:pt x="49" y="296"/>
                  </a:lnTo>
                  <a:lnTo>
                    <a:pt x="65" y="259"/>
                  </a:lnTo>
                  <a:lnTo>
                    <a:pt x="81" y="185"/>
                  </a:lnTo>
                  <a:lnTo>
                    <a:pt x="98" y="129"/>
                  </a:lnTo>
                  <a:lnTo>
                    <a:pt x="114" y="92"/>
                  </a:lnTo>
                  <a:lnTo>
                    <a:pt x="98" y="74"/>
                  </a:lnTo>
                  <a:lnTo>
                    <a:pt x="81" y="18"/>
                  </a:lnTo>
                  <a:lnTo>
                    <a:pt x="114" y="0"/>
                  </a:lnTo>
                  <a:lnTo>
                    <a:pt x="130" y="0"/>
                  </a:lnTo>
                  <a:lnTo>
                    <a:pt x="179" y="0"/>
                  </a:lnTo>
                  <a:lnTo>
                    <a:pt x="212" y="0"/>
                  </a:lnTo>
                  <a:lnTo>
                    <a:pt x="228"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21" name="Group 176"/>
          <p:cNvGrpSpPr>
            <a:grpSpLocks/>
          </p:cNvGrpSpPr>
          <p:nvPr/>
        </p:nvGrpSpPr>
        <p:grpSpPr bwMode="auto">
          <a:xfrm>
            <a:off x="5287413" y="1989621"/>
            <a:ext cx="335076" cy="438176"/>
            <a:chOff x="3546" y="741"/>
            <a:chExt cx="325" cy="425"/>
          </a:xfrm>
          <a:solidFill>
            <a:schemeClr val="accent5">
              <a:lumMod val="60000"/>
              <a:lumOff val="40000"/>
            </a:schemeClr>
          </a:solidFill>
        </p:grpSpPr>
        <p:sp>
          <p:nvSpPr>
            <p:cNvPr id="422" name="Freeform 178"/>
            <p:cNvSpPr>
              <a:spLocks/>
            </p:cNvSpPr>
            <p:nvPr/>
          </p:nvSpPr>
          <p:spPr bwMode="auto">
            <a:xfrm>
              <a:off x="3546" y="741"/>
              <a:ext cx="325" cy="425"/>
            </a:xfrm>
            <a:custGeom>
              <a:avLst/>
              <a:gdLst/>
              <a:ahLst/>
              <a:cxnLst>
                <a:cxn ang="0">
                  <a:pos x="63" y="18"/>
                </a:cxn>
                <a:cxn ang="0">
                  <a:pos x="128" y="18"/>
                </a:cxn>
                <a:cxn ang="0">
                  <a:pos x="227" y="18"/>
                </a:cxn>
                <a:cxn ang="0">
                  <a:pos x="243" y="0"/>
                </a:cxn>
                <a:cxn ang="0">
                  <a:pos x="243" y="37"/>
                </a:cxn>
                <a:cxn ang="0">
                  <a:pos x="260" y="55"/>
                </a:cxn>
                <a:cxn ang="0">
                  <a:pos x="276" y="74"/>
                </a:cxn>
                <a:cxn ang="0">
                  <a:pos x="276" y="92"/>
                </a:cxn>
                <a:cxn ang="0">
                  <a:pos x="292" y="111"/>
                </a:cxn>
                <a:cxn ang="0">
                  <a:pos x="309" y="129"/>
                </a:cxn>
                <a:cxn ang="0">
                  <a:pos x="325" y="147"/>
                </a:cxn>
                <a:cxn ang="0">
                  <a:pos x="325" y="185"/>
                </a:cxn>
                <a:cxn ang="0">
                  <a:pos x="325" y="222"/>
                </a:cxn>
                <a:cxn ang="0">
                  <a:pos x="309" y="240"/>
                </a:cxn>
                <a:cxn ang="0">
                  <a:pos x="292" y="222"/>
                </a:cxn>
                <a:cxn ang="0">
                  <a:pos x="276" y="240"/>
                </a:cxn>
                <a:cxn ang="0">
                  <a:pos x="292" y="258"/>
                </a:cxn>
                <a:cxn ang="0">
                  <a:pos x="309" y="277"/>
                </a:cxn>
                <a:cxn ang="0">
                  <a:pos x="292" y="295"/>
                </a:cxn>
                <a:cxn ang="0">
                  <a:pos x="276" y="277"/>
                </a:cxn>
                <a:cxn ang="0">
                  <a:pos x="276" y="314"/>
                </a:cxn>
                <a:cxn ang="0">
                  <a:pos x="243" y="314"/>
                </a:cxn>
                <a:cxn ang="0">
                  <a:pos x="243" y="314"/>
                </a:cxn>
                <a:cxn ang="0">
                  <a:pos x="227" y="295"/>
                </a:cxn>
                <a:cxn ang="0">
                  <a:pos x="210" y="314"/>
                </a:cxn>
                <a:cxn ang="0">
                  <a:pos x="227" y="332"/>
                </a:cxn>
                <a:cxn ang="0">
                  <a:pos x="227" y="369"/>
                </a:cxn>
                <a:cxn ang="0">
                  <a:pos x="227" y="369"/>
                </a:cxn>
                <a:cxn ang="0">
                  <a:pos x="243" y="388"/>
                </a:cxn>
                <a:cxn ang="0">
                  <a:pos x="243" y="425"/>
                </a:cxn>
                <a:cxn ang="0">
                  <a:pos x="243" y="425"/>
                </a:cxn>
                <a:cxn ang="0">
                  <a:pos x="227" y="406"/>
                </a:cxn>
                <a:cxn ang="0">
                  <a:pos x="210" y="388"/>
                </a:cxn>
                <a:cxn ang="0">
                  <a:pos x="210" y="388"/>
                </a:cxn>
                <a:cxn ang="0">
                  <a:pos x="194" y="388"/>
                </a:cxn>
                <a:cxn ang="0">
                  <a:pos x="177" y="369"/>
                </a:cxn>
                <a:cxn ang="0">
                  <a:pos x="161" y="351"/>
                </a:cxn>
                <a:cxn ang="0">
                  <a:pos x="145" y="332"/>
                </a:cxn>
                <a:cxn ang="0">
                  <a:pos x="112" y="332"/>
                </a:cxn>
                <a:cxn ang="0">
                  <a:pos x="112" y="332"/>
                </a:cxn>
                <a:cxn ang="0">
                  <a:pos x="95" y="314"/>
                </a:cxn>
                <a:cxn ang="0">
                  <a:pos x="79" y="295"/>
                </a:cxn>
                <a:cxn ang="0">
                  <a:pos x="46" y="295"/>
                </a:cxn>
                <a:cxn ang="0">
                  <a:pos x="30" y="277"/>
                </a:cxn>
                <a:cxn ang="0">
                  <a:pos x="13" y="258"/>
                </a:cxn>
                <a:cxn ang="0">
                  <a:pos x="0" y="277"/>
                </a:cxn>
                <a:cxn ang="0">
                  <a:pos x="13" y="74"/>
                </a:cxn>
              </a:cxnLst>
              <a:rect l="0" t="0" r="r" b="b"/>
              <a:pathLst>
                <a:path w="325" h="425">
                  <a:moveTo>
                    <a:pt x="13" y="18"/>
                  </a:moveTo>
                  <a:lnTo>
                    <a:pt x="63" y="18"/>
                  </a:lnTo>
                  <a:lnTo>
                    <a:pt x="112" y="18"/>
                  </a:lnTo>
                  <a:lnTo>
                    <a:pt x="128" y="18"/>
                  </a:lnTo>
                  <a:lnTo>
                    <a:pt x="210" y="18"/>
                  </a:lnTo>
                  <a:lnTo>
                    <a:pt x="227" y="18"/>
                  </a:lnTo>
                  <a:lnTo>
                    <a:pt x="227" y="0"/>
                  </a:lnTo>
                  <a:lnTo>
                    <a:pt x="243" y="0"/>
                  </a:lnTo>
                  <a:lnTo>
                    <a:pt x="243" y="18"/>
                  </a:lnTo>
                  <a:lnTo>
                    <a:pt x="243" y="37"/>
                  </a:lnTo>
                  <a:lnTo>
                    <a:pt x="260" y="37"/>
                  </a:lnTo>
                  <a:lnTo>
                    <a:pt x="260" y="55"/>
                  </a:lnTo>
                  <a:lnTo>
                    <a:pt x="276" y="55"/>
                  </a:lnTo>
                  <a:lnTo>
                    <a:pt x="276" y="74"/>
                  </a:lnTo>
                  <a:lnTo>
                    <a:pt x="292" y="74"/>
                  </a:lnTo>
                  <a:lnTo>
                    <a:pt x="276" y="92"/>
                  </a:lnTo>
                  <a:lnTo>
                    <a:pt x="276" y="111"/>
                  </a:lnTo>
                  <a:lnTo>
                    <a:pt x="292" y="111"/>
                  </a:lnTo>
                  <a:lnTo>
                    <a:pt x="292" y="129"/>
                  </a:lnTo>
                  <a:lnTo>
                    <a:pt x="309" y="129"/>
                  </a:lnTo>
                  <a:lnTo>
                    <a:pt x="325" y="129"/>
                  </a:lnTo>
                  <a:lnTo>
                    <a:pt x="325" y="147"/>
                  </a:lnTo>
                  <a:lnTo>
                    <a:pt x="325" y="166"/>
                  </a:lnTo>
                  <a:lnTo>
                    <a:pt x="325" y="185"/>
                  </a:lnTo>
                  <a:lnTo>
                    <a:pt x="325" y="203"/>
                  </a:lnTo>
                  <a:lnTo>
                    <a:pt x="325" y="222"/>
                  </a:lnTo>
                  <a:lnTo>
                    <a:pt x="325" y="240"/>
                  </a:lnTo>
                  <a:lnTo>
                    <a:pt x="309" y="240"/>
                  </a:lnTo>
                  <a:lnTo>
                    <a:pt x="309" y="222"/>
                  </a:lnTo>
                  <a:lnTo>
                    <a:pt x="292" y="222"/>
                  </a:lnTo>
                  <a:lnTo>
                    <a:pt x="292" y="240"/>
                  </a:lnTo>
                  <a:lnTo>
                    <a:pt x="276" y="240"/>
                  </a:lnTo>
                  <a:lnTo>
                    <a:pt x="276" y="258"/>
                  </a:lnTo>
                  <a:lnTo>
                    <a:pt x="292" y="258"/>
                  </a:lnTo>
                  <a:lnTo>
                    <a:pt x="309" y="258"/>
                  </a:lnTo>
                  <a:lnTo>
                    <a:pt x="309" y="277"/>
                  </a:lnTo>
                  <a:lnTo>
                    <a:pt x="309" y="295"/>
                  </a:lnTo>
                  <a:lnTo>
                    <a:pt x="292" y="295"/>
                  </a:lnTo>
                  <a:lnTo>
                    <a:pt x="276" y="295"/>
                  </a:lnTo>
                  <a:lnTo>
                    <a:pt x="276" y="277"/>
                  </a:lnTo>
                  <a:lnTo>
                    <a:pt x="276" y="295"/>
                  </a:lnTo>
                  <a:lnTo>
                    <a:pt x="276" y="314"/>
                  </a:lnTo>
                  <a:lnTo>
                    <a:pt x="260" y="314"/>
                  </a:lnTo>
                  <a:lnTo>
                    <a:pt x="243" y="314"/>
                  </a:lnTo>
                  <a:lnTo>
                    <a:pt x="243" y="295"/>
                  </a:lnTo>
                  <a:lnTo>
                    <a:pt x="243" y="314"/>
                  </a:lnTo>
                  <a:lnTo>
                    <a:pt x="227" y="314"/>
                  </a:lnTo>
                  <a:lnTo>
                    <a:pt x="227" y="295"/>
                  </a:lnTo>
                  <a:lnTo>
                    <a:pt x="210" y="295"/>
                  </a:lnTo>
                  <a:lnTo>
                    <a:pt x="210" y="314"/>
                  </a:lnTo>
                  <a:lnTo>
                    <a:pt x="227" y="314"/>
                  </a:lnTo>
                  <a:lnTo>
                    <a:pt x="227" y="332"/>
                  </a:lnTo>
                  <a:lnTo>
                    <a:pt x="227" y="351"/>
                  </a:lnTo>
                  <a:lnTo>
                    <a:pt x="227" y="369"/>
                  </a:lnTo>
                  <a:lnTo>
                    <a:pt x="210" y="369"/>
                  </a:lnTo>
                  <a:lnTo>
                    <a:pt x="227" y="369"/>
                  </a:lnTo>
                  <a:lnTo>
                    <a:pt x="227" y="388"/>
                  </a:lnTo>
                  <a:lnTo>
                    <a:pt x="243" y="388"/>
                  </a:lnTo>
                  <a:lnTo>
                    <a:pt x="243" y="406"/>
                  </a:lnTo>
                  <a:lnTo>
                    <a:pt x="243" y="425"/>
                  </a:lnTo>
                  <a:lnTo>
                    <a:pt x="227" y="425"/>
                  </a:lnTo>
                  <a:lnTo>
                    <a:pt x="243" y="425"/>
                  </a:lnTo>
                  <a:lnTo>
                    <a:pt x="227" y="425"/>
                  </a:lnTo>
                  <a:lnTo>
                    <a:pt x="227" y="406"/>
                  </a:lnTo>
                  <a:lnTo>
                    <a:pt x="227" y="388"/>
                  </a:lnTo>
                  <a:lnTo>
                    <a:pt x="210" y="388"/>
                  </a:lnTo>
                  <a:lnTo>
                    <a:pt x="210" y="406"/>
                  </a:lnTo>
                  <a:lnTo>
                    <a:pt x="210" y="388"/>
                  </a:lnTo>
                  <a:lnTo>
                    <a:pt x="194" y="369"/>
                  </a:lnTo>
                  <a:lnTo>
                    <a:pt x="194" y="388"/>
                  </a:lnTo>
                  <a:lnTo>
                    <a:pt x="177" y="388"/>
                  </a:lnTo>
                  <a:lnTo>
                    <a:pt x="177" y="369"/>
                  </a:lnTo>
                  <a:lnTo>
                    <a:pt x="161" y="369"/>
                  </a:lnTo>
                  <a:lnTo>
                    <a:pt x="161" y="351"/>
                  </a:lnTo>
                  <a:lnTo>
                    <a:pt x="145" y="351"/>
                  </a:lnTo>
                  <a:lnTo>
                    <a:pt x="145" y="332"/>
                  </a:lnTo>
                  <a:lnTo>
                    <a:pt x="128" y="332"/>
                  </a:lnTo>
                  <a:lnTo>
                    <a:pt x="112" y="332"/>
                  </a:lnTo>
                  <a:lnTo>
                    <a:pt x="112" y="314"/>
                  </a:lnTo>
                  <a:lnTo>
                    <a:pt x="112" y="332"/>
                  </a:lnTo>
                  <a:lnTo>
                    <a:pt x="112" y="314"/>
                  </a:lnTo>
                  <a:lnTo>
                    <a:pt x="95" y="314"/>
                  </a:lnTo>
                  <a:lnTo>
                    <a:pt x="79" y="314"/>
                  </a:lnTo>
                  <a:lnTo>
                    <a:pt x="79" y="295"/>
                  </a:lnTo>
                  <a:lnTo>
                    <a:pt x="63" y="295"/>
                  </a:lnTo>
                  <a:lnTo>
                    <a:pt x="46" y="295"/>
                  </a:lnTo>
                  <a:lnTo>
                    <a:pt x="30" y="295"/>
                  </a:lnTo>
                  <a:lnTo>
                    <a:pt x="30" y="277"/>
                  </a:lnTo>
                  <a:lnTo>
                    <a:pt x="13" y="277"/>
                  </a:lnTo>
                  <a:lnTo>
                    <a:pt x="13" y="258"/>
                  </a:lnTo>
                  <a:lnTo>
                    <a:pt x="13" y="277"/>
                  </a:lnTo>
                  <a:lnTo>
                    <a:pt x="0" y="277"/>
                  </a:lnTo>
                  <a:lnTo>
                    <a:pt x="0" y="240"/>
                  </a:lnTo>
                  <a:lnTo>
                    <a:pt x="13" y="74"/>
                  </a:lnTo>
                  <a:lnTo>
                    <a:pt x="13"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Freeform 177"/>
            <p:cNvSpPr>
              <a:spLocks/>
            </p:cNvSpPr>
            <p:nvPr/>
          </p:nvSpPr>
          <p:spPr bwMode="auto">
            <a:xfrm>
              <a:off x="3546" y="741"/>
              <a:ext cx="325" cy="425"/>
            </a:xfrm>
            <a:custGeom>
              <a:avLst/>
              <a:gdLst/>
              <a:ahLst/>
              <a:cxnLst>
                <a:cxn ang="0">
                  <a:pos x="63" y="18"/>
                </a:cxn>
                <a:cxn ang="0">
                  <a:pos x="128" y="18"/>
                </a:cxn>
                <a:cxn ang="0">
                  <a:pos x="227" y="18"/>
                </a:cxn>
                <a:cxn ang="0">
                  <a:pos x="243" y="0"/>
                </a:cxn>
                <a:cxn ang="0">
                  <a:pos x="243" y="37"/>
                </a:cxn>
                <a:cxn ang="0">
                  <a:pos x="260" y="55"/>
                </a:cxn>
                <a:cxn ang="0">
                  <a:pos x="276" y="74"/>
                </a:cxn>
                <a:cxn ang="0">
                  <a:pos x="276" y="92"/>
                </a:cxn>
                <a:cxn ang="0">
                  <a:pos x="292" y="111"/>
                </a:cxn>
                <a:cxn ang="0">
                  <a:pos x="309" y="129"/>
                </a:cxn>
                <a:cxn ang="0">
                  <a:pos x="325" y="147"/>
                </a:cxn>
                <a:cxn ang="0">
                  <a:pos x="325" y="185"/>
                </a:cxn>
                <a:cxn ang="0">
                  <a:pos x="325" y="222"/>
                </a:cxn>
                <a:cxn ang="0">
                  <a:pos x="309" y="240"/>
                </a:cxn>
                <a:cxn ang="0">
                  <a:pos x="292" y="222"/>
                </a:cxn>
                <a:cxn ang="0">
                  <a:pos x="276" y="240"/>
                </a:cxn>
                <a:cxn ang="0">
                  <a:pos x="292" y="258"/>
                </a:cxn>
                <a:cxn ang="0">
                  <a:pos x="309" y="277"/>
                </a:cxn>
                <a:cxn ang="0">
                  <a:pos x="292" y="295"/>
                </a:cxn>
                <a:cxn ang="0">
                  <a:pos x="276" y="277"/>
                </a:cxn>
                <a:cxn ang="0">
                  <a:pos x="276" y="314"/>
                </a:cxn>
                <a:cxn ang="0">
                  <a:pos x="243" y="314"/>
                </a:cxn>
                <a:cxn ang="0">
                  <a:pos x="243" y="314"/>
                </a:cxn>
                <a:cxn ang="0">
                  <a:pos x="227" y="295"/>
                </a:cxn>
                <a:cxn ang="0">
                  <a:pos x="210" y="314"/>
                </a:cxn>
                <a:cxn ang="0">
                  <a:pos x="227" y="332"/>
                </a:cxn>
                <a:cxn ang="0">
                  <a:pos x="227" y="369"/>
                </a:cxn>
                <a:cxn ang="0">
                  <a:pos x="227" y="369"/>
                </a:cxn>
                <a:cxn ang="0">
                  <a:pos x="243" y="388"/>
                </a:cxn>
                <a:cxn ang="0">
                  <a:pos x="243" y="425"/>
                </a:cxn>
                <a:cxn ang="0">
                  <a:pos x="243" y="425"/>
                </a:cxn>
                <a:cxn ang="0">
                  <a:pos x="227" y="406"/>
                </a:cxn>
                <a:cxn ang="0">
                  <a:pos x="210" y="388"/>
                </a:cxn>
                <a:cxn ang="0">
                  <a:pos x="210" y="388"/>
                </a:cxn>
                <a:cxn ang="0">
                  <a:pos x="194" y="388"/>
                </a:cxn>
                <a:cxn ang="0">
                  <a:pos x="177" y="369"/>
                </a:cxn>
                <a:cxn ang="0">
                  <a:pos x="161" y="351"/>
                </a:cxn>
                <a:cxn ang="0">
                  <a:pos x="145" y="332"/>
                </a:cxn>
                <a:cxn ang="0">
                  <a:pos x="112" y="332"/>
                </a:cxn>
                <a:cxn ang="0">
                  <a:pos x="112" y="332"/>
                </a:cxn>
                <a:cxn ang="0">
                  <a:pos x="95" y="314"/>
                </a:cxn>
                <a:cxn ang="0">
                  <a:pos x="79" y="295"/>
                </a:cxn>
                <a:cxn ang="0">
                  <a:pos x="46" y="295"/>
                </a:cxn>
                <a:cxn ang="0">
                  <a:pos x="30" y="277"/>
                </a:cxn>
                <a:cxn ang="0">
                  <a:pos x="13" y="258"/>
                </a:cxn>
                <a:cxn ang="0">
                  <a:pos x="0" y="277"/>
                </a:cxn>
                <a:cxn ang="0">
                  <a:pos x="13" y="74"/>
                </a:cxn>
              </a:cxnLst>
              <a:rect l="0" t="0" r="r" b="b"/>
              <a:pathLst>
                <a:path w="325" h="425">
                  <a:moveTo>
                    <a:pt x="13" y="18"/>
                  </a:moveTo>
                  <a:lnTo>
                    <a:pt x="63" y="18"/>
                  </a:lnTo>
                  <a:lnTo>
                    <a:pt x="112" y="18"/>
                  </a:lnTo>
                  <a:lnTo>
                    <a:pt x="128" y="18"/>
                  </a:lnTo>
                  <a:lnTo>
                    <a:pt x="210" y="18"/>
                  </a:lnTo>
                  <a:lnTo>
                    <a:pt x="227" y="18"/>
                  </a:lnTo>
                  <a:lnTo>
                    <a:pt x="227" y="0"/>
                  </a:lnTo>
                  <a:lnTo>
                    <a:pt x="243" y="0"/>
                  </a:lnTo>
                  <a:lnTo>
                    <a:pt x="243" y="18"/>
                  </a:lnTo>
                  <a:lnTo>
                    <a:pt x="243" y="37"/>
                  </a:lnTo>
                  <a:lnTo>
                    <a:pt x="260" y="37"/>
                  </a:lnTo>
                  <a:lnTo>
                    <a:pt x="260" y="55"/>
                  </a:lnTo>
                  <a:lnTo>
                    <a:pt x="276" y="55"/>
                  </a:lnTo>
                  <a:lnTo>
                    <a:pt x="276" y="74"/>
                  </a:lnTo>
                  <a:lnTo>
                    <a:pt x="292" y="74"/>
                  </a:lnTo>
                  <a:lnTo>
                    <a:pt x="276" y="92"/>
                  </a:lnTo>
                  <a:lnTo>
                    <a:pt x="276" y="111"/>
                  </a:lnTo>
                  <a:lnTo>
                    <a:pt x="292" y="111"/>
                  </a:lnTo>
                  <a:lnTo>
                    <a:pt x="292" y="129"/>
                  </a:lnTo>
                  <a:lnTo>
                    <a:pt x="309" y="129"/>
                  </a:lnTo>
                  <a:lnTo>
                    <a:pt x="325" y="129"/>
                  </a:lnTo>
                  <a:lnTo>
                    <a:pt x="325" y="147"/>
                  </a:lnTo>
                  <a:lnTo>
                    <a:pt x="325" y="166"/>
                  </a:lnTo>
                  <a:lnTo>
                    <a:pt x="325" y="185"/>
                  </a:lnTo>
                  <a:lnTo>
                    <a:pt x="325" y="203"/>
                  </a:lnTo>
                  <a:lnTo>
                    <a:pt x="325" y="222"/>
                  </a:lnTo>
                  <a:lnTo>
                    <a:pt x="325" y="240"/>
                  </a:lnTo>
                  <a:lnTo>
                    <a:pt x="309" y="240"/>
                  </a:lnTo>
                  <a:lnTo>
                    <a:pt x="309" y="222"/>
                  </a:lnTo>
                  <a:lnTo>
                    <a:pt x="292" y="222"/>
                  </a:lnTo>
                  <a:lnTo>
                    <a:pt x="292" y="240"/>
                  </a:lnTo>
                  <a:lnTo>
                    <a:pt x="276" y="240"/>
                  </a:lnTo>
                  <a:lnTo>
                    <a:pt x="276" y="258"/>
                  </a:lnTo>
                  <a:lnTo>
                    <a:pt x="292" y="258"/>
                  </a:lnTo>
                  <a:lnTo>
                    <a:pt x="309" y="258"/>
                  </a:lnTo>
                  <a:lnTo>
                    <a:pt x="309" y="277"/>
                  </a:lnTo>
                  <a:lnTo>
                    <a:pt x="309" y="295"/>
                  </a:lnTo>
                  <a:lnTo>
                    <a:pt x="292" y="295"/>
                  </a:lnTo>
                  <a:lnTo>
                    <a:pt x="276" y="295"/>
                  </a:lnTo>
                  <a:lnTo>
                    <a:pt x="276" y="277"/>
                  </a:lnTo>
                  <a:lnTo>
                    <a:pt x="276" y="295"/>
                  </a:lnTo>
                  <a:lnTo>
                    <a:pt x="276" y="314"/>
                  </a:lnTo>
                  <a:lnTo>
                    <a:pt x="260" y="314"/>
                  </a:lnTo>
                  <a:lnTo>
                    <a:pt x="243" y="314"/>
                  </a:lnTo>
                  <a:lnTo>
                    <a:pt x="243" y="295"/>
                  </a:lnTo>
                  <a:lnTo>
                    <a:pt x="243" y="314"/>
                  </a:lnTo>
                  <a:lnTo>
                    <a:pt x="227" y="314"/>
                  </a:lnTo>
                  <a:lnTo>
                    <a:pt x="227" y="295"/>
                  </a:lnTo>
                  <a:lnTo>
                    <a:pt x="210" y="295"/>
                  </a:lnTo>
                  <a:lnTo>
                    <a:pt x="210" y="314"/>
                  </a:lnTo>
                  <a:lnTo>
                    <a:pt x="227" y="314"/>
                  </a:lnTo>
                  <a:lnTo>
                    <a:pt x="227" y="332"/>
                  </a:lnTo>
                  <a:lnTo>
                    <a:pt x="227" y="351"/>
                  </a:lnTo>
                  <a:lnTo>
                    <a:pt x="227" y="369"/>
                  </a:lnTo>
                  <a:lnTo>
                    <a:pt x="210" y="369"/>
                  </a:lnTo>
                  <a:lnTo>
                    <a:pt x="227" y="369"/>
                  </a:lnTo>
                  <a:lnTo>
                    <a:pt x="227" y="388"/>
                  </a:lnTo>
                  <a:lnTo>
                    <a:pt x="243" y="388"/>
                  </a:lnTo>
                  <a:lnTo>
                    <a:pt x="243" y="406"/>
                  </a:lnTo>
                  <a:lnTo>
                    <a:pt x="243" y="425"/>
                  </a:lnTo>
                  <a:lnTo>
                    <a:pt x="227" y="425"/>
                  </a:lnTo>
                  <a:lnTo>
                    <a:pt x="243" y="425"/>
                  </a:lnTo>
                  <a:lnTo>
                    <a:pt x="227" y="425"/>
                  </a:lnTo>
                  <a:lnTo>
                    <a:pt x="227" y="406"/>
                  </a:lnTo>
                  <a:lnTo>
                    <a:pt x="227" y="388"/>
                  </a:lnTo>
                  <a:lnTo>
                    <a:pt x="210" y="388"/>
                  </a:lnTo>
                  <a:lnTo>
                    <a:pt x="210" y="406"/>
                  </a:lnTo>
                  <a:lnTo>
                    <a:pt x="210" y="388"/>
                  </a:lnTo>
                  <a:lnTo>
                    <a:pt x="194" y="369"/>
                  </a:lnTo>
                  <a:lnTo>
                    <a:pt x="194" y="388"/>
                  </a:lnTo>
                  <a:lnTo>
                    <a:pt x="177" y="388"/>
                  </a:lnTo>
                  <a:lnTo>
                    <a:pt x="177" y="369"/>
                  </a:lnTo>
                  <a:lnTo>
                    <a:pt x="161" y="369"/>
                  </a:lnTo>
                  <a:lnTo>
                    <a:pt x="161" y="351"/>
                  </a:lnTo>
                  <a:lnTo>
                    <a:pt x="145" y="351"/>
                  </a:lnTo>
                  <a:lnTo>
                    <a:pt x="145" y="332"/>
                  </a:lnTo>
                  <a:lnTo>
                    <a:pt x="128" y="332"/>
                  </a:lnTo>
                  <a:lnTo>
                    <a:pt x="112" y="332"/>
                  </a:lnTo>
                  <a:lnTo>
                    <a:pt x="112" y="314"/>
                  </a:lnTo>
                  <a:lnTo>
                    <a:pt x="112" y="332"/>
                  </a:lnTo>
                  <a:lnTo>
                    <a:pt x="112" y="314"/>
                  </a:lnTo>
                  <a:lnTo>
                    <a:pt x="95" y="314"/>
                  </a:lnTo>
                  <a:lnTo>
                    <a:pt x="79" y="314"/>
                  </a:lnTo>
                  <a:lnTo>
                    <a:pt x="79" y="295"/>
                  </a:lnTo>
                  <a:lnTo>
                    <a:pt x="63" y="295"/>
                  </a:lnTo>
                  <a:lnTo>
                    <a:pt x="46" y="295"/>
                  </a:lnTo>
                  <a:lnTo>
                    <a:pt x="30" y="295"/>
                  </a:lnTo>
                  <a:lnTo>
                    <a:pt x="30" y="277"/>
                  </a:lnTo>
                  <a:lnTo>
                    <a:pt x="13" y="277"/>
                  </a:lnTo>
                  <a:lnTo>
                    <a:pt x="13" y="258"/>
                  </a:lnTo>
                  <a:lnTo>
                    <a:pt x="13" y="277"/>
                  </a:lnTo>
                  <a:lnTo>
                    <a:pt x="0" y="277"/>
                  </a:lnTo>
                  <a:lnTo>
                    <a:pt x="0" y="240"/>
                  </a:lnTo>
                  <a:lnTo>
                    <a:pt x="13" y="74"/>
                  </a:lnTo>
                  <a:lnTo>
                    <a:pt x="13"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24" name="Group 173"/>
          <p:cNvGrpSpPr>
            <a:grpSpLocks/>
          </p:cNvGrpSpPr>
          <p:nvPr/>
        </p:nvGrpSpPr>
        <p:grpSpPr bwMode="auto">
          <a:xfrm>
            <a:off x="4646129" y="2009210"/>
            <a:ext cx="353635" cy="361882"/>
            <a:chOff x="2924" y="760"/>
            <a:chExt cx="343" cy="351"/>
          </a:xfrm>
          <a:solidFill>
            <a:schemeClr val="accent5">
              <a:lumMod val="60000"/>
              <a:lumOff val="40000"/>
            </a:schemeClr>
          </a:solidFill>
        </p:grpSpPr>
        <p:sp>
          <p:nvSpPr>
            <p:cNvPr id="425" name="Freeform 175"/>
            <p:cNvSpPr>
              <a:spLocks/>
            </p:cNvSpPr>
            <p:nvPr/>
          </p:nvSpPr>
          <p:spPr bwMode="auto">
            <a:xfrm>
              <a:off x="2924" y="760"/>
              <a:ext cx="343" cy="351"/>
            </a:xfrm>
            <a:custGeom>
              <a:avLst/>
              <a:gdLst/>
              <a:ahLst/>
              <a:cxnLst>
                <a:cxn ang="0">
                  <a:pos x="32" y="56"/>
                </a:cxn>
                <a:cxn ang="0">
                  <a:pos x="49" y="37"/>
                </a:cxn>
                <a:cxn ang="0">
                  <a:pos x="65" y="18"/>
                </a:cxn>
                <a:cxn ang="0">
                  <a:pos x="98" y="18"/>
                </a:cxn>
                <a:cxn ang="0">
                  <a:pos x="114" y="0"/>
                </a:cxn>
                <a:cxn ang="0">
                  <a:pos x="114" y="0"/>
                </a:cxn>
                <a:cxn ang="0">
                  <a:pos x="130" y="18"/>
                </a:cxn>
                <a:cxn ang="0">
                  <a:pos x="147" y="0"/>
                </a:cxn>
                <a:cxn ang="0">
                  <a:pos x="163" y="18"/>
                </a:cxn>
                <a:cxn ang="0">
                  <a:pos x="196" y="0"/>
                </a:cxn>
                <a:cxn ang="0">
                  <a:pos x="228" y="0"/>
                </a:cxn>
                <a:cxn ang="0">
                  <a:pos x="245" y="18"/>
                </a:cxn>
                <a:cxn ang="0">
                  <a:pos x="294" y="0"/>
                </a:cxn>
                <a:cxn ang="0">
                  <a:pos x="326" y="56"/>
                </a:cxn>
                <a:cxn ang="0">
                  <a:pos x="326" y="111"/>
                </a:cxn>
                <a:cxn ang="0">
                  <a:pos x="294" y="241"/>
                </a:cxn>
                <a:cxn ang="0">
                  <a:pos x="277" y="296"/>
                </a:cxn>
                <a:cxn ang="0">
                  <a:pos x="261" y="314"/>
                </a:cxn>
                <a:cxn ang="0">
                  <a:pos x="245" y="333"/>
                </a:cxn>
                <a:cxn ang="0">
                  <a:pos x="212" y="351"/>
                </a:cxn>
                <a:cxn ang="0">
                  <a:pos x="212" y="314"/>
                </a:cxn>
                <a:cxn ang="0">
                  <a:pos x="196" y="296"/>
                </a:cxn>
                <a:cxn ang="0">
                  <a:pos x="179" y="278"/>
                </a:cxn>
                <a:cxn ang="0">
                  <a:pos x="179" y="278"/>
                </a:cxn>
                <a:cxn ang="0">
                  <a:pos x="147" y="296"/>
                </a:cxn>
                <a:cxn ang="0">
                  <a:pos x="114" y="296"/>
                </a:cxn>
                <a:cxn ang="0">
                  <a:pos x="114" y="296"/>
                </a:cxn>
                <a:cxn ang="0">
                  <a:pos x="98" y="314"/>
                </a:cxn>
                <a:cxn ang="0">
                  <a:pos x="65" y="314"/>
                </a:cxn>
                <a:cxn ang="0">
                  <a:pos x="32" y="314"/>
                </a:cxn>
                <a:cxn ang="0">
                  <a:pos x="16" y="296"/>
                </a:cxn>
                <a:cxn ang="0">
                  <a:pos x="16" y="296"/>
                </a:cxn>
                <a:cxn ang="0">
                  <a:pos x="0" y="278"/>
                </a:cxn>
                <a:cxn ang="0">
                  <a:pos x="0" y="148"/>
                </a:cxn>
              </a:cxnLst>
              <a:rect l="0" t="0" r="r" b="b"/>
              <a:pathLst>
                <a:path w="343" h="351">
                  <a:moveTo>
                    <a:pt x="16" y="56"/>
                  </a:moveTo>
                  <a:lnTo>
                    <a:pt x="32" y="56"/>
                  </a:lnTo>
                  <a:lnTo>
                    <a:pt x="32" y="37"/>
                  </a:lnTo>
                  <a:lnTo>
                    <a:pt x="49" y="37"/>
                  </a:lnTo>
                  <a:lnTo>
                    <a:pt x="65" y="37"/>
                  </a:lnTo>
                  <a:lnTo>
                    <a:pt x="65" y="18"/>
                  </a:lnTo>
                  <a:lnTo>
                    <a:pt x="81" y="18"/>
                  </a:lnTo>
                  <a:lnTo>
                    <a:pt x="98" y="18"/>
                  </a:lnTo>
                  <a:lnTo>
                    <a:pt x="114" y="18"/>
                  </a:lnTo>
                  <a:lnTo>
                    <a:pt x="114" y="0"/>
                  </a:lnTo>
                  <a:lnTo>
                    <a:pt x="114" y="18"/>
                  </a:lnTo>
                  <a:lnTo>
                    <a:pt x="114" y="0"/>
                  </a:lnTo>
                  <a:lnTo>
                    <a:pt x="130" y="0"/>
                  </a:lnTo>
                  <a:lnTo>
                    <a:pt x="130" y="18"/>
                  </a:lnTo>
                  <a:lnTo>
                    <a:pt x="130" y="0"/>
                  </a:lnTo>
                  <a:lnTo>
                    <a:pt x="147" y="0"/>
                  </a:lnTo>
                  <a:lnTo>
                    <a:pt x="163" y="0"/>
                  </a:lnTo>
                  <a:lnTo>
                    <a:pt x="163" y="18"/>
                  </a:lnTo>
                  <a:lnTo>
                    <a:pt x="179" y="18"/>
                  </a:lnTo>
                  <a:lnTo>
                    <a:pt x="196" y="0"/>
                  </a:lnTo>
                  <a:lnTo>
                    <a:pt x="212" y="0"/>
                  </a:lnTo>
                  <a:lnTo>
                    <a:pt x="228" y="0"/>
                  </a:lnTo>
                  <a:lnTo>
                    <a:pt x="245" y="0"/>
                  </a:lnTo>
                  <a:lnTo>
                    <a:pt x="245" y="18"/>
                  </a:lnTo>
                  <a:lnTo>
                    <a:pt x="277" y="18"/>
                  </a:lnTo>
                  <a:lnTo>
                    <a:pt x="294" y="0"/>
                  </a:lnTo>
                  <a:lnTo>
                    <a:pt x="310" y="0"/>
                  </a:lnTo>
                  <a:lnTo>
                    <a:pt x="326" y="56"/>
                  </a:lnTo>
                  <a:lnTo>
                    <a:pt x="343" y="74"/>
                  </a:lnTo>
                  <a:lnTo>
                    <a:pt x="326" y="111"/>
                  </a:lnTo>
                  <a:lnTo>
                    <a:pt x="310" y="166"/>
                  </a:lnTo>
                  <a:lnTo>
                    <a:pt x="294" y="241"/>
                  </a:lnTo>
                  <a:lnTo>
                    <a:pt x="277" y="278"/>
                  </a:lnTo>
                  <a:lnTo>
                    <a:pt x="277" y="296"/>
                  </a:lnTo>
                  <a:lnTo>
                    <a:pt x="261" y="296"/>
                  </a:lnTo>
                  <a:lnTo>
                    <a:pt x="261" y="314"/>
                  </a:lnTo>
                  <a:lnTo>
                    <a:pt x="261" y="333"/>
                  </a:lnTo>
                  <a:lnTo>
                    <a:pt x="245" y="333"/>
                  </a:lnTo>
                  <a:lnTo>
                    <a:pt x="228" y="351"/>
                  </a:lnTo>
                  <a:lnTo>
                    <a:pt x="212" y="351"/>
                  </a:lnTo>
                  <a:lnTo>
                    <a:pt x="212" y="333"/>
                  </a:lnTo>
                  <a:lnTo>
                    <a:pt x="212" y="314"/>
                  </a:lnTo>
                  <a:lnTo>
                    <a:pt x="196" y="314"/>
                  </a:lnTo>
                  <a:lnTo>
                    <a:pt x="196" y="296"/>
                  </a:lnTo>
                  <a:lnTo>
                    <a:pt x="196" y="278"/>
                  </a:lnTo>
                  <a:lnTo>
                    <a:pt x="179" y="278"/>
                  </a:lnTo>
                  <a:lnTo>
                    <a:pt x="179" y="296"/>
                  </a:lnTo>
                  <a:lnTo>
                    <a:pt x="179" y="278"/>
                  </a:lnTo>
                  <a:lnTo>
                    <a:pt x="163" y="296"/>
                  </a:lnTo>
                  <a:lnTo>
                    <a:pt x="147" y="296"/>
                  </a:lnTo>
                  <a:lnTo>
                    <a:pt x="130" y="296"/>
                  </a:lnTo>
                  <a:lnTo>
                    <a:pt x="114" y="296"/>
                  </a:lnTo>
                  <a:lnTo>
                    <a:pt x="114" y="314"/>
                  </a:lnTo>
                  <a:lnTo>
                    <a:pt x="114" y="296"/>
                  </a:lnTo>
                  <a:lnTo>
                    <a:pt x="98" y="296"/>
                  </a:lnTo>
                  <a:lnTo>
                    <a:pt x="98" y="314"/>
                  </a:lnTo>
                  <a:lnTo>
                    <a:pt x="81" y="314"/>
                  </a:lnTo>
                  <a:lnTo>
                    <a:pt x="65" y="314"/>
                  </a:lnTo>
                  <a:lnTo>
                    <a:pt x="49" y="314"/>
                  </a:lnTo>
                  <a:lnTo>
                    <a:pt x="32" y="314"/>
                  </a:lnTo>
                  <a:lnTo>
                    <a:pt x="16" y="314"/>
                  </a:lnTo>
                  <a:lnTo>
                    <a:pt x="16" y="296"/>
                  </a:lnTo>
                  <a:lnTo>
                    <a:pt x="0" y="296"/>
                  </a:lnTo>
                  <a:lnTo>
                    <a:pt x="16" y="296"/>
                  </a:lnTo>
                  <a:lnTo>
                    <a:pt x="0" y="296"/>
                  </a:lnTo>
                  <a:lnTo>
                    <a:pt x="0" y="278"/>
                  </a:lnTo>
                  <a:lnTo>
                    <a:pt x="16" y="222"/>
                  </a:lnTo>
                  <a:lnTo>
                    <a:pt x="0" y="148"/>
                  </a:lnTo>
                  <a:lnTo>
                    <a:pt x="16"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Freeform 174"/>
            <p:cNvSpPr>
              <a:spLocks/>
            </p:cNvSpPr>
            <p:nvPr/>
          </p:nvSpPr>
          <p:spPr bwMode="auto">
            <a:xfrm>
              <a:off x="2924" y="760"/>
              <a:ext cx="343" cy="351"/>
            </a:xfrm>
            <a:custGeom>
              <a:avLst/>
              <a:gdLst/>
              <a:ahLst/>
              <a:cxnLst>
                <a:cxn ang="0">
                  <a:pos x="32" y="56"/>
                </a:cxn>
                <a:cxn ang="0">
                  <a:pos x="49" y="37"/>
                </a:cxn>
                <a:cxn ang="0">
                  <a:pos x="65" y="18"/>
                </a:cxn>
                <a:cxn ang="0">
                  <a:pos x="98" y="18"/>
                </a:cxn>
                <a:cxn ang="0">
                  <a:pos x="114" y="0"/>
                </a:cxn>
                <a:cxn ang="0">
                  <a:pos x="114" y="0"/>
                </a:cxn>
                <a:cxn ang="0">
                  <a:pos x="130" y="18"/>
                </a:cxn>
                <a:cxn ang="0">
                  <a:pos x="147" y="0"/>
                </a:cxn>
                <a:cxn ang="0">
                  <a:pos x="163" y="18"/>
                </a:cxn>
                <a:cxn ang="0">
                  <a:pos x="196" y="0"/>
                </a:cxn>
                <a:cxn ang="0">
                  <a:pos x="228" y="0"/>
                </a:cxn>
                <a:cxn ang="0">
                  <a:pos x="245" y="18"/>
                </a:cxn>
                <a:cxn ang="0">
                  <a:pos x="294" y="0"/>
                </a:cxn>
                <a:cxn ang="0">
                  <a:pos x="326" y="56"/>
                </a:cxn>
                <a:cxn ang="0">
                  <a:pos x="326" y="111"/>
                </a:cxn>
                <a:cxn ang="0">
                  <a:pos x="294" y="241"/>
                </a:cxn>
                <a:cxn ang="0">
                  <a:pos x="277" y="296"/>
                </a:cxn>
                <a:cxn ang="0">
                  <a:pos x="261" y="314"/>
                </a:cxn>
                <a:cxn ang="0">
                  <a:pos x="245" y="333"/>
                </a:cxn>
                <a:cxn ang="0">
                  <a:pos x="212" y="351"/>
                </a:cxn>
                <a:cxn ang="0">
                  <a:pos x="212" y="314"/>
                </a:cxn>
                <a:cxn ang="0">
                  <a:pos x="196" y="296"/>
                </a:cxn>
                <a:cxn ang="0">
                  <a:pos x="179" y="278"/>
                </a:cxn>
                <a:cxn ang="0">
                  <a:pos x="179" y="278"/>
                </a:cxn>
                <a:cxn ang="0">
                  <a:pos x="147" y="296"/>
                </a:cxn>
                <a:cxn ang="0">
                  <a:pos x="114" y="296"/>
                </a:cxn>
                <a:cxn ang="0">
                  <a:pos x="114" y="296"/>
                </a:cxn>
                <a:cxn ang="0">
                  <a:pos x="98" y="314"/>
                </a:cxn>
                <a:cxn ang="0">
                  <a:pos x="65" y="314"/>
                </a:cxn>
                <a:cxn ang="0">
                  <a:pos x="32" y="314"/>
                </a:cxn>
                <a:cxn ang="0">
                  <a:pos x="16" y="296"/>
                </a:cxn>
                <a:cxn ang="0">
                  <a:pos x="16" y="296"/>
                </a:cxn>
                <a:cxn ang="0">
                  <a:pos x="0" y="278"/>
                </a:cxn>
                <a:cxn ang="0">
                  <a:pos x="0" y="148"/>
                </a:cxn>
              </a:cxnLst>
              <a:rect l="0" t="0" r="r" b="b"/>
              <a:pathLst>
                <a:path w="343" h="351">
                  <a:moveTo>
                    <a:pt x="16" y="56"/>
                  </a:moveTo>
                  <a:lnTo>
                    <a:pt x="32" y="56"/>
                  </a:lnTo>
                  <a:lnTo>
                    <a:pt x="32" y="37"/>
                  </a:lnTo>
                  <a:lnTo>
                    <a:pt x="49" y="37"/>
                  </a:lnTo>
                  <a:lnTo>
                    <a:pt x="65" y="37"/>
                  </a:lnTo>
                  <a:lnTo>
                    <a:pt x="65" y="18"/>
                  </a:lnTo>
                  <a:lnTo>
                    <a:pt x="81" y="18"/>
                  </a:lnTo>
                  <a:lnTo>
                    <a:pt x="98" y="18"/>
                  </a:lnTo>
                  <a:lnTo>
                    <a:pt x="114" y="18"/>
                  </a:lnTo>
                  <a:lnTo>
                    <a:pt x="114" y="0"/>
                  </a:lnTo>
                  <a:lnTo>
                    <a:pt x="114" y="18"/>
                  </a:lnTo>
                  <a:lnTo>
                    <a:pt x="114" y="0"/>
                  </a:lnTo>
                  <a:lnTo>
                    <a:pt x="130" y="0"/>
                  </a:lnTo>
                  <a:lnTo>
                    <a:pt x="130" y="18"/>
                  </a:lnTo>
                  <a:lnTo>
                    <a:pt x="130" y="0"/>
                  </a:lnTo>
                  <a:lnTo>
                    <a:pt x="147" y="0"/>
                  </a:lnTo>
                  <a:lnTo>
                    <a:pt x="163" y="0"/>
                  </a:lnTo>
                  <a:lnTo>
                    <a:pt x="163" y="18"/>
                  </a:lnTo>
                  <a:lnTo>
                    <a:pt x="179" y="18"/>
                  </a:lnTo>
                  <a:lnTo>
                    <a:pt x="196" y="0"/>
                  </a:lnTo>
                  <a:lnTo>
                    <a:pt x="212" y="0"/>
                  </a:lnTo>
                  <a:lnTo>
                    <a:pt x="228" y="0"/>
                  </a:lnTo>
                  <a:lnTo>
                    <a:pt x="245" y="0"/>
                  </a:lnTo>
                  <a:lnTo>
                    <a:pt x="245" y="18"/>
                  </a:lnTo>
                  <a:lnTo>
                    <a:pt x="277" y="18"/>
                  </a:lnTo>
                  <a:lnTo>
                    <a:pt x="294" y="0"/>
                  </a:lnTo>
                  <a:lnTo>
                    <a:pt x="310" y="0"/>
                  </a:lnTo>
                  <a:lnTo>
                    <a:pt x="326" y="56"/>
                  </a:lnTo>
                  <a:lnTo>
                    <a:pt x="343" y="74"/>
                  </a:lnTo>
                  <a:lnTo>
                    <a:pt x="326" y="111"/>
                  </a:lnTo>
                  <a:lnTo>
                    <a:pt x="310" y="166"/>
                  </a:lnTo>
                  <a:lnTo>
                    <a:pt x="294" y="241"/>
                  </a:lnTo>
                  <a:lnTo>
                    <a:pt x="277" y="278"/>
                  </a:lnTo>
                  <a:lnTo>
                    <a:pt x="277" y="296"/>
                  </a:lnTo>
                  <a:lnTo>
                    <a:pt x="261" y="296"/>
                  </a:lnTo>
                  <a:lnTo>
                    <a:pt x="261" y="314"/>
                  </a:lnTo>
                  <a:lnTo>
                    <a:pt x="261" y="333"/>
                  </a:lnTo>
                  <a:lnTo>
                    <a:pt x="245" y="333"/>
                  </a:lnTo>
                  <a:lnTo>
                    <a:pt x="228" y="351"/>
                  </a:lnTo>
                  <a:lnTo>
                    <a:pt x="212" y="351"/>
                  </a:lnTo>
                  <a:lnTo>
                    <a:pt x="212" y="333"/>
                  </a:lnTo>
                  <a:lnTo>
                    <a:pt x="212" y="314"/>
                  </a:lnTo>
                  <a:lnTo>
                    <a:pt x="196" y="314"/>
                  </a:lnTo>
                  <a:lnTo>
                    <a:pt x="196" y="296"/>
                  </a:lnTo>
                  <a:lnTo>
                    <a:pt x="196" y="278"/>
                  </a:lnTo>
                  <a:lnTo>
                    <a:pt x="179" y="278"/>
                  </a:lnTo>
                  <a:lnTo>
                    <a:pt x="179" y="296"/>
                  </a:lnTo>
                  <a:lnTo>
                    <a:pt x="179" y="278"/>
                  </a:lnTo>
                  <a:lnTo>
                    <a:pt x="163" y="296"/>
                  </a:lnTo>
                  <a:lnTo>
                    <a:pt x="147" y="296"/>
                  </a:lnTo>
                  <a:lnTo>
                    <a:pt x="130" y="296"/>
                  </a:lnTo>
                  <a:lnTo>
                    <a:pt x="114" y="296"/>
                  </a:lnTo>
                  <a:lnTo>
                    <a:pt x="114" y="314"/>
                  </a:lnTo>
                  <a:lnTo>
                    <a:pt x="114" y="296"/>
                  </a:lnTo>
                  <a:lnTo>
                    <a:pt x="98" y="296"/>
                  </a:lnTo>
                  <a:lnTo>
                    <a:pt x="98" y="314"/>
                  </a:lnTo>
                  <a:lnTo>
                    <a:pt x="81" y="314"/>
                  </a:lnTo>
                  <a:lnTo>
                    <a:pt x="65" y="314"/>
                  </a:lnTo>
                  <a:lnTo>
                    <a:pt x="49" y="314"/>
                  </a:lnTo>
                  <a:lnTo>
                    <a:pt x="32" y="314"/>
                  </a:lnTo>
                  <a:lnTo>
                    <a:pt x="16" y="314"/>
                  </a:lnTo>
                  <a:lnTo>
                    <a:pt x="16" y="296"/>
                  </a:lnTo>
                  <a:lnTo>
                    <a:pt x="0" y="296"/>
                  </a:lnTo>
                  <a:lnTo>
                    <a:pt x="16" y="296"/>
                  </a:lnTo>
                  <a:lnTo>
                    <a:pt x="0" y="296"/>
                  </a:lnTo>
                  <a:lnTo>
                    <a:pt x="0" y="278"/>
                  </a:lnTo>
                  <a:lnTo>
                    <a:pt x="16" y="222"/>
                  </a:lnTo>
                  <a:lnTo>
                    <a:pt x="0" y="148"/>
                  </a:lnTo>
                  <a:lnTo>
                    <a:pt x="16"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27" name="Group 170"/>
          <p:cNvGrpSpPr>
            <a:grpSpLocks/>
          </p:cNvGrpSpPr>
          <p:nvPr/>
        </p:nvGrpSpPr>
        <p:grpSpPr bwMode="auto">
          <a:xfrm>
            <a:off x="9136154" y="2009210"/>
            <a:ext cx="487665" cy="456734"/>
            <a:chOff x="7279" y="760"/>
            <a:chExt cx="473" cy="443"/>
          </a:xfrm>
          <a:solidFill>
            <a:schemeClr val="accent5">
              <a:lumMod val="60000"/>
              <a:lumOff val="40000"/>
            </a:schemeClr>
          </a:solidFill>
        </p:grpSpPr>
        <p:sp>
          <p:nvSpPr>
            <p:cNvPr id="428" name="Freeform 172"/>
            <p:cNvSpPr>
              <a:spLocks/>
            </p:cNvSpPr>
            <p:nvPr/>
          </p:nvSpPr>
          <p:spPr bwMode="auto">
            <a:xfrm>
              <a:off x="7279" y="760"/>
              <a:ext cx="473" cy="443"/>
            </a:xfrm>
            <a:custGeom>
              <a:avLst/>
              <a:gdLst/>
              <a:ahLst/>
              <a:cxnLst>
                <a:cxn ang="0">
                  <a:pos x="243" y="74"/>
                </a:cxn>
                <a:cxn ang="0">
                  <a:pos x="276" y="74"/>
                </a:cxn>
                <a:cxn ang="0">
                  <a:pos x="309" y="74"/>
                </a:cxn>
                <a:cxn ang="0">
                  <a:pos x="325" y="55"/>
                </a:cxn>
                <a:cxn ang="0">
                  <a:pos x="358" y="55"/>
                </a:cxn>
                <a:cxn ang="0">
                  <a:pos x="391" y="37"/>
                </a:cxn>
                <a:cxn ang="0">
                  <a:pos x="407" y="18"/>
                </a:cxn>
                <a:cxn ang="0">
                  <a:pos x="423" y="0"/>
                </a:cxn>
                <a:cxn ang="0">
                  <a:pos x="440" y="55"/>
                </a:cxn>
                <a:cxn ang="0">
                  <a:pos x="456" y="93"/>
                </a:cxn>
                <a:cxn ang="0">
                  <a:pos x="456" y="129"/>
                </a:cxn>
                <a:cxn ang="0">
                  <a:pos x="440" y="148"/>
                </a:cxn>
                <a:cxn ang="0">
                  <a:pos x="456" y="166"/>
                </a:cxn>
                <a:cxn ang="0">
                  <a:pos x="456" y="203"/>
                </a:cxn>
                <a:cxn ang="0">
                  <a:pos x="473" y="240"/>
                </a:cxn>
                <a:cxn ang="0">
                  <a:pos x="456" y="258"/>
                </a:cxn>
                <a:cxn ang="0">
                  <a:pos x="440" y="295"/>
                </a:cxn>
                <a:cxn ang="0">
                  <a:pos x="423" y="332"/>
                </a:cxn>
                <a:cxn ang="0">
                  <a:pos x="423" y="369"/>
                </a:cxn>
                <a:cxn ang="0">
                  <a:pos x="423" y="443"/>
                </a:cxn>
                <a:cxn ang="0">
                  <a:pos x="325" y="443"/>
                </a:cxn>
                <a:cxn ang="0">
                  <a:pos x="292" y="443"/>
                </a:cxn>
                <a:cxn ang="0">
                  <a:pos x="260" y="443"/>
                </a:cxn>
                <a:cxn ang="0">
                  <a:pos x="145" y="443"/>
                </a:cxn>
                <a:cxn ang="0">
                  <a:pos x="14" y="443"/>
                </a:cxn>
                <a:cxn ang="0">
                  <a:pos x="0" y="424"/>
                </a:cxn>
                <a:cxn ang="0">
                  <a:pos x="14" y="406"/>
                </a:cxn>
                <a:cxn ang="0">
                  <a:pos x="14" y="369"/>
                </a:cxn>
                <a:cxn ang="0">
                  <a:pos x="30" y="351"/>
                </a:cxn>
                <a:cxn ang="0">
                  <a:pos x="47" y="332"/>
                </a:cxn>
                <a:cxn ang="0">
                  <a:pos x="30" y="314"/>
                </a:cxn>
                <a:cxn ang="0">
                  <a:pos x="47" y="295"/>
                </a:cxn>
                <a:cxn ang="0">
                  <a:pos x="47" y="258"/>
                </a:cxn>
                <a:cxn ang="0">
                  <a:pos x="63" y="240"/>
                </a:cxn>
                <a:cxn ang="0">
                  <a:pos x="79" y="222"/>
                </a:cxn>
                <a:cxn ang="0">
                  <a:pos x="96" y="203"/>
                </a:cxn>
                <a:cxn ang="0">
                  <a:pos x="112" y="184"/>
                </a:cxn>
                <a:cxn ang="0">
                  <a:pos x="112" y="148"/>
                </a:cxn>
                <a:cxn ang="0">
                  <a:pos x="129" y="129"/>
                </a:cxn>
                <a:cxn ang="0">
                  <a:pos x="145" y="111"/>
                </a:cxn>
                <a:cxn ang="0">
                  <a:pos x="161" y="93"/>
                </a:cxn>
                <a:cxn ang="0">
                  <a:pos x="194" y="93"/>
                </a:cxn>
                <a:cxn ang="0">
                  <a:pos x="210" y="74"/>
                </a:cxn>
              </a:cxnLst>
              <a:rect l="0" t="0" r="r" b="b"/>
              <a:pathLst>
                <a:path w="473" h="443">
                  <a:moveTo>
                    <a:pt x="227" y="74"/>
                  </a:moveTo>
                  <a:lnTo>
                    <a:pt x="243" y="74"/>
                  </a:lnTo>
                  <a:lnTo>
                    <a:pt x="260" y="74"/>
                  </a:lnTo>
                  <a:lnTo>
                    <a:pt x="276" y="74"/>
                  </a:lnTo>
                  <a:lnTo>
                    <a:pt x="292" y="74"/>
                  </a:lnTo>
                  <a:lnTo>
                    <a:pt x="309" y="74"/>
                  </a:lnTo>
                  <a:lnTo>
                    <a:pt x="325" y="74"/>
                  </a:lnTo>
                  <a:lnTo>
                    <a:pt x="325" y="55"/>
                  </a:lnTo>
                  <a:lnTo>
                    <a:pt x="342" y="55"/>
                  </a:lnTo>
                  <a:lnTo>
                    <a:pt x="358" y="55"/>
                  </a:lnTo>
                  <a:lnTo>
                    <a:pt x="374" y="37"/>
                  </a:lnTo>
                  <a:lnTo>
                    <a:pt x="391" y="37"/>
                  </a:lnTo>
                  <a:lnTo>
                    <a:pt x="391" y="18"/>
                  </a:lnTo>
                  <a:lnTo>
                    <a:pt x="407" y="18"/>
                  </a:lnTo>
                  <a:lnTo>
                    <a:pt x="407" y="0"/>
                  </a:lnTo>
                  <a:lnTo>
                    <a:pt x="423" y="0"/>
                  </a:lnTo>
                  <a:lnTo>
                    <a:pt x="423" y="37"/>
                  </a:lnTo>
                  <a:lnTo>
                    <a:pt x="440" y="55"/>
                  </a:lnTo>
                  <a:lnTo>
                    <a:pt x="440" y="74"/>
                  </a:lnTo>
                  <a:lnTo>
                    <a:pt x="456" y="93"/>
                  </a:lnTo>
                  <a:lnTo>
                    <a:pt x="456" y="111"/>
                  </a:lnTo>
                  <a:lnTo>
                    <a:pt x="456" y="129"/>
                  </a:lnTo>
                  <a:lnTo>
                    <a:pt x="456" y="148"/>
                  </a:lnTo>
                  <a:lnTo>
                    <a:pt x="440" y="148"/>
                  </a:lnTo>
                  <a:lnTo>
                    <a:pt x="440" y="166"/>
                  </a:lnTo>
                  <a:lnTo>
                    <a:pt x="456" y="166"/>
                  </a:lnTo>
                  <a:lnTo>
                    <a:pt x="456" y="184"/>
                  </a:lnTo>
                  <a:lnTo>
                    <a:pt x="456" y="203"/>
                  </a:lnTo>
                  <a:lnTo>
                    <a:pt x="473" y="222"/>
                  </a:lnTo>
                  <a:lnTo>
                    <a:pt x="473" y="240"/>
                  </a:lnTo>
                  <a:lnTo>
                    <a:pt x="456" y="240"/>
                  </a:lnTo>
                  <a:lnTo>
                    <a:pt x="456" y="258"/>
                  </a:lnTo>
                  <a:lnTo>
                    <a:pt x="440" y="277"/>
                  </a:lnTo>
                  <a:lnTo>
                    <a:pt x="440" y="295"/>
                  </a:lnTo>
                  <a:lnTo>
                    <a:pt x="423" y="314"/>
                  </a:lnTo>
                  <a:lnTo>
                    <a:pt x="423" y="332"/>
                  </a:lnTo>
                  <a:lnTo>
                    <a:pt x="423" y="351"/>
                  </a:lnTo>
                  <a:lnTo>
                    <a:pt x="423" y="369"/>
                  </a:lnTo>
                  <a:lnTo>
                    <a:pt x="423" y="406"/>
                  </a:lnTo>
                  <a:lnTo>
                    <a:pt x="423" y="443"/>
                  </a:lnTo>
                  <a:lnTo>
                    <a:pt x="374" y="443"/>
                  </a:lnTo>
                  <a:lnTo>
                    <a:pt x="325" y="443"/>
                  </a:lnTo>
                  <a:lnTo>
                    <a:pt x="309" y="443"/>
                  </a:lnTo>
                  <a:lnTo>
                    <a:pt x="292" y="443"/>
                  </a:lnTo>
                  <a:lnTo>
                    <a:pt x="276" y="443"/>
                  </a:lnTo>
                  <a:lnTo>
                    <a:pt x="260" y="443"/>
                  </a:lnTo>
                  <a:lnTo>
                    <a:pt x="194" y="443"/>
                  </a:lnTo>
                  <a:lnTo>
                    <a:pt x="145" y="443"/>
                  </a:lnTo>
                  <a:lnTo>
                    <a:pt x="63" y="443"/>
                  </a:lnTo>
                  <a:lnTo>
                    <a:pt x="14" y="443"/>
                  </a:lnTo>
                  <a:lnTo>
                    <a:pt x="0" y="443"/>
                  </a:lnTo>
                  <a:lnTo>
                    <a:pt x="0" y="424"/>
                  </a:lnTo>
                  <a:lnTo>
                    <a:pt x="14" y="424"/>
                  </a:lnTo>
                  <a:lnTo>
                    <a:pt x="14" y="406"/>
                  </a:lnTo>
                  <a:lnTo>
                    <a:pt x="14" y="388"/>
                  </a:lnTo>
                  <a:lnTo>
                    <a:pt x="14" y="369"/>
                  </a:lnTo>
                  <a:lnTo>
                    <a:pt x="30" y="369"/>
                  </a:lnTo>
                  <a:lnTo>
                    <a:pt x="30" y="351"/>
                  </a:lnTo>
                  <a:lnTo>
                    <a:pt x="30" y="332"/>
                  </a:lnTo>
                  <a:lnTo>
                    <a:pt x="47" y="332"/>
                  </a:lnTo>
                  <a:lnTo>
                    <a:pt x="47" y="314"/>
                  </a:lnTo>
                  <a:lnTo>
                    <a:pt x="30" y="314"/>
                  </a:lnTo>
                  <a:lnTo>
                    <a:pt x="30" y="295"/>
                  </a:lnTo>
                  <a:lnTo>
                    <a:pt x="47" y="295"/>
                  </a:lnTo>
                  <a:lnTo>
                    <a:pt x="47" y="277"/>
                  </a:lnTo>
                  <a:lnTo>
                    <a:pt x="47" y="258"/>
                  </a:lnTo>
                  <a:lnTo>
                    <a:pt x="47" y="240"/>
                  </a:lnTo>
                  <a:lnTo>
                    <a:pt x="63" y="240"/>
                  </a:lnTo>
                  <a:lnTo>
                    <a:pt x="79" y="240"/>
                  </a:lnTo>
                  <a:lnTo>
                    <a:pt x="79" y="222"/>
                  </a:lnTo>
                  <a:lnTo>
                    <a:pt x="96" y="222"/>
                  </a:lnTo>
                  <a:lnTo>
                    <a:pt x="96" y="203"/>
                  </a:lnTo>
                  <a:lnTo>
                    <a:pt x="96" y="184"/>
                  </a:lnTo>
                  <a:lnTo>
                    <a:pt x="112" y="184"/>
                  </a:lnTo>
                  <a:lnTo>
                    <a:pt x="112" y="166"/>
                  </a:lnTo>
                  <a:lnTo>
                    <a:pt x="112" y="148"/>
                  </a:lnTo>
                  <a:lnTo>
                    <a:pt x="129" y="148"/>
                  </a:lnTo>
                  <a:lnTo>
                    <a:pt x="129" y="129"/>
                  </a:lnTo>
                  <a:lnTo>
                    <a:pt x="145" y="129"/>
                  </a:lnTo>
                  <a:lnTo>
                    <a:pt x="145" y="111"/>
                  </a:lnTo>
                  <a:lnTo>
                    <a:pt x="161" y="111"/>
                  </a:lnTo>
                  <a:lnTo>
                    <a:pt x="161" y="93"/>
                  </a:lnTo>
                  <a:lnTo>
                    <a:pt x="178" y="93"/>
                  </a:lnTo>
                  <a:lnTo>
                    <a:pt x="194" y="93"/>
                  </a:lnTo>
                  <a:lnTo>
                    <a:pt x="194" y="74"/>
                  </a:lnTo>
                  <a:lnTo>
                    <a:pt x="210" y="74"/>
                  </a:lnTo>
                  <a:lnTo>
                    <a:pt x="227"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9" name="Freeform 171"/>
            <p:cNvSpPr>
              <a:spLocks/>
            </p:cNvSpPr>
            <p:nvPr/>
          </p:nvSpPr>
          <p:spPr bwMode="auto">
            <a:xfrm>
              <a:off x="7279" y="760"/>
              <a:ext cx="473" cy="443"/>
            </a:xfrm>
            <a:custGeom>
              <a:avLst/>
              <a:gdLst/>
              <a:ahLst/>
              <a:cxnLst>
                <a:cxn ang="0">
                  <a:pos x="243" y="74"/>
                </a:cxn>
                <a:cxn ang="0">
                  <a:pos x="276" y="74"/>
                </a:cxn>
                <a:cxn ang="0">
                  <a:pos x="309" y="74"/>
                </a:cxn>
                <a:cxn ang="0">
                  <a:pos x="325" y="55"/>
                </a:cxn>
                <a:cxn ang="0">
                  <a:pos x="358" y="55"/>
                </a:cxn>
                <a:cxn ang="0">
                  <a:pos x="391" y="37"/>
                </a:cxn>
                <a:cxn ang="0">
                  <a:pos x="407" y="18"/>
                </a:cxn>
                <a:cxn ang="0">
                  <a:pos x="423" y="0"/>
                </a:cxn>
                <a:cxn ang="0">
                  <a:pos x="440" y="55"/>
                </a:cxn>
                <a:cxn ang="0">
                  <a:pos x="456" y="93"/>
                </a:cxn>
                <a:cxn ang="0">
                  <a:pos x="456" y="129"/>
                </a:cxn>
                <a:cxn ang="0">
                  <a:pos x="440" y="148"/>
                </a:cxn>
                <a:cxn ang="0">
                  <a:pos x="456" y="166"/>
                </a:cxn>
                <a:cxn ang="0">
                  <a:pos x="456" y="203"/>
                </a:cxn>
                <a:cxn ang="0">
                  <a:pos x="473" y="240"/>
                </a:cxn>
                <a:cxn ang="0">
                  <a:pos x="456" y="258"/>
                </a:cxn>
                <a:cxn ang="0">
                  <a:pos x="440" y="295"/>
                </a:cxn>
                <a:cxn ang="0">
                  <a:pos x="423" y="332"/>
                </a:cxn>
                <a:cxn ang="0">
                  <a:pos x="423" y="369"/>
                </a:cxn>
                <a:cxn ang="0">
                  <a:pos x="423" y="443"/>
                </a:cxn>
                <a:cxn ang="0">
                  <a:pos x="325" y="443"/>
                </a:cxn>
                <a:cxn ang="0">
                  <a:pos x="292" y="443"/>
                </a:cxn>
                <a:cxn ang="0">
                  <a:pos x="260" y="443"/>
                </a:cxn>
                <a:cxn ang="0">
                  <a:pos x="145" y="443"/>
                </a:cxn>
                <a:cxn ang="0">
                  <a:pos x="14" y="443"/>
                </a:cxn>
                <a:cxn ang="0">
                  <a:pos x="0" y="424"/>
                </a:cxn>
                <a:cxn ang="0">
                  <a:pos x="14" y="406"/>
                </a:cxn>
                <a:cxn ang="0">
                  <a:pos x="14" y="369"/>
                </a:cxn>
                <a:cxn ang="0">
                  <a:pos x="30" y="351"/>
                </a:cxn>
                <a:cxn ang="0">
                  <a:pos x="47" y="332"/>
                </a:cxn>
                <a:cxn ang="0">
                  <a:pos x="30" y="314"/>
                </a:cxn>
                <a:cxn ang="0">
                  <a:pos x="47" y="295"/>
                </a:cxn>
                <a:cxn ang="0">
                  <a:pos x="47" y="258"/>
                </a:cxn>
                <a:cxn ang="0">
                  <a:pos x="63" y="240"/>
                </a:cxn>
                <a:cxn ang="0">
                  <a:pos x="79" y="222"/>
                </a:cxn>
                <a:cxn ang="0">
                  <a:pos x="96" y="203"/>
                </a:cxn>
                <a:cxn ang="0">
                  <a:pos x="112" y="184"/>
                </a:cxn>
                <a:cxn ang="0">
                  <a:pos x="112" y="148"/>
                </a:cxn>
                <a:cxn ang="0">
                  <a:pos x="129" y="129"/>
                </a:cxn>
                <a:cxn ang="0">
                  <a:pos x="145" y="111"/>
                </a:cxn>
                <a:cxn ang="0">
                  <a:pos x="161" y="93"/>
                </a:cxn>
                <a:cxn ang="0">
                  <a:pos x="194" y="93"/>
                </a:cxn>
                <a:cxn ang="0">
                  <a:pos x="210" y="74"/>
                </a:cxn>
              </a:cxnLst>
              <a:rect l="0" t="0" r="r" b="b"/>
              <a:pathLst>
                <a:path w="473" h="443">
                  <a:moveTo>
                    <a:pt x="227" y="74"/>
                  </a:moveTo>
                  <a:lnTo>
                    <a:pt x="243" y="74"/>
                  </a:lnTo>
                  <a:lnTo>
                    <a:pt x="260" y="74"/>
                  </a:lnTo>
                  <a:lnTo>
                    <a:pt x="276" y="74"/>
                  </a:lnTo>
                  <a:lnTo>
                    <a:pt x="292" y="74"/>
                  </a:lnTo>
                  <a:lnTo>
                    <a:pt x="309" y="74"/>
                  </a:lnTo>
                  <a:lnTo>
                    <a:pt x="325" y="74"/>
                  </a:lnTo>
                  <a:lnTo>
                    <a:pt x="325" y="55"/>
                  </a:lnTo>
                  <a:lnTo>
                    <a:pt x="342" y="55"/>
                  </a:lnTo>
                  <a:lnTo>
                    <a:pt x="358" y="55"/>
                  </a:lnTo>
                  <a:lnTo>
                    <a:pt x="374" y="37"/>
                  </a:lnTo>
                  <a:lnTo>
                    <a:pt x="391" y="37"/>
                  </a:lnTo>
                  <a:lnTo>
                    <a:pt x="391" y="18"/>
                  </a:lnTo>
                  <a:lnTo>
                    <a:pt x="407" y="18"/>
                  </a:lnTo>
                  <a:lnTo>
                    <a:pt x="407" y="0"/>
                  </a:lnTo>
                  <a:lnTo>
                    <a:pt x="423" y="0"/>
                  </a:lnTo>
                  <a:lnTo>
                    <a:pt x="423" y="37"/>
                  </a:lnTo>
                  <a:lnTo>
                    <a:pt x="440" y="55"/>
                  </a:lnTo>
                  <a:lnTo>
                    <a:pt x="440" y="74"/>
                  </a:lnTo>
                  <a:lnTo>
                    <a:pt x="456" y="93"/>
                  </a:lnTo>
                  <a:lnTo>
                    <a:pt x="456" y="111"/>
                  </a:lnTo>
                  <a:lnTo>
                    <a:pt x="456" y="129"/>
                  </a:lnTo>
                  <a:lnTo>
                    <a:pt x="456" y="148"/>
                  </a:lnTo>
                  <a:lnTo>
                    <a:pt x="440" y="148"/>
                  </a:lnTo>
                  <a:lnTo>
                    <a:pt x="440" y="166"/>
                  </a:lnTo>
                  <a:lnTo>
                    <a:pt x="456" y="166"/>
                  </a:lnTo>
                  <a:lnTo>
                    <a:pt x="456" y="184"/>
                  </a:lnTo>
                  <a:lnTo>
                    <a:pt x="456" y="203"/>
                  </a:lnTo>
                  <a:lnTo>
                    <a:pt x="473" y="222"/>
                  </a:lnTo>
                  <a:lnTo>
                    <a:pt x="473" y="240"/>
                  </a:lnTo>
                  <a:lnTo>
                    <a:pt x="456" y="240"/>
                  </a:lnTo>
                  <a:lnTo>
                    <a:pt x="456" y="258"/>
                  </a:lnTo>
                  <a:lnTo>
                    <a:pt x="440" y="277"/>
                  </a:lnTo>
                  <a:lnTo>
                    <a:pt x="440" y="295"/>
                  </a:lnTo>
                  <a:lnTo>
                    <a:pt x="423" y="314"/>
                  </a:lnTo>
                  <a:lnTo>
                    <a:pt x="423" y="332"/>
                  </a:lnTo>
                  <a:lnTo>
                    <a:pt x="423" y="351"/>
                  </a:lnTo>
                  <a:lnTo>
                    <a:pt x="423" y="369"/>
                  </a:lnTo>
                  <a:lnTo>
                    <a:pt x="423" y="406"/>
                  </a:lnTo>
                  <a:lnTo>
                    <a:pt x="423" y="443"/>
                  </a:lnTo>
                  <a:lnTo>
                    <a:pt x="374" y="443"/>
                  </a:lnTo>
                  <a:lnTo>
                    <a:pt x="325" y="443"/>
                  </a:lnTo>
                  <a:lnTo>
                    <a:pt x="309" y="443"/>
                  </a:lnTo>
                  <a:lnTo>
                    <a:pt x="292" y="443"/>
                  </a:lnTo>
                  <a:lnTo>
                    <a:pt x="276" y="443"/>
                  </a:lnTo>
                  <a:lnTo>
                    <a:pt x="260" y="443"/>
                  </a:lnTo>
                  <a:lnTo>
                    <a:pt x="194" y="443"/>
                  </a:lnTo>
                  <a:lnTo>
                    <a:pt x="145" y="443"/>
                  </a:lnTo>
                  <a:lnTo>
                    <a:pt x="63" y="443"/>
                  </a:lnTo>
                  <a:lnTo>
                    <a:pt x="14" y="443"/>
                  </a:lnTo>
                  <a:lnTo>
                    <a:pt x="0" y="443"/>
                  </a:lnTo>
                  <a:lnTo>
                    <a:pt x="0" y="424"/>
                  </a:lnTo>
                  <a:lnTo>
                    <a:pt x="14" y="424"/>
                  </a:lnTo>
                  <a:lnTo>
                    <a:pt x="14" y="406"/>
                  </a:lnTo>
                  <a:lnTo>
                    <a:pt x="14" y="388"/>
                  </a:lnTo>
                  <a:lnTo>
                    <a:pt x="14" y="369"/>
                  </a:lnTo>
                  <a:lnTo>
                    <a:pt x="30" y="369"/>
                  </a:lnTo>
                  <a:lnTo>
                    <a:pt x="30" y="351"/>
                  </a:lnTo>
                  <a:lnTo>
                    <a:pt x="30" y="332"/>
                  </a:lnTo>
                  <a:lnTo>
                    <a:pt x="47" y="332"/>
                  </a:lnTo>
                  <a:lnTo>
                    <a:pt x="47" y="314"/>
                  </a:lnTo>
                  <a:lnTo>
                    <a:pt x="30" y="314"/>
                  </a:lnTo>
                  <a:lnTo>
                    <a:pt x="30" y="295"/>
                  </a:lnTo>
                  <a:lnTo>
                    <a:pt x="47" y="295"/>
                  </a:lnTo>
                  <a:lnTo>
                    <a:pt x="47" y="277"/>
                  </a:lnTo>
                  <a:lnTo>
                    <a:pt x="47" y="258"/>
                  </a:lnTo>
                  <a:lnTo>
                    <a:pt x="47" y="240"/>
                  </a:lnTo>
                  <a:lnTo>
                    <a:pt x="63" y="240"/>
                  </a:lnTo>
                  <a:lnTo>
                    <a:pt x="79" y="240"/>
                  </a:lnTo>
                  <a:lnTo>
                    <a:pt x="79" y="222"/>
                  </a:lnTo>
                  <a:lnTo>
                    <a:pt x="96" y="222"/>
                  </a:lnTo>
                  <a:lnTo>
                    <a:pt x="96" y="203"/>
                  </a:lnTo>
                  <a:lnTo>
                    <a:pt x="96" y="184"/>
                  </a:lnTo>
                  <a:lnTo>
                    <a:pt x="112" y="184"/>
                  </a:lnTo>
                  <a:lnTo>
                    <a:pt x="112" y="166"/>
                  </a:lnTo>
                  <a:lnTo>
                    <a:pt x="112" y="148"/>
                  </a:lnTo>
                  <a:lnTo>
                    <a:pt x="129" y="148"/>
                  </a:lnTo>
                  <a:lnTo>
                    <a:pt x="129" y="129"/>
                  </a:lnTo>
                  <a:lnTo>
                    <a:pt x="145" y="129"/>
                  </a:lnTo>
                  <a:lnTo>
                    <a:pt x="145" y="111"/>
                  </a:lnTo>
                  <a:lnTo>
                    <a:pt x="161" y="111"/>
                  </a:lnTo>
                  <a:lnTo>
                    <a:pt x="161" y="93"/>
                  </a:lnTo>
                  <a:lnTo>
                    <a:pt x="178" y="93"/>
                  </a:lnTo>
                  <a:lnTo>
                    <a:pt x="194" y="93"/>
                  </a:lnTo>
                  <a:lnTo>
                    <a:pt x="194" y="74"/>
                  </a:lnTo>
                  <a:lnTo>
                    <a:pt x="210" y="74"/>
                  </a:lnTo>
                  <a:lnTo>
                    <a:pt x="227"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30" name="Group 167"/>
          <p:cNvGrpSpPr>
            <a:grpSpLocks/>
          </p:cNvGrpSpPr>
          <p:nvPr/>
        </p:nvGrpSpPr>
        <p:grpSpPr bwMode="auto">
          <a:xfrm>
            <a:off x="4006906" y="2047358"/>
            <a:ext cx="622727" cy="610353"/>
            <a:chOff x="2304" y="797"/>
            <a:chExt cx="604" cy="592"/>
          </a:xfrm>
          <a:solidFill>
            <a:schemeClr val="accent5">
              <a:lumMod val="60000"/>
              <a:lumOff val="40000"/>
            </a:schemeClr>
          </a:solidFill>
        </p:grpSpPr>
        <p:sp>
          <p:nvSpPr>
            <p:cNvPr id="431" name="Freeform 169"/>
            <p:cNvSpPr>
              <a:spLocks/>
            </p:cNvSpPr>
            <p:nvPr/>
          </p:nvSpPr>
          <p:spPr bwMode="auto">
            <a:xfrm>
              <a:off x="2304" y="797"/>
              <a:ext cx="604" cy="592"/>
            </a:xfrm>
            <a:custGeom>
              <a:avLst/>
              <a:gdLst/>
              <a:ahLst/>
              <a:cxnLst>
                <a:cxn ang="0">
                  <a:pos x="65" y="37"/>
                </a:cxn>
                <a:cxn ang="0">
                  <a:pos x="98" y="0"/>
                </a:cxn>
                <a:cxn ang="0">
                  <a:pos x="114" y="19"/>
                </a:cxn>
                <a:cxn ang="0">
                  <a:pos x="147" y="37"/>
                </a:cxn>
                <a:cxn ang="0">
                  <a:pos x="180" y="37"/>
                </a:cxn>
                <a:cxn ang="0">
                  <a:pos x="197" y="55"/>
                </a:cxn>
                <a:cxn ang="0">
                  <a:pos x="213" y="74"/>
                </a:cxn>
                <a:cxn ang="0">
                  <a:pos x="229" y="92"/>
                </a:cxn>
                <a:cxn ang="0">
                  <a:pos x="246" y="111"/>
                </a:cxn>
                <a:cxn ang="0">
                  <a:pos x="246" y="148"/>
                </a:cxn>
                <a:cxn ang="0">
                  <a:pos x="262" y="166"/>
                </a:cxn>
                <a:cxn ang="0">
                  <a:pos x="295" y="185"/>
                </a:cxn>
                <a:cxn ang="0">
                  <a:pos x="344" y="222"/>
                </a:cxn>
                <a:cxn ang="0">
                  <a:pos x="344" y="222"/>
                </a:cxn>
                <a:cxn ang="0">
                  <a:pos x="377" y="241"/>
                </a:cxn>
                <a:cxn ang="0">
                  <a:pos x="426" y="296"/>
                </a:cxn>
                <a:cxn ang="0">
                  <a:pos x="426" y="296"/>
                </a:cxn>
                <a:cxn ang="0">
                  <a:pos x="459" y="296"/>
                </a:cxn>
                <a:cxn ang="0">
                  <a:pos x="492" y="296"/>
                </a:cxn>
                <a:cxn ang="0">
                  <a:pos x="522" y="296"/>
                </a:cxn>
                <a:cxn ang="0">
                  <a:pos x="538" y="314"/>
                </a:cxn>
                <a:cxn ang="0">
                  <a:pos x="555" y="333"/>
                </a:cxn>
                <a:cxn ang="0">
                  <a:pos x="588" y="333"/>
                </a:cxn>
                <a:cxn ang="0">
                  <a:pos x="604" y="314"/>
                </a:cxn>
                <a:cxn ang="0">
                  <a:pos x="538" y="426"/>
                </a:cxn>
                <a:cxn ang="0">
                  <a:pos x="459" y="537"/>
                </a:cxn>
                <a:cxn ang="0">
                  <a:pos x="410" y="592"/>
                </a:cxn>
                <a:cxn ang="0">
                  <a:pos x="377" y="592"/>
                </a:cxn>
                <a:cxn ang="0">
                  <a:pos x="361" y="592"/>
                </a:cxn>
                <a:cxn ang="0">
                  <a:pos x="328" y="592"/>
                </a:cxn>
                <a:cxn ang="0">
                  <a:pos x="295" y="592"/>
                </a:cxn>
                <a:cxn ang="0">
                  <a:pos x="279" y="574"/>
                </a:cxn>
                <a:cxn ang="0">
                  <a:pos x="279" y="574"/>
                </a:cxn>
                <a:cxn ang="0">
                  <a:pos x="262" y="555"/>
                </a:cxn>
                <a:cxn ang="0">
                  <a:pos x="262" y="555"/>
                </a:cxn>
                <a:cxn ang="0">
                  <a:pos x="246" y="537"/>
                </a:cxn>
                <a:cxn ang="0">
                  <a:pos x="229" y="518"/>
                </a:cxn>
                <a:cxn ang="0">
                  <a:pos x="213" y="537"/>
                </a:cxn>
                <a:cxn ang="0">
                  <a:pos x="197" y="555"/>
                </a:cxn>
                <a:cxn ang="0">
                  <a:pos x="180" y="537"/>
                </a:cxn>
                <a:cxn ang="0">
                  <a:pos x="164" y="555"/>
                </a:cxn>
                <a:cxn ang="0">
                  <a:pos x="147" y="537"/>
                </a:cxn>
                <a:cxn ang="0">
                  <a:pos x="114" y="370"/>
                </a:cxn>
                <a:cxn ang="0">
                  <a:pos x="65" y="314"/>
                </a:cxn>
                <a:cxn ang="0">
                  <a:pos x="0" y="241"/>
                </a:cxn>
                <a:cxn ang="0">
                  <a:pos x="32" y="241"/>
                </a:cxn>
                <a:cxn ang="0">
                  <a:pos x="49" y="222"/>
                </a:cxn>
                <a:cxn ang="0">
                  <a:pos x="65" y="204"/>
                </a:cxn>
                <a:cxn ang="0">
                  <a:pos x="65" y="166"/>
                </a:cxn>
                <a:cxn ang="0">
                  <a:pos x="82" y="148"/>
                </a:cxn>
                <a:cxn ang="0">
                  <a:pos x="82" y="111"/>
                </a:cxn>
                <a:cxn ang="0">
                  <a:pos x="65" y="92"/>
                </a:cxn>
                <a:cxn ang="0">
                  <a:pos x="65" y="55"/>
                </a:cxn>
              </a:cxnLst>
              <a:rect l="0" t="0" r="r" b="b"/>
              <a:pathLst>
                <a:path w="604" h="592">
                  <a:moveTo>
                    <a:pt x="49" y="55"/>
                  </a:moveTo>
                  <a:lnTo>
                    <a:pt x="65" y="37"/>
                  </a:lnTo>
                  <a:lnTo>
                    <a:pt x="65" y="19"/>
                  </a:lnTo>
                  <a:lnTo>
                    <a:pt x="98" y="0"/>
                  </a:lnTo>
                  <a:lnTo>
                    <a:pt x="114" y="0"/>
                  </a:lnTo>
                  <a:lnTo>
                    <a:pt x="114" y="19"/>
                  </a:lnTo>
                  <a:lnTo>
                    <a:pt x="131" y="37"/>
                  </a:lnTo>
                  <a:lnTo>
                    <a:pt x="147" y="37"/>
                  </a:lnTo>
                  <a:lnTo>
                    <a:pt x="164" y="37"/>
                  </a:lnTo>
                  <a:lnTo>
                    <a:pt x="180" y="37"/>
                  </a:lnTo>
                  <a:lnTo>
                    <a:pt x="180" y="55"/>
                  </a:lnTo>
                  <a:lnTo>
                    <a:pt x="197" y="55"/>
                  </a:lnTo>
                  <a:lnTo>
                    <a:pt x="197" y="74"/>
                  </a:lnTo>
                  <a:lnTo>
                    <a:pt x="213" y="74"/>
                  </a:lnTo>
                  <a:lnTo>
                    <a:pt x="213" y="92"/>
                  </a:lnTo>
                  <a:lnTo>
                    <a:pt x="229" y="92"/>
                  </a:lnTo>
                  <a:lnTo>
                    <a:pt x="229" y="111"/>
                  </a:lnTo>
                  <a:lnTo>
                    <a:pt x="246" y="111"/>
                  </a:lnTo>
                  <a:lnTo>
                    <a:pt x="246" y="129"/>
                  </a:lnTo>
                  <a:lnTo>
                    <a:pt x="246" y="148"/>
                  </a:lnTo>
                  <a:lnTo>
                    <a:pt x="262" y="148"/>
                  </a:lnTo>
                  <a:lnTo>
                    <a:pt x="262" y="166"/>
                  </a:lnTo>
                  <a:lnTo>
                    <a:pt x="279" y="166"/>
                  </a:lnTo>
                  <a:lnTo>
                    <a:pt x="295" y="185"/>
                  </a:lnTo>
                  <a:lnTo>
                    <a:pt x="344" y="204"/>
                  </a:lnTo>
                  <a:lnTo>
                    <a:pt x="344" y="222"/>
                  </a:lnTo>
                  <a:lnTo>
                    <a:pt x="361" y="222"/>
                  </a:lnTo>
                  <a:lnTo>
                    <a:pt x="344" y="222"/>
                  </a:lnTo>
                  <a:lnTo>
                    <a:pt x="361" y="241"/>
                  </a:lnTo>
                  <a:lnTo>
                    <a:pt x="377" y="241"/>
                  </a:lnTo>
                  <a:lnTo>
                    <a:pt x="410" y="296"/>
                  </a:lnTo>
                  <a:lnTo>
                    <a:pt x="426" y="296"/>
                  </a:lnTo>
                  <a:lnTo>
                    <a:pt x="426" y="314"/>
                  </a:lnTo>
                  <a:lnTo>
                    <a:pt x="426" y="296"/>
                  </a:lnTo>
                  <a:lnTo>
                    <a:pt x="443" y="296"/>
                  </a:lnTo>
                  <a:lnTo>
                    <a:pt x="459" y="296"/>
                  </a:lnTo>
                  <a:lnTo>
                    <a:pt x="475" y="296"/>
                  </a:lnTo>
                  <a:lnTo>
                    <a:pt x="492" y="296"/>
                  </a:lnTo>
                  <a:lnTo>
                    <a:pt x="506" y="296"/>
                  </a:lnTo>
                  <a:lnTo>
                    <a:pt x="522" y="296"/>
                  </a:lnTo>
                  <a:lnTo>
                    <a:pt x="522" y="314"/>
                  </a:lnTo>
                  <a:lnTo>
                    <a:pt x="538" y="314"/>
                  </a:lnTo>
                  <a:lnTo>
                    <a:pt x="555" y="314"/>
                  </a:lnTo>
                  <a:lnTo>
                    <a:pt x="555" y="333"/>
                  </a:lnTo>
                  <a:lnTo>
                    <a:pt x="571" y="333"/>
                  </a:lnTo>
                  <a:lnTo>
                    <a:pt x="588" y="333"/>
                  </a:lnTo>
                  <a:lnTo>
                    <a:pt x="604" y="333"/>
                  </a:lnTo>
                  <a:lnTo>
                    <a:pt x="604" y="314"/>
                  </a:lnTo>
                  <a:lnTo>
                    <a:pt x="571" y="370"/>
                  </a:lnTo>
                  <a:lnTo>
                    <a:pt x="538" y="426"/>
                  </a:lnTo>
                  <a:lnTo>
                    <a:pt x="506" y="481"/>
                  </a:lnTo>
                  <a:lnTo>
                    <a:pt x="459" y="537"/>
                  </a:lnTo>
                  <a:lnTo>
                    <a:pt x="426" y="592"/>
                  </a:lnTo>
                  <a:lnTo>
                    <a:pt x="410" y="592"/>
                  </a:lnTo>
                  <a:lnTo>
                    <a:pt x="394" y="592"/>
                  </a:lnTo>
                  <a:lnTo>
                    <a:pt x="377" y="592"/>
                  </a:lnTo>
                  <a:lnTo>
                    <a:pt x="377" y="574"/>
                  </a:lnTo>
                  <a:lnTo>
                    <a:pt x="361" y="592"/>
                  </a:lnTo>
                  <a:lnTo>
                    <a:pt x="344" y="592"/>
                  </a:lnTo>
                  <a:lnTo>
                    <a:pt x="328" y="592"/>
                  </a:lnTo>
                  <a:lnTo>
                    <a:pt x="311" y="592"/>
                  </a:lnTo>
                  <a:lnTo>
                    <a:pt x="295" y="592"/>
                  </a:lnTo>
                  <a:lnTo>
                    <a:pt x="295" y="574"/>
                  </a:lnTo>
                  <a:lnTo>
                    <a:pt x="279" y="574"/>
                  </a:lnTo>
                  <a:lnTo>
                    <a:pt x="279" y="555"/>
                  </a:lnTo>
                  <a:lnTo>
                    <a:pt x="279" y="574"/>
                  </a:lnTo>
                  <a:lnTo>
                    <a:pt x="279" y="555"/>
                  </a:lnTo>
                  <a:lnTo>
                    <a:pt x="262" y="555"/>
                  </a:lnTo>
                  <a:lnTo>
                    <a:pt x="262" y="574"/>
                  </a:lnTo>
                  <a:lnTo>
                    <a:pt x="262" y="555"/>
                  </a:lnTo>
                  <a:lnTo>
                    <a:pt x="262" y="537"/>
                  </a:lnTo>
                  <a:lnTo>
                    <a:pt x="246" y="537"/>
                  </a:lnTo>
                  <a:lnTo>
                    <a:pt x="229" y="537"/>
                  </a:lnTo>
                  <a:lnTo>
                    <a:pt x="229" y="518"/>
                  </a:lnTo>
                  <a:lnTo>
                    <a:pt x="213" y="518"/>
                  </a:lnTo>
                  <a:lnTo>
                    <a:pt x="213" y="537"/>
                  </a:lnTo>
                  <a:lnTo>
                    <a:pt x="197" y="537"/>
                  </a:lnTo>
                  <a:lnTo>
                    <a:pt x="197" y="555"/>
                  </a:lnTo>
                  <a:lnTo>
                    <a:pt x="180" y="555"/>
                  </a:lnTo>
                  <a:lnTo>
                    <a:pt x="180" y="537"/>
                  </a:lnTo>
                  <a:lnTo>
                    <a:pt x="180" y="555"/>
                  </a:lnTo>
                  <a:lnTo>
                    <a:pt x="164" y="555"/>
                  </a:lnTo>
                  <a:lnTo>
                    <a:pt x="147" y="555"/>
                  </a:lnTo>
                  <a:lnTo>
                    <a:pt x="147" y="537"/>
                  </a:lnTo>
                  <a:lnTo>
                    <a:pt x="114" y="389"/>
                  </a:lnTo>
                  <a:lnTo>
                    <a:pt x="114" y="370"/>
                  </a:lnTo>
                  <a:lnTo>
                    <a:pt x="98" y="351"/>
                  </a:lnTo>
                  <a:lnTo>
                    <a:pt x="65" y="314"/>
                  </a:lnTo>
                  <a:lnTo>
                    <a:pt x="0" y="259"/>
                  </a:lnTo>
                  <a:lnTo>
                    <a:pt x="0" y="241"/>
                  </a:lnTo>
                  <a:lnTo>
                    <a:pt x="16" y="241"/>
                  </a:lnTo>
                  <a:lnTo>
                    <a:pt x="32" y="241"/>
                  </a:lnTo>
                  <a:lnTo>
                    <a:pt x="32" y="222"/>
                  </a:lnTo>
                  <a:lnTo>
                    <a:pt x="49" y="222"/>
                  </a:lnTo>
                  <a:lnTo>
                    <a:pt x="49" y="204"/>
                  </a:lnTo>
                  <a:lnTo>
                    <a:pt x="65" y="204"/>
                  </a:lnTo>
                  <a:lnTo>
                    <a:pt x="65" y="185"/>
                  </a:lnTo>
                  <a:lnTo>
                    <a:pt x="65" y="166"/>
                  </a:lnTo>
                  <a:lnTo>
                    <a:pt x="82" y="166"/>
                  </a:lnTo>
                  <a:lnTo>
                    <a:pt x="82" y="148"/>
                  </a:lnTo>
                  <a:lnTo>
                    <a:pt x="82" y="129"/>
                  </a:lnTo>
                  <a:lnTo>
                    <a:pt x="82" y="111"/>
                  </a:lnTo>
                  <a:lnTo>
                    <a:pt x="65" y="111"/>
                  </a:lnTo>
                  <a:lnTo>
                    <a:pt x="65" y="92"/>
                  </a:lnTo>
                  <a:lnTo>
                    <a:pt x="65" y="74"/>
                  </a:lnTo>
                  <a:lnTo>
                    <a:pt x="65" y="55"/>
                  </a:lnTo>
                  <a:lnTo>
                    <a:pt x="49" y="5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Freeform 168"/>
            <p:cNvSpPr>
              <a:spLocks/>
            </p:cNvSpPr>
            <p:nvPr/>
          </p:nvSpPr>
          <p:spPr bwMode="auto">
            <a:xfrm>
              <a:off x="2304" y="797"/>
              <a:ext cx="604" cy="592"/>
            </a:xfrm>
            <a:custGeom>
              <a:avLst/>
              <a:gdLst/>
              <a:ahLst/>
              <a:cxnLst>
                <a:cxn ang="0">
                  <a:pos x="65" y="37"/>
                </a:cxn>
                <a:cxn ang="0">
                  <a:pos x="98" y="0"/>
                </a:cxn>
                <a:cxn ang="0">
                  <a:pos x="114" y="19"/>
                </a:cxn>
                <a:cxn ang="0">
                  <a:pos x="147" y="37"/>
                </a:cxn>
                <a:cxn ang="0">
                  <a:pos x="180" y="37"/>
                </a:cxn>
                <a:cxn ang="0">
                  <a:pos x="197" y="55"/>
                </a:cxn>
                <a:cxn ang="0">
                  <a:pos x="213" y="74"/>
                </a:cxn>
                <a:cxn ang="0">
                  <a:pos x="229" y="92"/>
                </a:cxn>
                <a:cxn ang="0">
                  <a:pos x="246" y="111"/>
                </a:cxn>
                <a:cxn ang="0">
                  <a:pos x="246" y="148"/>
                </a:cxn>
                <a:cxn ang="0">
                  <a:pos x="262" y="166"/>
                </a:cxn>
                <a:cxn ang="0">
                  <a:pos x="295" y="185"/>
                </a:cxn>
                <a:cxn ang="0">
                  <a:pos x="344" y="222"/>
                </a:cxn>
                <a:cxn ang="0">
                  <a:pos x="344" y="222"/>
                </a:cxn>
                <a:cxn ang="0">
                  <a:pos x="377" y="241"/>
                </a:cxn>
                <a:cxn ang="0">
                  <a:pos x="426" y="296"/>
                </a:cxn>
                <a:cxn ang="0">
                  <a:pos x="426" y="296"/>
                </a:cxn>
                <a:cxn ang="0">
                  <a:pos x="459" y="296"/>
                </a:cxn>
                <a:cxn ang="0">
                  <a:pos x="492" y="296"/>
                </a:cxn>
                <a:cxn ang="0">
                  <a:pos x="522" y="296"/>
                </a:cxn>
                <a:cxn ang="0">
                  <a:pos x="538" y="314"/>
                </a:cxn>
                <a:cxn ang="0">
                  <a:pos x="555" y="333"/>
                </a:cxn>
                <a:cxn ang="0">
                  <a:pos x="588" y="333"/>
                </a:cxn>
                <a:cxn ang="0">
                  <a:pos x="604" y="314"/>
                </a:cxn>
                <a:cxn ang="0">
                  <a:pos x="538" y="426"/>
                </a:cxn>
                <a:cxn ang="0">
                  <a:pos x="459" y="537"/>
                </a:cxn>
                <a:cxn ang="0">
                  <a:pos x="410" y="592"/>
                </a:cxn>
                <a:cxn ang="0">
                  <a:pos x="377" y="592"/>
                </a:cxn>
                <a:cxn ang="0">
                  <a:pos x="361" y="592"/>
                </a:cxn>
                <a:cxn ang="0">
                  <a:pos x="328" y="592"/>
                </a:cxn>
                <a:cxn ang="0">
                  <a:pos x="295" y="592"/>
                </a:cxn>
                <a:cxn ang="0">
                  <a:pos x="279" y="574"/>
                </a:cxn>
                <a:cxn ang="0">
                  <a:pos x="279" y="574"/>
                </a:cxn>
                <a:cxn ang="0">
                  <a:pos x="262" y="555"/>
                </a:cxn>
                <a:cxn ang="0">
                  <a:pos x="262" y="555"/>
                </a:cxn>
                <a:cxn ang="0">
                  <a:pos x="246" y="537"/>
                </a:cxn>
                <a:cxn ang="0">
                  <a:pos x="229" y="518"/>
                </a:cxn>
                <a:cxn ang="0">
                  <a:pos x="213" y="537"/>
                </a:cxn>
                <a:cxn ang="0">
                  <a:pos x="197" y="555"/>
                </a:cxn>
                <a:cxn ang="0">
                  <a:pos x="180" y="537"/>
                </a:cxn>
                <a:cxn ang="0">
                  <a:pos x="164" y="555"/>
                </a:cxn>
                <a:cxn ang="0">
                  <a:pos x="147" y="537"/>
                </a:cxn>
                <a:cxn ang="0">
                  <a:pos x="114" y="370"/>
                </a:cxn>
                <a:cxn ang="0">
                  <a:pos x="65" y="314"/>
                </a:cxn>
                <a:cxn ang="0">
                  <a:pos x="0" y="241"/>
                </a:cxn>
                <a:cxn ang="0">
                  <a:pos x="32" y="241"/>
                </a:cxn>
                <a:cxn ang="0">
                  <a:pos x="49" y="222"/>
                </a:cxn>
                <a:cxn ang="0">
                  <a:pos x="65" y="204"/>
                </a:cxn>
                <a:cxn ang="0">
                  <a:pos x="65" y="166"/>
                </a:cxn>
                <a:cxn ang="0">
                  <a:pos x="82" y="148"/>
                </a:cxn>
                <a:cxn ang="0">
                  <a:pos x="82" y="111"/>
                </a:cxn>
                <a:cxn ang="0">
                  <a:pos x="65" y="92"/>
                </a:cxn>
                <a:cxn ang="0">
                  <a:pos x="65" y="55"/>
                </a:cxn>
              </a:cxnLst>
              <a:rect l="0" t="0" r="r" b="b"/>
              <a:pathLst>
                <a:path w="604" h="592">
                  <a:moveTo>
                    <a:pt x="49" y="55"/>
                  </a:moveTo>
                  <a:lnTo>
                    <a:pt x="65" y="37"/>
                  </a:lnTo>
                  <a:lnTo>
                    <a:pt x="65" y="19"/>
                  </a:lnTo>
                  <a:lnTo>
                    <a:pt x="98" y="0"/>
                  </a:lnTo>
                  <a:lnTo>
                    <a:pt x="114" y="0"/>
                  </a:lnTo>
                  <a:lnTo>
                    <a:pt x="114" y="19"/>
                  </a:lnTo>
                  <a:lnTo>
                    <a:pt x="131" y="37"/>
                  </a:lnTo>
                  <a:lnTo>
                    <a:pt x="147" y="37"/>
                  </a:lnTo>
                  <a:lnTo>
                    <a:pt x="164" y="37"/>
                  </a:lnTo>
                  <a:lnTo>
                    <a:pt x="180" y="37"/>
                  </a:lnTo>
                  <a:lnTo>
                    <a:pt x="180" y="55"/>
                  </a:lnTo>
                  <a:lnTo>
                    <a:pt x="197" y="55"/>
                  </a:lnTo>
                  <a:lnTo>
                    <a:pt x="197" y="74"/>
                  </a:lnTo>
                  <a:lnTo>
                    <a:pt x="213" y="74"/>
                  </a:lnTo>
                  <a:lnTo>
                    <a:pt x="213" y="92"/>
                  </a:lnTo>
                  <a:lnTo>
                    <a:pt x="229" y="92"/>
                  </a:lnTo>
                  <a:lnTo>
                    <a:pt x="229" y="111"/>
                  </a:lnTo>
                  <a:lnTo>
                    <a:pt x="246" y="111"/>
                  </a:lnTo>
                  <a:lnTo>
                    <a:pt x="246" y="129"/>
                  </a:lnTo>
                  <a:lnTo>
                    <a:pt x="246" y="148"/>
                  </a:lnTo>
                  <a:lnTo>
                    <a:pt x="262" y="148"/>
                  </a:lnTo>
                  <a:lnTo>
                    <a:pt x="262" y="166"/>
                  </a:lnTo>
                  <a:lnTo>
                    <a:pt x="279" y="166"/>
                  </a:lnTo>
                  <a:lnTo>
                    <a:pt x="295" y="185"/>
                  </a:lnTo>
                  <a:lnTo>
                    <a:pt x="344" y="204"/>
                  </a:lnTo>
                  <a:lnTo>
                    <a:pt x="344" y="222"/>
                  </a:lnTo>
                  <a:lnTo>
                    <a:pt x="361" y="222"/>
                  </a:lnTo>
                  <a:lnTo>
                    <a:pt x="344" y="222"/>
                  </a:lnTo>
                  <a:lnTo>
                    <a:pt x="361" y="241"/>
                  </a:lnTo>
                  <a:lnTo>
                    <a:pt x="377" y="241"/>
                  </a:lnTo>
                  <a:lnTo>
                    <a:pt x="410" y="296"/>
                  </a:lnTo>
                  <a:lnTo>
                    <a:pt x="426" y="296"/>
                  </a:lnTo>
                  <a:lnTo>
                    <a:pt x="426" y="314"/>
                  </a:lnTo>
                  <a:lnTo>
                    <a:pt x="426" y="296"/>
                  </a:lnTo>
                  <a:lnTo>
                    <a:pt x="443" y="296"/>
                  </a:lnTo>
                  <a:lnTo>
                    <a:pt x="459" y="296"/>
                  </a:lnTo>
                  <a:lnTo>
                    <a:pt x="475" y="296"/>
                  </a:lnTo>
                  <a:lnTo>
                    <a:pt x="492" y="296"/>
                  </a:lnTo>
                  <a:lnTo>
                    <a:pt x="506" y="296"/>
                  </a:lnTo>
                  <a:lnTo>
                    <a:pt x="522" y="296"/>
                  </a:lnTo>
                  <a:lnTo>
                    <a:pt x="522" y="314"/>
                  </a:lnTo>
                  <a:lnTo>
                    <a:pt x="538" y="314"/>
                  </a:lnTo>
                  <a:lnTo>
                    <a:pt x="555" y="314"/>
                  </a:lnTo>
                  <a:lnTo>
                    <a:pt x="555" y="333"/>
                  </a:lnTo>
                  <a:lnTo>
                    <a:pt x="571" y="333"/>
                  </a:lnTo>
                  <a:lnTo>
                    <a:pt x="588" y="333"/>
                  </a:lnTo>
                  <a:lnTo>
                    <a:pt x="604" y="333"/>
                  </a:lnTo>
                  <a:lnTo>
                    <a:pt x="604" y="314"/>
                  </a:lnTo>
                  <a:lnTo>
                    <a:pt x="571" y="370"/>
                  </a:lnTo>
                  <a:lnTo>
                    <a:pt x="538" y="426"/>
                  </a:lnTo>
                  <a:lnTo>
                    <a:pt x="506" y="481"/>
                  </a:lnTo>
                  <a:lnTo>
                    <a:pt x="459" y="537"/>
                  </a:lnTo>
                  <a:lnTo>
                    <a:pt x="426" y="592"/>
                  </a:lnTo>
                  <a:lnTo>
                    <a:pt x="410" y="592"/>
                  </a:lnTo>
                  <a:lnTo>
                    <a:pt x="394" y="592"/>
                  </a:lnTo>
                  <a:lnTo>
                    <a:pt x="377" y="592"/>
                  </a:lnTo>
                  <a:lnTo>
                    <a:pt x="377" y="574"/>
                  </a:lnTo>
                  <a:lnTo>
                    <a:pt x="361" y="592"/>
                  </a:lnTo>
                  <a:lnTo>
                    <a:pt x="344" y="592"/>
                  </a:lnTo>
                  <a:lnTo>
                    <a:pt x="328" y="592"/>
                  </a:lnTo>
                  <a:lnTo>
                    <a:pt x="311" y="592"/>
                  </a:lnTo>
                  <a:lnTo>
                    <a:pt x="295" y="592"/>
                  </a:lnTo>
                  <a:lnTo>
                    <a:pt x="295" y="574"/>
                  </a:lnTo>
                  <a:lnTo>
                    <a:pt x="279" y="574"/>
                  </a:lnTo>
                  <a:lnTo>
                    <a:pt x="279" y="555"/>
                  </a:lnTo>
                  <a:lnTo>
                    <a:pt x="279" y="574"/>
                  </a:lnTo>
                  <a:lnTo>
                    <a:pt x="279" y="555"/>
                  </a:lnTo>
                  <a:lnTo>
                    <a:pt x="262" y="555"/>
                  </a:lnTo>
                  <a:lnTo>
                    <a:pt x="262" y="574"/>
                  </a:lnTo>
                  <a:lnTo>
                    <a:pt x="262" y="555"/>
                  </a:lnTo>
                  <a:lnTo>
                    <a:pt x="262" y="537"/>
                  </a:lnTo>
                  <a:lnTo>
                    <a:pt x="246" y="537"/>
                  </a:lnTo>
                  <a:lnTo>
                    <a:pt x="229" y="537"/>
                  </a:lnTo>
                  <a:lnTo>
                    <a:pt x="229" y="518"/>
                  </a:lnTo>
                  <a:lnTo>
                    <a:pt x="213" y="518"/>
                  </a:lnTo>
                  <a:lnTo>
                    <a:pt x="213" y="537"/>
                  </a:lnTo>
                  <a:lnTo>
                    <a:pt x="197" y="537"/>
                  </a:lnTo>
                  <a:lnTo>
                    <a:pt x="197" y="555"/>
                  </a:lnTo>
                  <a:lnTo>
                    <a:pt x="180" y="555"/>
                  </a:lnTo>
                  <a:lnTo>
                    <a:pt x="180" y="537"/>
                  </a:lnTo>
                  <a:lnTo>
                    <a:pt x="180" y="555"/>
                  </a:lnTo>
                  <a:lnTo>
                    <a:pt x="164" y="555"/>
                  </a:lnTo>
                  <a:lnTo>
                    <a:pt x="147" y="555"/>
                  </a:lnTo>
                  <a:lnTo>
                    <a:pt x="147" y="537"/>
                  </a:lnTo>
                  <a:lnTo>
                    <a:pt x="114" y="389"/>
                  </a:lnTo>
                  <a:lnTo>
                    <a:pt x="114" y="370"/>
                  </a:lnTo>
                  <a:lnTo>
                    <a:pt x="98" y="351"/>
                  </a:lnTo>
                  <a:lnTo>
                    <a:pt x="65" y="314"/>
                  </a:lnTo>
                  <a:lnTo>
                    <a:pt x="0" y="259"/>
                  </a:lnTo>
                  <a:lnTo>
                    <a:pt x="0" y="241"/>
                  </a:lnTo>
                  <a:lnTo>
                    <a:pt x="16" y="241"/>
                  </a:lnTo>
                  <a:lnTo>
                    <a:pt x="32" y="241"/>
                  </a:lnTo>
                  <a:lnTo>
                    <a:pt x="32" y="222"/>
                  </a:lnTo>
                  <a:lnTo>
                    <a:pt x="49" y="222"/>
                  </a:lnTo>
                  <a:lnTo>
                    <a:pt x="49" y="204"/>
                  </a:lnTo>
                  <a:lnTo>
                    <a:pt x="65" y="204"/>
                  </a:lnTo>
                  <a:lnTo>
                    <a:pt x="65" y="185"/>
                  </a:lnTo>
                  <a:lnTo>
                    <a:pt x="65" y="166"/>
                  </a:lnTo>
                  <a:lnTo>
                    <a:pt x="82" y="166"/>
                  </a:lnTo>
                  <a:lnTo>
                    <a:pt x="82" y="148"/>
                  </a:lnTo>
                  <a:lnTo>
                    <a:pt x="82" y="129"/>
                  </a:lnTo>
                  <a:lnTo>
                    <a:pt x="82" y="111"/>
                  </a:lnTo>
                  <a:lnTo>
                    <a:pt x="65" y="111"/>
                  </a:lnTo>
                  <a:lnTo>
                    <a:pt x="65" y="92"/>
                  </a:lnTo>
                  <a:lnTo>
                    <a:pt x="65" y="74"/>
                  </a:lnTo>
                  <a:lnTo>
                    <a:pt x="65" y="55"/>
                  </a:lnTo>
                  <a:lnTo>
                    <a:pt x="49" y="5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33" name="Group 164"/>
          <p:cNvGrpSpPr>
            <a:grpSpLocks/>
          </p:cNvGrpSpPr>
          <p:nvPr/>
        </p:nvGrpSpPr>
        <p:grpSpPr bwMode="auto">
          <a:xfrm>
            <a:off x="5503925" y="2047357"/>
            <a:ext cx="438177" cy="720670"/>
            <a:chOff x="3756" y="797"/>
            <a:chExt cx="425" cy="699"/>
          </a:xfrm>
          <a:solidFill>
            <a:schemeClr val="accent5">
              <a:lumMod val="60000"/>
              <a:lumOff val="40000"/>
            </a:schemeClr>
          </a:solidFill>
        </p:grpSpPr>
        <p:sp>
          <p:nvSpPr>
            <p:cNvPr id="434" name="Freeform 166"/>
            <p:cNvSpPr>
              <a:spLocks/>
            </p:cNvSpPr>
            <p:nvPr/>
          </p:nvSpPr>
          <p:spPr bwMode="auto">
            <a:xfrm>
              <a:off x="3756" y="797"/>
              <a:ext cx="425" cy="699"/>
            </a:xfrm>
            <a:custGeom>
              <a:avLst/>
              <a:gdLst/>
              <a:ahLst/>
              <a:cxnLst>
                <a:cxn ang="0">
                  <a:pos x="147" y="37"/>
                </a:cxn>
                <a:cxn ang="0">
                  <a:pos x="262" y="0"/>
                </a:cxn>
                <a:cxn ang="0">
                  <a:pos x="425" y="18"/>
                </a:cxn>
                <a:cxn ang="0">
                  <a:pos x="425" y="129"/>
                </a:cxn>
                <a:cxn ang="0">
                  <a:pos x="425" y="203"/>
                </a:cxn>
                <a:cxn ang="0">
                  <a:pos x="409" y="406"/>
                </a:cxn>
                <a:cxn ang="0">
                  <a:pos x="409" y="610"/>
                </a:cxn>
                <a:cxn ang="0">
                  <a:pos x="294" y="699"/>
                </a:cxn>
                <a:cxn ang="0">
                  <a:pos x="278" y="680"/>
                </a:cxn>
                <a:cxn ang="0">
                  <a:pos x="278" y="646"/>
                </a:cxn>
                <a:cxn ang="0">
                  <a:pos x="262" y="628"/>
                </a:cxn>
                <a:cxn ang="0">
                  <a:pos x="262" y="591"/>
                </a:cxn>
                <a:cxn ang="0">
                  <a:pos x="245" y="573"/>
                </a:cxn>
                <a:cxn ang="0">
                  <a:pos x="229" y="554"/>
                </a:cxn>
                <a:cxn ang="0">
                  <a:pos x="213" y="536"/>
                </a:cxn>
                <a:cxn ang="0">
                  <a:pos x="196" y="517"/>
                </a:cxn>
                <a:cxn ang="0">
                  <a:pos x="180" y="499"/>
                </a:cxn>
                <a:cxn ang="0">
                  <a:pos x="164" y="480"/>
                </a:cxn>
                <a:cxn ang="0">
                  <a:pos x="147" y="462"/>
                </a:cxn>
                <a:cxn ang="0">
                  <a:pos x="147" y="425"/>
                </a:cxn>
                <a:cxn ang="0">
                  <a:pos x="131" y="406"/>
                </a:cxn>
                <a:cxn ang="0">
                  <a:pos x="98" y="406"/>
                </a:cxn>
                <a:cxn ang="0">
                  <a:pos x="66" y="406"/>
                </a:cxn>
                <a:cxn ang="0">
                  <a:pos x="49" y="388"/>
                </a:cxn>
                <a:cxn ang="0">
                  <a:pos x="33" y="369"/>
                </a:cxn>
                <a:cxn ang="0">
                  <a:pos x="33" y="369"/>
                </a:cxn>
                <a:cxn ang="0">
                  <a:pos x="33" y="332"/>
                </a:cxn>
                <a:cxn ang="0">
                  <a:pos x="17" y="314"/>
                </a:cxn>
                <a:cxn ang="0">
                  <a:pos x="17" y="314"/>
                </a:cxn>
                <a:cxn ang="0">
                  <a:pos x="17" y="277"/>
                </a:cxn>
                <a:cxn ang="0">
                  <a:pos x="0" y="259"/>
                </a:cxn>
                <a:cxn ang="0">
                  <a:pos x="17" y="240"/>
                </a:cxn>
                <a:cxn ang="0">
                  <a:pos x="33" y="259"/>
                </a:cxn>
                <a:cxn ang="0">
                  <a:pos x="33" y="259"/>
                </a:cxn>
                <a:cxn ang="0">
                  <a:pos x="66" y="259"/>
                </a:cxn>
                <a:cxn ang="0">
                  <a:pos x="66" y="222"/>
                </a:cxn>
                <a:cxn ang="0">
                  <a:pos x="82" y="240"/>
                </a:cxn>
                <a:cxn ang="0">
                  <a:pos x="98" y="222"/>
                </a:cxn>
                <a:cxn ang="0">
                  <a:pos x="82" y="203"/>
                </a:cxn>
                <a:cxn ang="0">
                  <a:pos x="66" y="185"/>
                </a:cxn>
                <a:cxn ang="0">
                  <a:pos x="82" y="166"/>
                </a:cxn>
                <a:cxn ang="0">
                  <a:pos x="98" y="185"/>
                </a:cxn>
                <a:cxn ang="0">
                  <a:pos x="115" y="166"/>
                </a:cxn>
                <a:cxn ang="0">
                  <a:pos x="115" y="129"/>
                </a:cxn>
                <a:cxn ang="0">
                  <a:pos x="115" y="92"/>
                </a:cxn>
                <a:cxn ang="0">
                  <a:pos x="98" y="74"/>
                </a:cxn>
              </a:cxnLst>
              <a:rect l="0" t="0" r="r" b="b"/>
              <a:pathLst>
                <a:path w="425" h="699">
                  <a:moveTo>
                    <a:pt x="98" y="74"/>
                  </a:moveTo>
                  <a:lnTo>
                    <a:pt x="147" y="37"/>
                  </a:lnTo>
                  <a:lnTo>
                    <a:pt x="262" y="37"/>
                  </a:lnTo>
                  <a:lnTo>
                    <a:pt x="262" y="0"/>
                  </a:lnTo>
                  <a:lnTo>
                    <a:pt x="327" y="0"/>
                  </a:lnTo>
                  <a:lnTo>
                    <a:pt x="425" y="18"/>
                  </a:lnTo>
                  <a:lnTo>
                    <a:pt x="425" y="37"/>
                  </a:lnTo>
                  <a:lnTo>
                    <a:pt x="425" y="129"/>
                  </a:lnTo>
                  <a:lnTo>
                    <a:pt x="425" y="148"/>
                  </a:lnTo>
                  <a:lnTo>
                    <a:pt x="425" y="203"/>
                  </a:lnTo>
                  <a:lnTo>
                    <a:pt x="425" y="222"/>
                  </a:lnTo>
                  <a:lnTo>
                    <a:pt x="409" y="406"/>
                  </a:lnTo>
                  <a:lnTo>
                    <a:pt x="409" y="554"/>
                  </a:lnTo>
                  <a:lnTo>
                    <a:pt x="409" y="610"/>
                  </a:lnTo>
                  <a:lnTo>
                    <a:pt x="409" y="699"/>
                  </a:lnTo>
                  <a:lnTo>
                    <a:pt x="294" y="699"/>
                  </a:lnTo>
                  <a:lnTo>
                    <a:pt x="294" y="680"/>
                  </a:lnTo>
                  <a:lnTo>
                    <a:pt x="278" y="680"/>
                  </a:lnTo>
                  <a:lnTo>
                    <a:pt x="278" y="665"/>
                  </a:lnTo>
                  <a:lnTo>
                    <a:pt x="278" y="646"/>
                  </a:lnTo>
                  <a:lnTo>
                    <a:pt x="262" y="646"/>
                  </a:lnTo>
                  <a:lnTo>
                    <a:pt x="262" y="628"/>
                  </a:lnTo>
                  <a:lnTo>
                    <a:pt x="262" y="610"/>
                  </a:lnTo>
                  <a:lnTo>
                    <a:pt x="262" y="591"/>
                  </a:lnTo>
                  <a:lnTo>
                    <a:pt x="245" y="591"/>
                  </a:lnTo>
                  <a:lnTo>
                    <a:pt x="245" y="573"/>
                  </a:lnTo>
                  <a:lnTo>
                    <a:pt x="245" y="554"/>
                  </a:lnTo>
                  <a:lnTo>
                    <a:pt x="229" y="554"/>
                  </a:lnTo>
                  <a:lnTo>
                    <a:pt x="229" y="536"/>
                  </a:lnTo>
                  <a:lnTo>
                    <a:pt x="213" y="536"/>
                  </a:lnTo>
                  <a:lnTo>
                    <a:pt x="196" y="536"/>
                  </a:lnTo>
                  <a:lnTo>
                    <a:pt x="196" y="517"/>
                  </a:lnTo>
                  <a:lnTo>
                    <a:pt x="180" y="517"/>
                  </a:lnTo>
                  <a:lnTo>
                    <a:pt x="180" y="499"/>
                  </a:lnTo>
                  <a:lnTo>
                    <a:pt x="164" y="499"/>
                  </a:lnTo>
                  <a:lnTo>
                    <a:pt x="164" y="480"/>
                  </a:lnTo>
                  <a:lnTo>
                    <a:pt x="164" y="462"/>
                  </a:lnTo>
                  <a:lnTo>
                    <a:pt x="147" y="462"/>
                  </a:lnTo>
                  <a:lnTo>
                    <a:pt x="147" y="443"/>
                  </a:lnTo>
                  <a:lnTo>
                    <a:pt x="147" y="425"/>
                  </a:lnTo>
                  <a:lnTo>
                    <a:pt x="147" y="406"/>
                  </a:lnTo>
                  <a:lnTo>
                    <a:pt x="131" y="406"/>
                  </a:lnTo>
                  <a:lnTo>
                    <a:pt x="115" y="406"/>
                  </a:lnTo>
                  <a:lnTo>
                    <a:pt x="98" y="406"/>
                  </a:lnTo>
                  <a:lnTo>
                    <a:pt x="82" y="406"/>
                  </a:lnTo>
                  <a:lnTo>
                    <a:pt x="66" y="406"/>
                  </a:lnTo>
                  <a:lnTo>
                    <a:pt x="66" y="388"/>
                  </a:lnTo>
                  <a:lnTo>
                    <a:pt x="49" y="388"/>
                  </a:lnTo>
                  <a:lnTo>
                    <a:pt x="33" y="388"/>
                  </a:lnTo>
                  <a:lnTo>
                    <a:pt x="33" y="369"/>
                  </a:lnTo>
                  <a:lnTo>
                    <a:pt x="17" y="369"/>
                  </a:lnTo>
                  <a:lnTo>
                    <a:pt x="33" y="369"/>
                  </a:lnTo>
                  <a:lnTo>
                    <a:pt x="33" y="351"/>
                  </a:lnTo>
                  <a:lnTo>
                    <a:pt x="33" y="332"/>
                  </a:lnTo>
                  <a:lnTo>
                    <a:pt x="17" y="332"/>
                  </a:lnTo>
                  <a:lnTo>
                    <a:pt x="17" y="314"/>
                  </a:lnTo>
                  <a:lnTo>
                    <a:pt x="0" y="314"/>
                  </a:lnTo>
                  <a:lnTo>
                    <a:pt x="17" y="314"/>
                  </a:lnTo>
                  <a:lnTo>
                    <a:pt x="17" y="296"/>
                  </a:lnTo>
                  <a:lnTo>
                    <a:pt x="17" y="277"/>
                  </a:lnTo>
                  <a:lnTo>
                    <a:pt x="17" y="259"/>
                  </a:lnTo>
                  <a:lnTo>
                    <a:pt x="0" y="259"/>
                  </a:lnTo>
                  <a:lnTo>
                    <a:pt x="0" y="240"/>
                  </a:lnTo>
                  <a:lnTo>
                    <a:pt x="17" y="240"/>
                  </a:lnTo>
                  <a:lnTo>
                    <a:pt x="17" y="259"/>
                  </a:lnTo>
                  <a:lnTo>
                    <a:pt x="33" y="259"/>
                  </a:lnTo>
                  <a:lnTo>
                    <a:pt x="33" y="240"/>
                  </a:lnTo>
                  <a:lnTo>
                    <a:pt x="33" y="259"/>
                  </a:lnTo>
                  <a:lnTo>
                    <a:pt x="49" y="259"/>
                  </a:lnTo>
                  <a:lnTo>
                    <a:pt x="66" y="259"/>
                  </a:lnTo>
                  <a:lnTo>
                    <a:pt x="66" y="240"/>
                  </a:lnTo>
                  <a:lnTo>
                    <a:pt x="66" y="222"/>
                  </a:lnTo>
                  <a:lnTo>
                    <a:pt x="66" y="240"/>
                  </a:lnTo>
                  <a:lnTo>
                    <a:pt x="82" y="240"/>
                  </a:lnTo>
                  <a:lnTo>
                    <a:pt x="98" y="240"/>
                  </a:lnTo>
                  <a:lnTo>
                    <a:pt x="98" y="222"/>
                  </a:lnTo>
                  <a:lnTo>
                    <a:pt x="98" y="203"/>
                  </a:lnTo>
                  <a:lnTo>
                    <a:pt x="82" y="203"/>
                  </a:lnTo>
                  <a:lnTo>
                    <a:pt x="66" y="203"/>
                  </a:lnTo>
                  <a:lnTo>
                    <a:pt x="66" y="185"/>
                  </a:lnTo>
                  <a:lnTo>
                    <a:pt x="82" y="185"/>
                  </a:lnTo>
                  <a:lnTo>
                    <a:pt x="82" y="166"/>
                  </a:lnTo>
                  <a:lnTo>
                    <a:pt x="98" y="166"/>
                  </a:lnTo>
                  <a:lnTo>
                    <a:pt x="98" y="185"/>
                  </a:lnTo>
                  <a:lnTo>
                    <a:pt x="115" y="185"/>
                  </a:lnTo>
                  <a:lnTo>
                    <a:pt x="115" y="166"/>
                  </a:lnTo>
                  <a:lnTo>
                    <a:pt x="115" y="148"/>
                  </a:lnTo>
                  <a:lnTo>
                    <a:pt x="115" y="129"/>
                  </a:lnTo>
                  <a:lnTo>
                    <a:pt x="115" y="111"/>
                  </a:lnTo>
                  <a:lnTo>
                    <a:pt x="115" y="92"/>
                  </a:lnTo>
                  <a:lnTo>
                    <a:pt x="115" y="74"/>
                  </a:lnTo>
                  <a:lnTo>
                    <a:pt x="98"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Freeform 165"/>
            <p:cNvSpPr>
              <a:spLocks/>
            </p:cNvSpPr>
            <p:nvPr/>
          </p:nvSpPr>
          <p:spPr bwMode="auto">
            <a:xfrm>
              <a:off x="3756" y="797"/>
              <a:ext cx="425" cy="699"/>
            </a:xfrm>
            <a:custGeom>
              <a:avLst/>
              <a:gdLst/>
              <a:ahLst/>
              <a:cxnLst>
                <a:cxn ang="0">
                  <a:pos x="147" y="37"/>
                </a:cxn>
                <a:cxn ang="0">
                  <a:pos x="262" y="0"/>
                </a:cxn>
                <a:cxn ang="0">
                  <a:pos x="425" y="18"/>
                </a:cxn>
                <a:cxn ang="0">
                  <a:pos x="425" y="129"/>
                </a:cxn>
                <a:cxn ang="0">
                  <a:pos x="425" y="203"/>
                </a:cxn>
                <a:cxn ang="0">
                  <a:pos x="409" y="406"/>
                </a:cxn>
                <a:cxn ang="0">
                  <a:pos x="409" y="610"/>
                </a:cxn>
                <a:cxn ang="0">
                  <a:pos x="294" y="699"/>
                </a:cxn>
                <a:cxn ang="0">
                  <a:pos x="278" y="680"/>
                </a:cxn>
                <a:cxn ang="0">
                  <a:pos x="278" y="646"/>
                </a:cxn>
                <a:cxn ang="0">
                  <a:pos x="262" y="628"/>
                </a:cxn>
                <a:cxn ang="0">
                  <a:pos x="262" y="591"/>
                </a:cxn>
                <a:cxn ang="0">
                  <a:pos x="245" y="573"/>
                </a:cxn>
                <a:cxn ang="0">
                  <a:pos x="229" y="554"/>
                </a:cxn>
                <a:cxn ang="0">
                  <a:pos x="213" y="536"/>
                </a:cxn>
                <a:cxn ang="0">
                  <a:pos x="196" y="517"/>
                </a:cxn>
                <a:cxn ang="0">
                  <a:pos x="180" y="499"/>
                </a:cxn>
                <a:cxn ang="0">
                  <a:pos x="164" y="480"/>
                </a:cxn>
                <a:cxn ang="0">
                  <a:pos x="147" y="462"/>
                </a:cxn>
                <a:cxn ang="0">
                  <a:pos x="147" y="425"/>
                </a:cxn>
                <a:cxn ang="0">
                  <a:pos x="131" y="406"/>
                </a:cxn>
                <a:cxn ang="0">
                  <a:pos x="98" y="406"/>
                </a:cxn>
                <a:cxn ang="0">
                  <a:pos x="66" y="406"/>
                </a:cxn>
                <a:cxn ang="0">
                  <a:pos x="49" y="388"/>
                </a:cxn>
                <a:cxn ang="0">
                  <a:pos x="33" y="369"/>
                </a:cxn>
                <a:cxn ang="0">
                  <a:pos x="33" y="369"/>
                </a:cxn>
                <a:cxn ang="0">
                  <a:pos x="33" y="332"/>
                </a:cxn>
                <a:cxn ang="0">
                  <a:pos x="17" y="314"/>
                </a:cxn>
                <a:cxn ang="0">
                  <a:pos x="17" y="314"/>
                </a:cxn>
                <a:cxn ang="0">
                  <a:pos x="17" y="277"/>
                </a:cxn>
                <a:cxn ang="0">
                  <a:pos x="0" y="259"/>
                </a:cxn>
                <a:cxn ang="0">
                  <a:pos x="17" y="240"/>
                </a:cxn>
                <a:cxn ang="0">
                  <a:pos x="33" y="259"/>
                </a:cxn>
                <a:cxn ang="0">
                  <a:pos x="33" y="259"/>
                </a:cxn>
                <a:cxn ang="0">
                  <a:pos x="66" y="259"/>
                </a:cxn>
                <a:cxn ang="0">
                  <a:pos x="66" y="222"/>
                </a:cxn>
                <a:cxn ang="0">
                  <a:pos x="82" y="240"/>
                </a:cxn>
                <a:cxn ang="0">
                  <a:pos x="98" y="222"/>
                </a:cxn>
                <a:cxn ang="0">
                  <a:pos x="82" y="203"/>
                </a:cxn>
                <a:cxn ang="0">
                  <a:pos x="66" y="185"/>
                </a:cxn>
                <a:cxn ang="0">
                  <a:pos x="82" y="166"/>
                </a:cxn>
                <a:cxn ang="0">
                  <a:pos x="98" y="185"/>
                </a:cxn>
                <a:cxn ang="0">
                  <a:pos x="115" y="166"/>
                </a:cxn>
                <a:cxn ang="0">
                  <a:pos x="115" y="129"/>
                </a:cxn>
                <a:cxn ang="0">
                  <a:pos x="115" y="92"/>
                </a:cxn>
                <a:cxn ang="0">
                  <a:pos x="98" y="74"/>
                </a:cxn>
              </a:cxnLst>
              <a:rect l="0" t="0" r="r" b="b"/>
              <a:pathLst>
                <a:path w="425" h="699">
                  <a:moveTo>
                    <a:pt x="98" y="74"/>
                  </a:moveTo>
                  <a:lnTo>
                    <a:pt x="147" y="37"/>
                  </a:lnTo>
                  <a:lnTo>
                    <a:pt x="262" y="37"/>
                  </a:lnTo>
                  <a:lnTo>
                    <a:pt x="262" y="0"/>
                  </a:lnTo>
                  <a:lnTo>
                    <a:pt x="327" y="0"/>
                  </a:lnTo>
                  <a:lnTo>
                    <a:pt x="425" y="18"/>
                  </a:lnTo>
                  <a:lnTo>
                    <a:pt x="425" y="37"/>
                  </a:lnTo>
                  <a:lnTo>
                    <a:pt x="425" y="129"/>
                  </a:lnTo>
                  <a:lnTo>
                    <a:pt x="425" y="148"/>
                  </a:lnTo>
                  <a:lnTo>
                    <a:pt x="425" y="203"/>
                  </a:lnTo>
                  <a:lnTo>
                    <a:pt x="425" y="222"/>
                  </a:lnTo>
                  <a:lnTo>
                    <a:pt x="409" y="406"/>
                  </a:lnTo>
                  <a:lnTo>
                    <a:pt x="409" y="554"/>
                  </a:lnTo>
                  <a:lnTo>
                    <a:pt x="409" y="610"/>
                  </a:lnTo>
                  <a:lnTo>
                    <a:pt x="409" y="699"/>
                  </a:lnTo>
                  <a:lnTo>
                    <a:pt x="294" y="699"/>
                  </a:lnTo>
                  <a:lnTo>
                    <a:pt x="294" y="680"/>
                  </a:lnTo>
                  <a:lnTo>
                    <a:pt x="278" y="680"/>
                  </a:lnTo>
                  <a:lnTo>
                    <a:pt x="278" y="665"/>
                  </a:lnTo>
                  <a:lnTo>
                    <a:pt x="278" y="646"/>
                  </a:lnTo>
                  <a:lnTo>
                    <a:pt x="262" y="646"/>
                  </a:lnTo>
                  <a:lnTo>
                    <a:pt x="262" y="628"/>
                  </a:lnTo>
                  <a:lnTo>
                    <a:pt x="262" y="610"/>
                  </a:lnTo>
                  <a:lnTo>
                    <a:pt x="262" y="591"/>
                  </a:lnTo>
                  <a:lnTo>
                    <a:pt x="245" y="591"/>
                  </a:lnTo>
                  <a:lnTo>
                    <a:pt x="245" y="573"/>
                  </a:lnTo>
                  <a:lnTo>
                    <a:pt x="245" y="554"/>
                  </a:lnTo>
                  <a:lnTo>
                    <a:pt x="229" y="554"/>
                  </a:lnTo>
                  <a:lnTo>
                    <a:pt x="229" y="536"/>
                  </a:lnTo>
                  <a:lnTo>
                    <a:pt x="213" y="536"/>
                  </a:lnTo>
                  <a:lnTo>
                    <a:pt x="196" y="536"/>
                  </a:lnTo>
                  <a:lnTo>
                    <a:pt x="196" y="517"/>
                  </a:lnTo>
                  <a:lnTo>
                    <a:pt x="180" y="517"/>
                  </a:lnTo>
                  <a:lnTo>
                    <a:pt x="180" y="499"/>
                  </a:lnTo>
                  <a:lnTo>
                    <a:pt x="164" y="499"/>
                  </a:lnTo>
                  <a:lnTo>
                    <a:pt x="164" y="480"/>
                  </a:lnTo>
                  <a:lnTo>
                    <a:pt x="164" y="462"/>
                  </a:lnTo>
                  <a:lnTo>
                    <a:pt x="147" y="462"/>
                  </a:lnTo>
                  <a:lnTo>
                    <a:pt x="147" y="443"/>
                  </a:lnTo>
                  <a:lnTo>
                    <a:pt x="147" y="425"/>
                  </a:lnTo>
                  <a:lnTo>
                    <a:pt x="147" y="406"/>
                  </a:lnTo>
                  <a:lnTo>
                    <a:pt x="131" y="406"/>
                  </a:lnTo>
                  <a:lnTo>
                    <a:pt x="115" y="406"/>
                  </a:lnTo>
                  <a:lnTo>
                    <a:pt x="98" y="406"/>
                  </a:lnTo>
                  <a:lnTo>
                    <a:pt x="82" y="406"/>
                  </a:lnTo>
                  <a:lnTo>
                    <a:pt x="66" y="406"/>
                  </a:lnTo>
                  <a:lnTo>
                    <a:pt x="66" y="388"/>
                  </a:lnTo>
                  <a:lnTo>
                    <a:pt x="49" y="388"/>
                  </a:lnTo>
                  <a:lnTo>
                    <a:pt x="33" y="388"/>
                  </a:lnTo>
                  <a:lnTo>
                    <a:pt x="33" y="369"/>
                  </a:lnTo>
                  <a:lnTo>
                    <a:pt x="17" y="369"/>
                  </a:lnTo>
                  <a:lnTo>
                    <a:pt x="33" y="369"/>
                  </a:lnTo>
                  <a:lnTo>
                    <a:pt x="33" y="351"/>
                  </a:lnTo>
                  <a:lnTo>
                    <a:pt x="33" y="332"/>
                  </a:lnTo>
                  <a:lnTo>
                    <a:pt x="17" y="332"/>
                  </a:lnTo>
                  <a:lnTo>
                    <a:pt x="17" y="314"/>
                  </a:lnTo>
                  <a:lnTo>
                    <a:pt x="0" y="314"/>
                  </a:lnTo>
                  <a:lnTo>
                    <a:pt x="17" y="314"/>
                  </a:lnTo>
                  <a:lnTo>
                    <a:pt x="17" y="296"/>
                  </a:lnTo>
                  <a:lnTo>
                    <a:pt x="17" y="277"/>
                  </a:lnTo>
                  <a:lnTo>
                    <a:pt x="17" y="259"/>
                  </a:lnTo>
                  <a:lnTo>
                    <a:pt x="0" y="259"/>
                  </a:lnTo>
                  <a:lnTo>
                    <a:pt x="0" y="240"/>
                  </a:lnTo>
                  <a:lnTo>
                    <a:pt x="17" y="240"/>
                  </a:lnTo>
                  <a:lnTo>
                    <a:pt x="17" y="259"/>
                  </a:lnTo>
                  <a:lnTo>
                    <a:pt x="33" y="259"/>
                  </a:lnTo>
                  <a:lnTo>
                    <a:pt x="33" y="240"/>
                  </a:lnTo>
                  <a:lnTo>
                    <a:pt x="33" y="259"/>
                  </a:lnTo>
                  <a:lnTo>
                    <a:pt x="49" y="259"/>
                  </a:lnTo>
                  <a:lnTo>
                    <a:pt x="66" y="259"/>
                  </a:lnTo>
                  <a:lnTo>
                    <a:pt x="66" y="240"/>
                  </a:lnTo>
                  <a:lnTo>
                    <a:pt x="66" y="222"/>
                  </a:lnTo>
                  <a:lnTo>
                    <a:pt x="66" y="240"/>
                  </a:lnTo>
                  <a:lnTo>
                    <a:pt x="82" y="240"/>
                  </a:lnTo>
                  <a:lnTo>
                    <a:pt x="98" y="240"/>
                  </a:lnTo>
                  <a:lnTo>
                    <a:pt x="98" y="222"/>
                  </a:lnTo>
                  <a:lnTo>
                    <a:pt x="98" y="203"/>
                  </a:lnTo>
                  <a:lnTo>
                    <a:pt x="82" y="203"/>
                  </a:lnTo>
                  <a:lnTo>
                    <a:pt x="66" y="203"/>
                  </a:lnTo>
                  <a:lnTo>
                    <a:pt x="66" y="185"/>
                  </a:lnTo>
                  <a:lnTo>
                    <a:pt x="82" y="185"/>
                  </a:lnTo>
                  <a:lnTo>
                    <a:pt x="82" y="166"/>
                  </a:lnTo>
                  <a:lnTo>
                    <a:pt x="98" y="166"/>
                  </a:lnTo>
                  <a:lnTo>
                    <a:pt x="98" y="185"/>
                  </a:lnTo>
                  <a:lnTo>
                    <a:pt x="115" y="185"/>
                  </a:lnTo>
                  <a:lnTo>
                    <a:pt x="115" y="166"/>
                  </a:lnTo>
                  <a:lnTo>
                    <a:pt x="115" y="148"/>
                  </a:lnTo>
                  <a:lnTo>
                    <a:pt x="115" y="129"/>
                  </a:lnTo>
                  <a:lnTo>
                    <a:pt x="115" y="111"/>
                  </a:lnTo>
                  <a:lnTo>
                    <a:pt x="115" y="92"/>
                  </a:lnTo>
                  <a:lnTo>
                    <a:pt x="115" y="74"/>
                  </a:lnTo>
                  <a:lnTo>
                    <a:pt x="98"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36" name="Group 161"/>
          <p:cNvGrpSpPr>
            <a:grpSpLocks/>
          </p:cNvGrpSpPr>
          <p:nvPr/>
        </p:nvGrpSpPr>
        <p:grpSpPr bwMode="auto">
          <a:xfrm>
            <a:off x="3689356" y="2103031"/>
            <a:ext cx="470138" cy="592826"/>
            <a:chOff x="1996" y="851"/>
            <a:chExt cx="456" cy="575"/>
          </a:xfrm>
          <a:solidFill>
            <a:schemeClr val="accent5">
              <a:lumMod val="60000"/>
              <a:lumOff val="40000"/>
            </a:schemeClr>
          </a:solidFill>
        </p:grpSpPr>
        <p:sp>
          <p:nvSpPr>
            <p:cNvPr id="437" name="Freeform 163"/>
            <p:cNvSpPr>
              <a:spLocks/>
            </p:cNvSpPr>
            <p:nvPr/>
          </p:nvSpPr>
          <p:spPr bwMode="auto">
            <a:xfrm>
              <a:off x="1996" y="851"/>
              <a:ext cx="456" cy="575"/>
            </a:xfrm>
            <a:custGeom>
              <a:avLst/>
              <a:gdLst/>
              <a:ahLst/>
              <a:cxnLst>
                <a:cxn ang="0">
                  <a:pos x="325" y="37"/>
                </a:cxn>
                <a:cxn ang="0">
                  <a:pos x="341" y="19"/>
                </a:cxn>
                <a:cxn ang="0">
                  <a:pos x="357" y="0"/>
                </a:cxn>
                <a:cxn ang="0">
                  <a:pos x="374" y="19"/>
                </a:cxn>
                <a:cxn ang="0">
                  <a:pos x="374" y="56"/>
                </a:cxn>
                <a:cxn ang="0">
                  <a:pos x="390" y="75"/>
                </a:cxn>
                <a:cxn ang="0">
                  <a:pos x="390" y="112"/>
                </a:cxn>
                <a:cxn ang="0">
                  <a:pos x="374" y="130"/>
                </a:cxn>
                <a:cxn ang="0">
                  <a:pos x="357" y="149"/>
                </a:cxn>
                <a:cxn ang="0">
                  <a:pos x="341" y="167"/>
                </a:cxn>
                <a:cxn ang="0">
                  <a:pos x="325" y="186"/>
                </a:cxn>
                <a:cxn ang="0">
                  <a:pos x="308" y="204"/>
                </a:cxn>
                <a:cxn ang="0">
                  <a:pos x="407" y="297"/>
                </a:cxn>
                <a:cxn ang="0">
                  <a:pos x="423" y="334"/>
                </a:cxn>
                <a:cxn ang="0">
                  <a:pos x="456" y="501"/>
                </a:cxn>
                <a:cxn ang="0">
                  <a:pos x="456" y="538"/>
                </a:cxn>
                <a:cxn ang="0">
                  <a:pos x="439" y="557"/>
                </a:cxn>
                <a:cxn ang="0">
                  <a:pos x="308" y="557"/>
                </a:cxn>
                <a:cxn ang="0">
                  <a:pos x="292" y="538"/>
                </a:cxn>
                <a:cxn ang="0">
                  <a:pos x="275" y="557"/>
                </a:cxn>
                <a:cxn ang="0">
                  <a:pos x="243" y="557"/>
                </a:cxn>
                <a:cxn ang="0">
                  <a:pos x="144" y="575"/>
                </a:cxn>
                <a:cxn ang="0">
                  <a:pos x="79" y="538"/>
                </a:cxn>
                <a:cxn ang="0">
                  <a:pos x="32" y="501"/>
                </a:cxn>
                <a:cxn ang="0">
                  <a:pos x="16" y="464"/>
                </a:cxn>
                <a:cxn ang="0">
                  <a:pos x="16" y="464"/>
                </a:cxn>
                <a:cxn ang="0">
                  <a:pos x="32" y="445"/>
                </a:cxn>
                <a:cxn ang="0">
                  <a:pos x="32" y="408"/>
                </a:cxn>
                <a:cxn ang="0">
                  <a:pos x="16" y="390"/>
                </a:cxn>
                <a:cxn ang="0">
                  <a:pos x="16" y="352"/>
                </a:cxn>
                <a:cxn ang="0">
                  <a:pos x="32" y="334"/>
                </a:cxn>
                <a:cxn ang="0">
                  <a:pos x="32" y="334"/>
                </a:cxn>
                <a:cxn ang="0">
                  <a:pos x="49" y="315"/>
                </a:cxn>
                <a:cxn ang="0">
                  <a:pos x="79" y="315"/>
                </a:cxn>
                <a:cxn ang="0">
                  <a:pos x="95" y="297"/>
                </a:cxn>
                <a:cxn ang="0">
                  <a:pos x="112" y="278"/>
                </a:cxn>
                <a:cxn ang="0">
                  <a:pos x="128" y="260"/>
                </a:cxn>
                <a:cxn ang="0">
                  <a:pos x="144" y="241"/>
                </a:cxn>
                <a:cxn ang="0">
                  <a:pos x="128" y="223"/>
                </a:cxn>
                <a:cxn ang="0">
                  <a:pos x="144" y="204"/>
                </a:cxn>
                <a:cxn ang="0">
                  <a:pos x="144" y="204"/>
                </a:cxn>
                <a:cxn ang="0">
                  <a:pos x="161" y="186"/>
                </a:cxn>
                <a:cxn ang="0">
                  <a:pos x="161" y="186"/>
                </a:cxn>
                <a:cxn ang="0">
                  <a:pos x="177" y="167"/>
                </a:cxn>
                <a:cxn ang="0">
                  <a:pos x="194" y="149"/>
                </a:cxn>
                <a:cxn ang="0">
                  <a:pos x="210" y="130"/>
                </a:cxn>
                <a:cxn ang="0">
                  <a:pos x="243" y="130"/>
                </a:cxn>
                <a:cxn ang="0">
                  <a:pos x="259" y="112"/>
                </a:cxn>
                <a:cxn ang="0">
                  <a:pos x="275" y="93"/>
                </a:cxn>
                <a:cxn ang="0">
                  <a:pos x="292" y="112"/>
                </a:cxn>
                <a:cxn ang="0">
                  <a:pos x="308" y="93"/>
                </a:cxn>
                <a:cxn ang="0">
                  <a:pos x="325" y="75"/>
                </a:cxn>
              </a:cxnLst>
              <a:rect l="0" t="0" r="r" b="b"/>
              <a:pathLst>
                <a:path w="456" h="575">
                  <a:moveTo>
                    <a:pt x="325" y="56"/>
                  </a:moveTo>
                  <a:lnTo>
                    <a:pt x="325" y="37"/>
                  </a:lnTo>
                  <a:lnTo>
                    <a:pt x="341" y="37"/>
                  </a:lnTo>
                  <a:lnTo>
                    <a:pt x="341" y="19"/>
                  </a:lnTo>
                  <a:lnTo>
                    <a:pt x="341" y="0"/>
                  </a:lnTo>
                  <a:lnTo>
                    <a:pt x="357" y="0"/>
                  </a:lnTo>
                  <a:lnTo>
                    <a:pt x="374" y="0"/>
                  </a:lnTo>
                  <a:lnTo>
                    <a:pt x="374" y="19"/>
                  </a:lnTo>
                  <a:lnTo>
                    <a:pt x="374" y="37"/>
                  </a:lnTo>
                  <a:lnTo>
                    <a:pt x="374" y="56"/>
                  </a:lnTo>
                  <a:lnTo>
                    <a:pt x="390" y="56"/>
                  </a:lnTo>
                  <a:lnTo>
                    <a:pt x="390" y="75"/>
                  </a:lnTo>
                  <a:lnTo>
                    <a:pt x="390" y="93"/>
                  </a:lnTo>
                  <a:lnTo>
                    <a:pt x="390" y="112"/>
                  </a:lnTo>
                  <a:lnTo>
                    <a:pt x="374" y="112"/>
                  </a:lnTo>
                  <a:lnTo>
                    <a:pt x="374" y="130"/>
                  </a:lnTo>
                  <a:lnTo>
                    <a:pt x="374" y="149"/>
                  </a:lnTo>
                  <a:lnTo>
                    <a:pt x="357" y="149"/>
                  </a:lnTo>
                  <a:lnTo>
                    <a:pt x="357" y="167"/>
                  </a:lnTo>
                  <a:lnTo>
                    <a:pt x="341" y="167"/>
                  </a:lnTo>
                  <a:lnTo>
                    <a:pt x="341" y="186"/>
                  </a:lnTo>
                  <a:lnTo>
                    <a:pt x="325" y="186"/>
                  </a:lnTo>
                  <a:lnTo>
                    <a:pt x="308" y="186"/>
                  </a:lnTo>
                  <a:lnTo>
                    <a:pt x="308" y="204"/>
                  </a:lnTo>
                  <a:lnTo>
                    <a:pt x="374" y="260"/>
                  </a:lnTo>
                  <a:lnTo>
                    <a:pt x="407" y="297"/>
                  </a:lnTo>
                  <a:lnTo>
                    <a:pt x="423" y="315"/>
                  </a:lnTo>
                  <a:lnTo>
                    <a:pt x="423" y="334"/>
                  </a:lnTo>
                  <a:lnTo>
                    <a:pt x="456" y="482"/>
                  </a:lnTo>
                  <a:lnTo>
                    <a:pt x="456" y="501"/>
                  </a:lnTo>
                  <a:lnTo>
                    <a:pt x="456" y="519"/>
                  </a:lnTo>
                  <a:lnTo>
                    <a:pt x="456" y="538"/>
                  </a:lnTo>
                  <a:lnTo>
                    <a:pt x="439" y="538"/>
                  </a:lnTo>
                  <a:lnTo>
                    <a:pt x="439" y="557"/>
                  </a:lnTo>
                  <a:lnTo>
                    <a:pt x="308" y="575"/>
                  </a:lnTo>
                  <a:lnTo>
                    <a:pt x="308" y="557"/>
                  </a:lnTo>
                  <a:lnTo>
                    <a:pt x="292" y="557"/>
                  </a:lnTo>
                  <a:lnTo>
                    <a:pt x="292" y="538"/>
                  </a:lnTo>
                  <a:lnTo>
                    <a:pt x="275" y="538"/>
                  </a:lnTo>
                  <a:lnTo>
                    <a:pt x="275" y="557"/>
                  </a:lnTo>
                  <a:lnTo>
                    <a:pt x="259" y="557"/>
                  </a:lnTo>
                  <a:lnTo>
                    <a:pt x="243" y="557"/>
                  </a:lnTo>
                  <a:lnTo>
                    <a:pt x="194" y="557"/>
                  </a:lnTo>
                  <a:lnTo>
                    <a:pt x="144" y="575"/>
                  </a:lnTo>
                  <a:lnTo>
                    <a:pt x="128" y="575"/>
                  </a:lnTo>
                  <a:lnTo>
                    <a:pt x="79" y="538"/>
                  </a:lnTo>
                  <a:lnTo>
                    <a:pt x="49" y="519"/>
                  </a:lnTo>
                  <a:lnTo>
                    <a:pt x="32" y="501"/>
                  </a:lnTo>
                  <a:lnTo>
                    <a:pt x="16" y="482"/>
                  </a:lnTo>
                  <a:lnTo>
                    <a:pt x="16" y="464"/>
                  </a:lnTo>
                  <a:lnTo>
                    <a:pt x="0" y="464"/>
                  </a:lnTo>
                  <a:lnTo>
                    <a:pt x="16" y="464"/>
                  </a:lnTo>
                  <a:lnTo>
                    <a:pt x="16" y="445"/>
                  </a:lnTo>
                  <a:lnTo>
                    <a:pt x="32" y="445"/>
                  </a:lnTo>
                  <a:lnTo>
                    <a:pt x="32" y="427"/>
                  </a:lnTo>
                  <a:lnTo>
                    <a:pt x="32" y="408"/>
                  </a:lnTo>
                  <a:lnTo>
                    <a:pt x="16" y="408"/>
                  </a:lnTo>
                  <a:lnTo>
                    <a:pt x="16" y="390"/>
                  </a:lnTo>
                  <a:lnTo>
                    <a:pt x="16" y="371"/>
                  </a:lnTo>
                  <a:lnTo>
                    <a:pt x="16" y="352"/>
                  </a:lnTo>
                  <a:lnTo>
                    <a:pt x="16" y="334"/>
                  </a:lnTo>
                  <a:lnTo>
                    <a:pt x="32" y="334"/>
                  </a:lnTo>
                  <a:lnTo>
                    <a:pt x="32" y="315"/>
                  </a:lnTo>
                  <a:lnTo>
                    <a:pt x="32" y="334"/>
                  </a:lnTo>
                  <a:lnTo>
                    <a:pt x="49" y="334"/>
                  </a:lnTo>
                  <a:lnTo>
                    <a:pt x="49" y="315"/>
                  </a:lnTo>
                  <a:lnTo>
                    <a:pt x="62" y="315"/>
                  </a:lnTo>
                  <a:lnTo>
                    <a:pt x="79" y="315"/>
                  </a:lnTo>
                  <a:lnTo>
                    <a:pt x="79" y="297"/>
                  </a:lnTo>
                  <a:lnTo>
                    <a:pt x="95" y="297"/>
                  </a:lnTo>
                  <a:lnTo>
                    <a:pt x="95" y="278"/>
                  </a:lnTo>
                  <a:lnTo>
                    <a:pt x="112" y="278"/>
                  </a:lnTo>
                  <a:lnTo>
                    <a:pt x="112" y="260"/>
                  </a:lnTo>
                  <a:lnTo>
                    <a:pt x="128" y="260"/>
                  </a:lnTo>
                  <a:lnTo>
                    <a:pt x="128" y="241"/>
                  </a:lnTo>
                  <a:lnTo>
                    <a:pt x="144" y="241"/>
                  </a:lnTo>
                  <a:lnTo>
                    <a:pt x="144" y="223"/>
                  </a:lnTo>
                  <a:lnTo>
                    <a:pt x="128" y="223"/>
                  </a:lnTo>
                  <a:lnTo>
                    <a:pt x="128" y="204"/>
                  </a:lnTo>
                  <a:lnTo>
                    <a:pt x="144" y="204"/>
                  </a:lnTo>
                  <a:lnTo>
                    <a:pt x="144" y="186"/>
                  </a:lnTo>
                  <a:lnTo>
                    <a:pt x="144" y="204"/>
                  </a:lnTo>
                  <a:lnTo>
                    <a:pt x="161" y="204"/>
                  </a:lnTo>
                  <a:lnTo>
                    <a:pt x="161" y="186"/>
                  </a:lnTo>
                  <a:lnTo>
                    <a:pt x="144" y="186"/>
                  </a:lnTo>
                  <a:lnTo>
                    <a:pt x="161" y="186"/>
                  </a:lnTo>
                  <a:lnTo>
                    <a:pt x="161" y="167"/>
                  </a:lnTo>
                  <a:lnTo>
                    <a:pt x="177" y="167"/>
                  </a:lnTo>
                  <a:lnTo>
                    <a:pt x="177" y="149"/>
                  </a:lnTo>
                  <a:lnTo>
                    <a:pt x="194" y="149"/>
                  </a:lnTo>
                  <a:lnTo>
                    <a:pt x="194" y="130"/>
                  </a:lnTo>
                  <a:lnTo>
                    <a:pt x="210" y="130"/>
                  </a:lnTo>
                  <a:lnTo>
                    <a:pt x="226" y="130"/>
                  </a:lnTo>
                  <a:lnTo>
                    <a:pt x="243" y="130"/>
                  </a:lnTo>
                  <a:lnTo>
                    <a:pt x="259" y="130"/>
                  </a:lnTo>
                  <a:lnTo>
                    <a:pt x="259" y="112"/>
                  </a:lnTo>
                  <a:lnTo>
                    <a:pt x="275" y="112"/>
                  </a:lnTo>
                  <a:lnTo>
                    <a:pt x="275" y="93"/>
                  </a:lnTo>
                  <a:lnTo>
                    <a:pt x="292" y="93"/>
                  </a:lnTo>
                  <a:lnTo>
                    <a:pt x="292" y="112"/>
                  </a:lnTo>
                  <a:lnTo>
                    <a:pt x="308" y="112"/>
                  </a:lnTo>
                  <a:lnTo>
                    <a:pt x="308" y="93"/>
                  </a:lnTo>
                  <a:lnTo>
                    <a:pt x="325" y="93"/>
                  </a:lnTo>
                  <a:lnTo>
                    <a:pt x="325" y="75"/>
                  </a:lnTo>
                  <a:lnTo>
                    <a:pt x="325"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Freeform 162"/>
            <p:cNvSpPr>
              <a:spLocks/>
            </p:cNvSpPr>
            <p:nvPr/>
          </p:nvSpPr>
          <p:spPr bwMode="auto">
            <a:xfrm>
              <a:off x="1996" y="851"/>
              <a:ext cx="456" cy="575"/>
            </a:xfrm>
            <a:custGeom>
              <a:avLst/>
              <a:gdLst/>
              <a:ahLst/>
              <a:cxnLst>
                <a:cxn ang="0">
                  <a:pos x="325" y="37"/>
                </a:cxn>
                <a:cxn ang="0">
                  <a:pos x="341" y="19"/>
                </a:cxn>
                <a:cxn ang="0">
                  <a:pos x="357" y="0"/>
                </a:cxn>
                <a:cxn ang="0">
                  <a:pos x="374" y="19"/>
                </a:cxn>
                <a:cxn ang="0">
                  <a:pos x="374" y="56"/>
                </a:cxn>
                <a:cxn ang="0">
                  <a:pos x="390" y="75"/>
                </a:cxn>
                <a:cxn ang="0">
                  <a:pos x="390" y="112"/>
                </a:cxn>
                <a:cxn ang="0">
                  <a:pos x="374" y="130"/>
                </a:cxn>
                <a:cxn ang="0">
                  <a:pos x="357" y="149"/>
                </a:cxn>
                <a:cxn ang="0">
                  <a:pos x="341" y="167"/>
                </a:cxn>
                <a:cxn ang="0">
                  <a:pos x="325" y="186"/>
                </a:cxn>
                <a:cxn ang="0">
                  <a:pos x="308" y="204"/>
                </a:cxn>
                <a:cxn ang="0">
                  <a:pos x="407" y="297"/>
                </a:cxn>
                <a:cxn ang="0">
                  <a:pos x="423" y="334"/>
                </a:cxn>
                <a:cxn ang="0">
                  <a:pos x="456" y="501"/>
                </a:cxn>
                <a:cxn ang="0">
                  <a:pos x="456" y="538"/>
                </a:cxn>
                <a:cxn ang="0">
                  <a:pos x="439" y="557"/>
                </a:cxn>
                <a:cxn ang="0">
                  <a:pos x="308" y="557"/>
                </a:cxn>
                <a:cxn ang="0">
                  <a:pos x="292" y="538"/>
                </a:cxn>
                <a:cxn ang="0">
                  <a:pos x="275" y="557"/>
                </a:cxn>
                <a:cxn ang="0">
                  <a:pos x="243" y="557"/>
                </a:cxn>
                <a:cxn ang="0">
                  <a:pos x="144" y="575"/>
                </a:cxn>
                <a:cxn ang="0">
                  <a:pos x="79" y="538"/>
                </a:cxn>
                <a:cxn ang="0">
                  <a:pos x="32" y="501"/>
                </a:cxn>
                <a:cxn ang="0">
                  <a:pos x="16" y="464"/>
                </a:cxn>
                <a:cxn ang="0">
                  <a:pos x="16" y="464"/>
                </a:cxn>
                <a:cxn ang="0">
                  <a:pos x="32" y="445"/>
                </a:cxn>
                <a:cxn ang="0">
                  <a:pos x="32" y="408"/>
                </a:cxn>
                <a:cxn ang="0">
                  <a:pos x="16" y="390"/>
                </a:cxn>
                <a:cxn ang="0">
                  <a:pos x="16" y="352"/>
                </a:cxn>
                <a:cxn ang="0">
                  <a:pos x="32" y="334"/>
                </a:cxn>
                <a:cxn ang="0">
                  <a:pos x="32" y="334"/>
                </a:cxn>
                <a:cxn ang="0">
                  <a:pos x="49" y="315"/>
                </a:cxn>
                <a:cxn ang="0">
                  <a:pos x="79" y="315"/>
                </a:cxn>
                <a:cxn ang="0">
                  <a:pos x="95" y="297"/>
                </a:cxn>
                <a:cxn ang="0">
                  <a:pos x="112" y="278"/>
                </a:cxn>
                <a:cxn ang="0">
                  <a:pos x="128" y="260"/>
                </a:cxn>
                <a:cxn ang="0">
                  <a:pos x="144" y="241"/>
                </a:cxn>
                <a:cxn ang="0">
                  <a:pos x="128" y="223"/>
                </a:cxn>
                <a:cxn ang="0">
                  <a:pos x="144" y="204"/>
                </a:cxn>
                <a:cxn ang="0">
                  <a:pos x="144" y="204"/>
                </a:cxn>
                <a:cxn ang="0">
                  <a:pos x="161" y="186"/>
                </a:cxn>
                <a:cxn ang="0">
                  <a:pos x="161" y="186"/>
                </a:cxn>
                <a:cxn ang="0">
                  <a:pos x="177" y="167"/>
                </a:cxn>
                <a:cxn ang="0">
                  <a:pos x="194" y="149"/>
                </a:cxn>
                <a:cxn ang="0">
                  <a:pos x="210" y="130"/>
                </a:cxn>
                <a:cxn ang="0">
                  <a:pos x="243" y="130"/>
                </a:cxn>
                <a:cxn ang="0">
                  <a:pos x="259" y="112"/>
                </a:cxn>
                <a:cxn ang="0">
                  <a:pos x="275" y="93"/>
                </a:cxn>
                <a:cxn ang="0">
                  <a:pos x="292" y="112"/>
                </a:cxn>
                <a:cxn ang="0">
                  <a:pos x="308" y="93"/>
                </a:cxn>
                <a:cxn ang="0">
                  <a:pos x="325" y="75"/>
                </a:cxn>
              </a:cxnLst>
              <a:rect l="0" t="0" r="r" b="b"/>
              <a:pathLst>
                <a:path w="456" h="575">
                  <a:moveTo>
                    <a:pt x="325" y="56"/>
                  </a:moveTo>
                  <a:lnTo>
                    <a:pt x="325" y="37"/>
                  </a:lnTo>
                  <a:lnTo>
                    <a:pt x="341" y="37"/>
                  </a:lnTo>
                  <a:lnTo>
                    <a:pt x="341" y="19"/>
                  </a:lnTo>
                  <a:lnTo>
                    <a:pt x="341" y="0"/>
                  </a:lnTo>
                  <a:lnTo>
                    <a:pt x="357" y="0"/>
                  </a:lnTo>
                  <a:lnTo>
                    <a:pt x="374" y="0"/>
                  </a:lnTo>
                  <a:lnTo>
                    <a:pt x="374" y="19"/>
                  </a:lnTo>
                  <a:lnTo>
                    <a:pt x="374" y="37"/>
                  </a:lnTo>
                  <a:lnTo>
                    <a:pt x="374" y="56"/>
                  </a:lnTo>
                  <a:lnTo>
                    <a:pt x="390" y="56"/>
                  </a:lnTo>
                  <a:lnTo>
                    <a:pt x="390" y="75"/>
                  </a:lnTo>
                  <a:lnTo>
                    <a:pt x="390" y="93"/>
                  </a:lnTo>
                  <a:lnTo>
                    <a:pt x="390" y="112"/>
                  </a:lnTo>
                  <a:lnTo>
                    <a:pt x="374" y="112"/>
                  </a:lnTo>
                  <a:lnTo>
                    <a:pt x="374" y="130"/>
                  </a:lnTo>
                  <a:lnTo>
                    <a:pt x="374" y="149"/>
                  </a:lnTo>
                  <a:lnTo>
                    <a:pt x="357" y="149"/>
                  </a:lnTo>
                  <a:lnTo>
                    <a:pt x="357" y="167"/>
                  </a:lnTo>
                  <a:lnTo>
                    <a:pt x="341" y="167"/>
                  </a:lnTo>
                  <a:lnTo>
                    <a:pt x="341" y="186"/>
                  </a:lnTo>
                  <a:lnTo>
                    <a:pt x="325" y="186"/>
                  </a:lnTo>
                  <a:lnTo>
                    <a:pt x="308" y="186"/>
                  </a:lnTo>
                  <a:lnTo>
                    <a:pt x="308" y="204"/>
                  </a:lnTo>
                  <a:lnTo>
                    <a:pt x="374" y="260"/>
                  </a:lnTo>
                  <a:lnTo>
                    <a:pt x="407" y="297"/>
                  </a:lnTo>
                  <a:lnTo>
                    <a:pt x="423" y="315"/>
                  </a:lnTo>
                  <a:lnTo>
                    <a:pt x="423" y="334"/>
                  </a:lnTo>
                  <a:lnTo>
                    <a:pt x="456" y="482"/>
                  </a:lnTo>
                  <a:lnTo>
                    <a:pt x="456" y="501"/>
                  </a:lnTo>
                  <a:lnTo>
                    <a:pt x="456" y="519"/>
                  </a:lnTo>
                  <a:lnTo>
                    <a:pt x="456" y="538"/>
                  </a:lnTo>
                  <a:lnTo>
                    <a:pt x="439" y="538"/>
                  </a:lnTo>
                  <a:lnTo>
                    <a:pt x="439" y="557"/>
                  </a:lnTo>
                  <a:lnTo>
                    <a:pt x="308" y="575"/>
                  </a:lnTo>
                  <a:lnTo>
                    <a:pt x="308" y="557"/>
                  </a:lnTo>
                  <a:lnTo>
                    <a:pt x="292" y="557"/>
                  </a:lnTo>
                  <a:lnTo>
                    <a:pt x="292" y="538"/>
                  </a:lnTo>
                  <a:lnTo>
                    <a:pt x="275" y="538"/>
                  </a:lnTo>
                  <a:lnTo>
                    <a:pt x="275" y="557"/>
                  </a:lnTo>
                  <a:lnTo>
                    <a:pt x="259" y="557"/>
                  </a:lnTo>
                  <a:lnTo>
                    <a:pt x="243" y="557"/>
                  </a:lnTo>
                  <a:lnTo>
                    <a:pt x="194" y="557"/>
                  </a:lnTo>
                  <a:lnTo>
                    <a:pt x="144" y="575"/>
                  </a:lnTo>
                  <a:lnTo>
                    <a:pt x="128" y="575"/>
                  </a:lnTo>
                  <a:lnTo>
                    <a:pt x="79" y="538"/>
                  </a:lnTo>
                  <a:lnTo>
                    <a:pt x="49" y="519"/>
                  </a:lnTo>
                  <a:lnTo>
                    <a:pt x="32" y="501"/>
                  </a:lnTo>
                  <a:lnTo>
                    <a:pt x="16" y="482"/>
                  </a:lnTo>
                  <a:lnTo>
                    <a:pt x="16" y="464"/>
                  </a:lnTo>
                  <a:lnTo>
                    <a:pt x="0" y="464"/>
                  </a:lnTo>
                  <a:lnTo>
                    <a:pt x="16" y="464"/>
                  </a:lnTo>
                  <a:lnTo>
                    <a:pt x="16" y="445"/>
                  </a:lnTo>
                  <a:lnTo>
                    <a:pt x="32" y="445"/>
                  </a:lnTo>
                  <a:lnTo>
                    <a:pt x="32" y="427"/>
                  </a:lnTo>
                  <a:lnTo>
                    <a:pt x="32" y="408"/>
                  </a:lnTo>
                  <a:lnTo>
                    <a:pt x="16" y="408"/>
                  </a:lnTo>
                  <a:lnTo>
                    <a:pt x="16" y="390"/>
                  </a:lnTo>
                  <a:lnTo>
                    <a:pt x="16" y="371"/>
                  </a:lnTo>
                  <a:lnTo>
                    <a:pt x="16" y="352"/>
                  </a:lnTo>
                  <a:lnTo>
                    <a:pt x="16" y="334"/>
                  </a:lnTo>
                  <a:lnTo>
                    <a:pt x="32" y="334"/>
                  </a:lnTo>
                  <a:lnTo>
                    <a:pt x="32" y="315"/>
                  </a:lnTo>
                  <a:lnTo>
                    <a:pt x="32" y="334"/>
                  </a:lnTo>
                  <a:lnTo>
                    <a:pt x="49" y="334"/>
                  </a:lnTo>
                  <a:lnTo>
                    <a:pt x="49" y="315"/>
                  </a:lnTo>
                  <a:lnTo>
                    <a:pt x="62" y="315"/>
                  </a:lnTo>
                  <a:lnTo>
                    <a:pt x="79" y="315"/>
                  </a:lnTo>
                  <a:lnTo>
                    <a:pt x="79" y="297"/>
                  </a:lnTo>
                  <a:lnTo>
                    <a:pt x="95" y="297"/>
                  </a:lnTo>
                  <a:lnTo>
                    <a:pt x="95" y="278"/>
                  </a:lnTo>
                  <a:lnTo>
                    <a:pt x="112" y="278"/>
                  </a:lnTo>
                  <a:lnTo>
                    <a:pt x="112" y="260"/>
                  </a:lnTo>
                  <a:lnTo>
                    <a:pt x="128" y="260"/>
                  </a:lnTo>
                  <a:lnTo>
                    <a:pt x="128" y="241"/>
                  </a:lnTo>
                  <a:lnTo>
                    <a:pt x="144" y="241"/>
                  </a:lnTo>
                  <a:lnTo>
                    <a:pt x="144" y="223"/>
                  </a:lnTo>
                  <a:lnTo>
                    <a:pt x="128" y="223"/>
                  </a:lnTo>
                  <a:lnTo>
                    <a:pt x="128" y="204"/>
                  </a:lnTo>
                  <a:lnTo>
                    <a:pt x="144" y="204"/>
                  </a:lnTo>
                  <a:lnTo>
                    <a:pt x="144" y="186"/>
                  </a:lnTo>
                  <a:lnTo>
                    <a:pt x="144" y="204"/>
                  </a:lnTo>
                  <a:lnTo>
                    <a:pt x="161" y="204"/>
                  </a:lnTo>
                  <a:lnTo>
                    <a:pt x="161" y="186"/>
                  </a:lnTo>
                  <a:lnTo>
                    <a:pt x="144" y="186"/>
                  </a:lnTo>
                  <a:lnTo>
                    <a:pt x="161" y="186"/>
                  </a:lnTo>
                  <a:lnTo>
                    <a:pt x="161" y="167"/>
                  </a:lnTo>
                  <a:lnTo>
                    <a:pt x="177" y="167"/>
                  </a:lnTo>
                  <a:lnTo>
                    <a:pt x="177" y="149"/>
                  </a:lnTo>
                  <a:lnTo>
                    <a:pt x="194" y="149"/>
                  </a:lnTo>
                  <a:lnTo>
                    <a:pt x="194" y="130"/>
                  </a:lnTo>
                  <a:lnTo>
                    <a:pt x="210" y="130"/>
                  </a:lnTo>
                  <a:lnTo>
                    <a:pt x="226" y="130"/>
                  </a:lnTo>
                  <a:lnTo>
                    <a:pt x="243" y="130"/>
                  </a:lnTo>
                  <a:lnTo>
                    <a:pt x="259" y="130"/>
                  </a:lnTo>
                  <a:lnTo>
                    <a:pt x="259" y="112"/>
                  </a:lnTo>
                  <a:lnTo>
                    <a:pt x="275" y="112"/>
                  </a:lnTo>
                  <a:lnTo>
                    <a:pt x="275" y="93"/>
                  </a:lnTo>
                  <a:lnTo>
                    <a:pt x="292" y="93"/>
                  </a:lnTo>
                  <a:lnTo>
                    <a:pt x="292" y="112"/>
                  </a:lnTo>
                  <a:lnTo>
                    <a:pt x="308" y="112"/>
                  </a:lnTo>
                  <a:lnTo>
                    <a:pt x="308" y="93"/>
                  </a:lnTo>
                  <a:lnTo>
                    <a:pt x="325" y="93"/>
                  </a:lnTo>
                  <a:lnTo>
                    <a:pt x="325" y="75"/>
                  </a:lnTo>
                  <a:lnTo>
                    <a:pt x="325"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39" name="Group 158"/>
          <p:cNvGrpSpPr>
            <a:grpSpLocks/>
          </p:cNvGrpSpPr>
          <p:nvPr/>
        </p:nvGrpSpPr>
        <p:grpSpPr bwMode="auto">
          <a:xfrm>
            <a:off x="5926637" y="2198916"/>
            <a:ext cx="518595" cy="569113"/>
            <a:chOff x="4166" y="944"/>
            <a:chExt cx="503" cy="552"/>
          </a:xfrm>
          <a:solidFill>
            <a:schemeClr val="accent5">
              <a:lumMod val="60000"/>
              <a:lumOff val="40000"/>
            </a:schemeClr>
          </a:solidFill>
        </p:grpSpPr>
        <p:sp>
          <p:nvSpPr>
            <p:cNvPr id="440" name="Freeform 160"/>
            <p:cNvSpPr>
              <a:spLocks/>
            </p:cNvSpPr>
            <p:nvPr/>
          </p:nvSpPr>
          <p:spPr bwMode="auto">
            <a:xfrm>
              <a:off x="4166" y="944"/>
              <a:ext cx="503" cy="552"/>
            </a:xfrm>
            <a:custGeom>
              <a:avLst/>
              <a:gdLst/>
              <a:ahLst/>
              <a:cxnLst>
                <a:cxn ang="0">
                  <a:pos x="16" y="0"/>
                </a:cxn>
                <a:cxn ang="0">
                  <a:pos x="65" y="0"/>
                </a:cxn>
                <a:cxn ang="0">
                  <a:pos x="81" y="0"/>
                </a:cxn>
                <a:cxn ang="0">
                  <a:pos x="114" y="0"/>
                </a:cxn>
                <a:cxn ang="0">
                  <a:pos x="130" y="0"/>
                </a:cxn>
                <a:cxn ang="0">
                  <a:pos x="160" y="0"/>
                </a:cxn>
                <a:cxn ang="0">
                  <a:pos x="209" y="0"/>
                </a:cxn>
                <a:cxn ang="0">
                  <a:pos x="258" y="19"/>
                </a:cxn>
                <a:cxn ang="0">
                  <a:pos x="307" y="19"/>
                </a:cxn>
                <a:cxn ang="0">
                  <a:pos x="340" y="19"/>
                </a:cxn>
                <a:cxn ang="0">
                  <a:pos x="356" y="19"/>
                </a:cxn>
                <a:cxn ang="0">
                  <a:pos x="372" y="19"/>
                </a:cxn>
                <a:cxn ang="0">
                  <a:pos x="405" y="19"/>
                </a:cxn>
                <a:cxn ang="0">
                  <a:pos x="454" y="19"/>
                </a:cxn>
                <a:cxn ang="0">
                  <a:pos x="503" y="19"/>
                </a:cxn>
                <a:cxn ang="0">
                  <a:pos x="503" y="56"/>
                </a:cxn>
                <a:cxn ang="0">
                  <a:pos x="503" y="111"/>
                </a:cxn>
                <a:cxn ang="0">
                  <a:pos x="503" y="130"/>
                </a:cxn>
                <a:cxn ang="0">
                  <a:pos x="503" y="148"/>
                </a:cxn>
                <a:cxn ang="0">
                  <a:pos x="503" y="167"/>
                </a:cxn>
                <a:cxn ang="0">
                  <a:pos x="503" y="204"/>
                </a:cxn>
                <a:cxn ang="0">
                  <a:pos x="503" y="241"/>
                </a:cxn>
                <a:cxn ang="0">
                  <a:pos x="503" y="259"/>
                </a:cxn>
                <a:cxn ang="0">
                  <a:pos x="503" y="278"/>
                </a:cxn>
                <a:cxn ang="0">
                  <a:pos x="503" y="296"/>
                </a:cxn>
                <a:cxn ang="0">
                  <a:pos x="486" y="315"/>
                </a:cxn>
                <a:cxn ang="0">
                  <a:pos x="486" y="333"/>
                </a:cxn>
                <a:cxn ang="0">
                  <a:pos x="486" y="352"/>
                </a:cxn>
                <a:cxn ang="0">
                  <a:pos x="486" y="370"/>
                </a:cxn>
                <a:cxn ang="0">
                  <a:pos x="486" y="389"/>
                </a:cxn>
                <a:cxn ang="0">
                  <a:pos x="486" y="407"/>
                </a:cxn>
                <a:cxn ang="0">
                  <a:pos x="486" y="426"/>
                </a:cxn>
                <a:cxn ang="0">
                  <a:pos x="486" y="499"/>
                </a:cxn>
                <a:cxn ang="0">
                  <a:pos x="486" y="533"/>
                </a:cxn>
                <a:cxn ang="0">
                  <a:pos x="470" y="533"/>
                </a:cxn>
                <a:cxn ang="0">
                  <a:pos x="421" y="533"/>
                </a:cxn>
                <a:cxn ang="0">
                  <a:pos x="372" y="533"/>
                </a:cxn>
                <a:cxn ang="0">
                  <a:pos x="323" y="552"/>
                </a:cxn>
                <a:cxn ang="0">
                  <a:pos x="274" y="552"/>
                </a:cxn>
                <a:cxn ang="0">
                  <a:pos x="242" y="552"/>
                </a:cxn>
                <a:cxn ang="0">
                  <a:pos x="209" y="552"/>
                </a:cxn>
                <a:cxn ang="0">
                  <a:pos x="193" y="552"/>
                </a:cxn>
                <a:cxn ang="0">
                  <a:pos x="176" y="552"/>
                </a:cxn>
                <a:cxn ang="0">
                  <a:pos x="160" y="552"/>
                </a:cxn>
                <a:cxn ang="0">
                  <a:pos x="144" y="552"/>
                </a:cxn>
                <a:cxn ang="0">
                  <a:pos x="114" y="552"/>
                </a:cxn>
                <a:cxn ang="0">
                  <a:pos x="81" y="552"/>
                </a:cxn>
                <a:cxn ang="0">
                  <a:pos x="65" y="552"/>
                </a:cxn>
                <a:cxn ang="0">
                  <a:pos x="0" y="552"/>
                </a:cxn>
                <a:cxn ang="0">
                  <a:pos x="0" y="463"/>
                </a:cxn>
                <a:cxn ang="0">
                  <a:pos x="0" y="407"/>
                </a:cxn>
                <a:cxn ang="0">
                  <a:pos x="0" y="259"/>
                </a:cxn>
                <a:cxn ang="0">
                  <a:pos x="16" y="74"/>
                </a:cxn>
                <a:cxn ang="0">
                  <a:pos x="16" y="56"/>
                </a:cxn>
                <a:cxn ang="0">
                  <a:pos x="16" y="0"/>
                </a:cxn>
              </a:cxnLst>
              <a:rect l="0" t="0" r="r" b="b"/>
              <a:pathLst>
                <a:path w="503" h="552">
                  <a:moveTo>
                    <a:pt x="16" y="0"/>
                  </a:moveTo>
                  <a:lnTo>
                    <a:pt x="65" y="0"/>
                  </a:lnTo>
                  <a:lnTo>
                    <a:pt x="81" y="0"/>
                  </a:lnTo>
                  <a:lnTo>
                    <a:pt x="114" y="0"/>
                  </a:lnTo>
                  <a:lnTo>
                    <a:pt x="130" y="0"/>
                  </a:lnTo>
                  <a:lnTo>
                    <a:pt x="160" y="0"/>
                  </a:lnTo>
                  <a:lnTo>
                    <a:pt x="209" y="0"/>
                  </a:lnTo>
                  <a:lnTo>
                    <a:pt x="258" y="19"/>
                  </a:lnTo>
                  <a:lnTo>
                    <a:pt x="307" y="19"/>
                  </a:lnTo>
                  <a:lnTo>
                    <a:pt x="340" y="19"/>
                  </a:lnTo>
                  <a:lnTo>
                    <a:pt x="356" y="19"/>
                  </a:lnTo>
                  <a:lnTo>
                    <a:pt x="372" y="19"/>
                  </a:lnTo>
                  <a:lnTo>
                    <a:pt x="405" y="19"/>
                  </a:lnTo>
                  <a:lnTo>
                    <a:pt x="454" y="19"/>
                  </a:lnTo>
                  <a:lnTo>
                    <a:pt x="503" y="19"/>
                  </a:lnTo>
                  <a:lnTo>
                    <a:pt x="503" y="56"/>
                  </a:lnTo>
                  <a:lnTo>
                    <a:pt x="503" y="111"/>
                  </a:lnTo>
                  <a:lnTo>
                    <a:pt x="503" y="130"/>
                  </a:lnTo>
                  <a:lnTo>
                    <a:pt x="503" y="148"/>
                  </a:lnTo>
                  <a:lnTo>
                    <a:pt x="503" y="167"/>
                  </a:lnTo>
                  <a:lnTo>
                    <a:pt x="503" y="204"/>
                  </a:lnTo>
                  <a:lnTo>
                    <a:pt x="503" y="241"/>
                  </a:lnTo>
                  <a:lnTo>
                    <a:pt x="503" y="259"/>
                  </a:lnTo>
                  <a:lnTo>
                    <a:pt x="503" y="278"/>
                  </a:lnTo>
                  <a:lnTo>
                    <a:pt x="503" y="296"/>
                  </a:lnTo>
                  <a:lnTo>
                    <a:pt x="486" y="315"/>
                  </a:lnTo>
                  <a:lnTo>
                    <a:pt x="486" y="333"/>
                  </a:lnTo>
                  <a:lnTo>
                    <a:pt x="486" y="352"/>
                  </a:lnTo>
                  <a:lnTo>
                    <a:pt x="486" y="370"/>
                  </a:lnTo>
                  <a:lnTo>
                    <a:pt x="486" y="389"/>
                  </a:lnTo>
                  <a:lnTo>
                    <a:pt x="486" y="407"/>
                  </a:lnTo>
                  <a:lnTo>
                    <a:pt x="486" y="426"/>
                  </a:lnTo>
                  <a:lnTo>
                    <a:pt x="486" y="499"/>
                  </a:lnTo>
                  <a:lnTo>
                    <a:pt x="486" y="533"/>
                  </a:lnTo>
                  <a:lnTo>
                    <a:pt x="470" y="533"/>
                  </a:lnTo>
                  <a:lnTo>
                    <a:pt x="421" y="533"/>
                  </a:lnTo>
                  <a:lnTo>
                    <a:pt x="372" y="533"/>
                  </a:lnTo>
                  <a:lnTo>
                    <a:pt x="323" y="552"/>
                  </a:lnTo>
                  <a:lnTo>
                    <a:pt x="274" y="552"/>
                  </a:lnTo>
                  <a:lnTo>
                    <a:pt x="242" y="552"/>
                  </a:lnTo>
                  <a:lnTo>
                    <a:pt x="209" y="552"/>
                  </a:lnTo>
                  <a:lnTo>
                    <a:pt x="193" y="552"/>
                  </a:lnTo>
                  <a:lnTo>
                    <a:pt x="176" y="552"/>
                  </a:lnTo>
                  <a:lnTo>
                    <a:pt x="160" y="552"/>
                  </a:lnTo>
                  <a:lnTo>
                    <a:pt x="144" y="552"/>
                  </a:lnTo>
                  <a:lnTo>
                    <a:pt x="114" y="552"/>
                  </a:lnTo>
                  <a:lnTo>
                    <a:pt x="81" y="552"/>
                  </a:lnTo>
                  <a:lnTo>
                    <a:pt x="65" y="552"/>
                  </a:lnTo>
                  <a:lnTo>
                    <a:pt x="0" y="552"/>
                  </a:lnTo>
                  <a:lnTo>
                    <a:pt x="0" y="463"/>
                  </a:lnTo>
                  <a:lnTo>
                    <a:pt x="0" y="407"/>
                  </a:lnTo>
                  <a:lnTo>
                    <a:pt x="0" y="259"/>
                  </a:lnTo>
                  <a:lnTo>
                    <a:pt x="16" y="74"/>
                  </a:lnTo>
                  <a:lnTo>
                    <a:pt x="16" y="56"/>
                  </a:lnTo>
                  <a:lnTo>
                    <a:pt x="1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1" name="Freeform 159"/>
            <p:cNvSpPr>
              <a:spLocks/>
            </p:cNvSpPr>
            <p:nvPr/>
          </p:nvSpPr>
          <p:spPr bwMode="auto">
            <a:xfrm>
              <a:off x="4166" y="944"/>
              <a:ext cx="503" cy="552"/>
            </a:xfrm>
            <a:custGeom>
              <a:avLst/>
              <a:gdLst/>
              <a:ahLst/>
              <a:cxnLst>
                <a:cxn ang="0">
                  <a:pos x="16" y="0"/>
                </a:cxn>
                <a:cxn ang="0">
                  <a:pos x="65" y="0"/>
                </a:cxn>
                <a:cxn ang="0">
                  <a:pos x="81" y="0"/>
                </a:cxn>
                <a:cxn ang="0">
                  <a:pos x="114" y="0"/>
                </a:cxn>
                <a:cxn ang="0">
                  <a:pos x="130" y="0"/>
                </a:cxn>
                <a:cxn ang="0">
                  <a:pos x="160" y="0"/>
                </a:cxn>
                <a:cxn ang="0">
                  <a:pos x="209" y="0"/>
                </a:cxn>
                <a:cxn ang="0">
                  <a:pos x="258" y="19"/>
                </a:cxn>
                <a:cxn ang="0">
                  <a:pos x="307" y="19"/>
                </a:cxn>
                <a:cxn ang="0">
                  <a:pos x="340" y="19"/>
                </a:cxn>
                <a:cxn ang="0">
                  <a:pos x="356" y="19"/>
                </a:cxn>
                <a:cxn ang="0">
                  <a:pos x="372" y="19"/>
                </a:cxn>
                <a:cxn ang="0">
                  <a:pos x="405" y="19"/>
                </a:cxn>
                <a:cxn ang="0">
                  <a:pos x="454" y="19"/>
                </a:cxn>
                <a:cxn ang="0">
                  <a:pos x="503" y="19"/>
                </a:cxn>
                <a:cxn ang="0">
                  <a:pos x="503" y="56"/>
                </a:cxn>
                <a:cxn ang="0">
                  <a:pos x="503" y="111"/>
                </a:cxn>
                <a:cxn ang="0">
                  <a:pos x="503" y="130"/>
                </a:cxn>
                <a:cxn ang="0">
                  <a:pos x="503" y="148"/>
                </a:cxn>
                <a:cxn ang="0">
                  <a:pos x="503" y="167"/>
                </a:cxn>
                <a:cxn ang="0">
                  <a:pos x="503" y="204"/>
                </a:cxn>
                <a:cxn ang="0">
                  <a:pos x="503" y="241"/>
                </a:cxn>
                <a:cxn ang="0">
                  <a:pos x="503" y="259"/>
                </a:cxn>
                <a:cxn ang="0">
                  <a:pos x="503" y="278"/>
                </a:cxn>
                <a:cxn ang="0">
                  <a:pos x="503" y="296"/>
                </a:cxn>
                <a:cxn ang="0">
                  <a:pos x="486" y="315"/>
                </a:cxn>
                <a:cxn ang="0">
                  <a:pos x="486" y="333"/>
                </a:cxn>
                <a:cxn ang="0">
                  <a:pos x="486" y="352"/>
                </a:cxn>
                <a:cxn ang="0">
                  <a:pos x="486" y="370"/>
                </a:cxn>
                <a:cxn ang="0">
                  <a:pos x="486" y="389"/>
                </a:cxn>
                <a:cxn ang="0">
                  <a:pos x="486" y="407"/>
                </a:cxn>
                <a:cxn ang="0">
                  <a:pos x="486" y="426"/>
                </a:cxn>
                <a:cxn ang="0">
                  <a:pos x="486" y="499"/>
                </a:cxn>
                <a:cxn ang="0">
                  <a:pos x="486" y="533"/>
                </a:cxn>
                <a:cxn ang="0">
                  <a:pos x="470" y="533"/>
                </a:cxn>
                <a:cxn ang="0">
                  <a:pos x="421" y="533"/>
                </a:cxn>
                <a:cxn ang="0">
                  <a:pos x="372" y="533"/>
                </a:cxn>
                <a:cxn ang="0">
                  <a:pos x="323" y="552"/>
                </a:cxn>
                <a:cxn ang="0">
                  <a:pos x="274" y="552"/>
                </a:cxn>
                <a:cxn ang="0">
                  <a:pos x="242" y="552"/>
                </a:cxn>
                <a:cxn ang="0">
                  <a:pos x="209" y="552"/>
                </a:cxn>
                <a:cxn ang="0">
                  <a:pos x="193" y="552"/>
                </a:cxn>
                <a:cxn ang="0">
                  <a:pos x="176" y="552"/>
                </a:cxn>
                <a:cxn ang="0">
                  <a:pos x="160" y="552"/>
                </a:cxn>
                <a:cxn ang="0">
                  <a:pos x="144" y="552"/>
                </a:cxn>
                <a:cxn ang="0">
                  <a:pos x="114" y="552"/>
                </a:cxn>
                <a:cxn ang="0">
                  <a:pos x="81" y="552"/>
                </a:cxn>
                <a:cxn ang="0">
                  <a:pos x="65" y="552"/>
                </a:cxn>
                <a:cxn ang="0">
                  <a:pos x="0" y="552"/>
                </a:cxn>
                <a:cxn ang="0">
                  <a:pos x="0" y="463"/>
                </a:cxn>
                <a:cxn ang="0">
                  <a:pos x="0" y="407"/>
                </a:cxn>
                <a:cxn ang="0">
                  <a:pos x="0" y="259"/>
                </a:cxn>
                <a:cxn ang="0">
                  <a:pos x="16" y="74"/>
                </a:cxn>
                <a:cxn ang="0">
                  <a:pos x="16" y="56"/>
                </a:cxn>
                <a:cxn ang="0">
                  <a:pos x="16" y="0"/>
                </a:cxn>
              </a:cxnLst>
              <a:rect l="0" t="0" r="r" b="b"/>
              <a:pathLst>
                <a:path w="503" h="552">
                  <a:moveTo>
                    <a:pt x="16" y="0"/>
                  </a:moveTo>
                  <a:lnTo>
                    <a:pt x="65" y="0"/>
                  </a:lnTo>
                  <a:lnTo>
                    <a:pt x="81" y="0"/>
                  </a:lnTo>
                  <a:lnTo>
                    <a:pt x="114" y="0"/>
                  </a:lnTo>
                  <a:lnTo>
                    <a:pt x="130" y="0"/>
                  </a:lnTo>
                  <a:lnTo>
                    <a:pt x="160" y="0"/>
                  </a:lnTo>
                  <a:lnTo>
                    <a:pt x="209" y="0"/>
                  </a:lnTo>
                  <a:lnTo>
                    <a:pt x="258" y="19"/>
                  </a:lnTo>
                  <a:lnTo>
                    <a:pt x="307" y="19"/>
                  </a:lnTo>
                  <a:lnTo>
                    <a:pt x="340" y="19"/>
                  </a:lnTo>
                  <a:lnTo>
                    <a:pt x="356" y="19"/>
                  </a:lnTo>
                  <a:lnTo>
                    <a:pt x="372" y="19"/>
                  </a:lnTo>
                  <a:lnTo>
                    <a:pt x="405" y="19"/>
                  </a:lnTo>
                  <a:lnTo>
                    <a:pt x="454" y="19"/>
                  </a:lnTo>
                  <a:lnTo>
                    <a:pt x="503" y="19"/>
                  </a:lnTo>
                  <a:lnTo>
                    <a:pt x="503" y="56"/>
                  </a:lnTo>
                  <a:lnTo>
                    <a:pt x="503" y="111"/>
                  </a:lnTo>
                  <a:lnTo>
                    <a:pt x="503" y="130"/>
                  </a:lnTo>
                  <a:lnTo>
                    <a:pt x="503" y="148"/>
                  </a:lnTo>
                  <a:lnTo>
                    <a:pt x="503" y="167"/>
                  </a:lnTo>
                  <a:lnTo>
                    <a:pt x="503" y="204"/>
                  </a:lnTo>
                  <a:lnTo>
                    <a:pt x="503" y="241"/>
                  </a:lnTo>
                  <a:lnTo>
                    <a:pt x="503" y="259"/>
                  </a:lnTo>
                  <a:lnTo>
                    <a:pt x="503" y="278"/>
                  </a:lnTo>
                  <a:lnTo>
                    <a:pt x="503" y="296"/>
                  </a:lnTo>
                  <a:lnTo>
                    <a:pt x="486" y="315"/>
                  </a:lnTo>
                  <a:lnTo>
                    <a:pt x="486" y="333"/>
                  </a:lnTo>
                  <a:lnTo>
                    <a:pt x="486" y="352"/>
                  </a:lnTo>
                  <a:lnTo>
                    <a:pt x="486" y="370"/>
                  </a:lnTo>
                  <a:lnTo>
                    <a:pt x="486" y="389"/>
                  </a:lnTo>
                  <a:lnTo>
                    <a:pt x="486" y="407"/>
                  </a:lnTo>
                  <a:lnTo>
                    <a:pt x="486" y="426"/>
                  </a:lnTo>
                  <a:lnTo>
                    <a:pt x="486" y="499"/>
                  </a:lnTo>
                  <a:lnTo>
                    <a:pt x="486" y="533"/>
                  </a:lnTo>
                  <a:lnTo>
                    <a:pt x="470" y="533"/>
                  </a:lnTo>
                  <a:lnTo>
                    <a:pt x="421" y="533"/>
                  </a:lnTo>
                  <a:lnTo>
                    <a:pt x="372" y="533"/>
                  </a:lnTo>
                  <a:lnTo>
                    <a:pt x="323" y="552"/>
                  </a:lnTo>
                  <a:lnTo>
                    <a:pt x="274" y="552"/>
                  </a:lnTo>
                  <a:lnTo>
                    <a:pt x="242" y="552"/>
                  </a:lnTo>
                  <a:lnTo>
                    <a:pt x="209" y="552"/>
                  </a:lnTo>
                  <a:lnTo>
                    <a:pt x="193" y="552"/>
                  </a:lnTo>
                  <a:lnTo>
                    <a:pt x="176" y="552"/>
                  </a:lnTo>
                  <a:lnTo>
                    <a:pt x="160" y="552"/>
                  </a:lnTo>
                  <a:lnTo>
                    <a:pt x="144" y="552"/>
                  </a:lnTo>
                  <a:lnTo>
                    <a:pt x="114" y="552"/>
                  </a:lnTo>
                  <a:lnTo>
                    <a:pt x="81" y="552"/>
                  </a:lnTo>
                  <a:lnTo>
                    <a:pt x="65" y="552"/>
                  </a:lnTo>
                  <a:lnTo>
                    <a:pt x="0" y="552"/>
                  </a:lnTo>
                  <a:lnTo>
                    <a:pt x="0" y="463"/>
                  </a:lnTo>
                  <a:lnTo>
                    <a:pt x="0" y="407"/>
                  </a:lnTo>
                  <a:lnTo>
                    <a:pt x="0" y="259"/>
                  </a:lnTo>
                  <a:lnTo>
                    <a:pt x="16" y="74"/>
                  </a:lnTo>
                  <a:lnTo>
                    <a:pt x="16" y="56"/>
                  </a:lnTo>
                  <a:lnTo>
                    <a:pt x="1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42" name="Group 155"/>
          <p:cNvGrpSpPr>
            <a:grpSpLocks/>
          </p:cNvGrpSpPr>
          <p:nvPr/>
        </p:nvGrpSpPr>
        <p:grpSpPr bwMode="auto">
          <a:xfrm>
            <a:off x="6428736" y="2257682"/>
            <a:ext cx="655719" cy="491788"/>
            <a:chOff x="4653" y="1001"/>
            <a:chExt cx="636" cy="477"/>
          </a:xfrm>
          <a:solidFill>
            <a:schemeClr val="accent5">
              <a:lumMod val="60000"/>
              <a:lumOff val="40000"/>
            </a:schemeClr>
          </a:solidFill>
        </p:grpSpPr>
        <p:sp>
          <p:nvSpPr>
            <p:cNvPr id="443" name="Freeform 157"/>
            <p:cNvSpPr>
              <a:spLocks/>
            </p:cNvSpPr>
            <p:nvPr/>
          </p:nvSpPr>
          <p:spPr bwMode="auto">
            <a:xfrm>
              <a:off x="4653" y="1001"/>
              <a:ext cx="636" cy="477"/>
            </a:xfrm>
            <a:custGeom>
              <a:avLst/>
              <a:gdLst/>
              <a:ahLst/>
              <a:cxnLst>
                <a:cxn ang="0">
                  <a:pos x="537" y="18"/>
                </a:cxn>
                <a:cxn ang="0">
                  <a:pos x="570" y="18"/>
                </a:cxn>
                <a:cxn ang="0">
                  <a:pos x="603" y="18"/>
                </a:cxn>
                <a:cxn ang="0">
                  <a:pos x="636" y="18"/>
                </a:cxn>
                <a:cxn ang="0">
                  <a:pos x="619" y="37"/>
                </a:cxn>
                <a:cxn ang="0">
                  <a:pos x="619" y="74"/>
                </a:cxn>
                <a:cxn ang="0">
                  <a:pos x="603" y="92"/>
                </a:cxn>
                <a:cxn ang="0">
                  <a:pos x="603" y="129"/>
                </a:cxn>
                <a:cxn ang="0">
                  <a:pos x="587" y="166"/>
                </a:cxn>
                <a:cxn ang="0">
                  <a:pos x="587" y="203"/>
                </a:cxn>
                <a:cxn ang="0">
                  <a:pos x="570" y="222"/>
                </a:cxn>
                <a:cxn ang="0">
                  <a:pos x="570" y="259"/>
                </a:cxn>
                <a:cxn ang="0">
                  <a:pos x="554" y="314"/>
                </a:cxn>
                <a:cxn ang="0">
                  <a:pos x="537" y="351"/>
                </a:cxn>
                <a:cxn ang="0">
                  <a:pos x="554" y="370"/>
                </a:cxn>
                <a:cxn ang="0">
                  <a:pos x="603" y="388"/>
                </a:cxn>
                <a:cxn ang="0">
                  <a:pos x="619" y="407"/>
                </a:cxn>
                <a:cxn ang="0">
                  <a:pos x="570" y="462"/>
                </a:cxn>
                <a:cxn ang="0">
                  <a:pos x="554" y="477"/>
                </a:cxn>
                <a:cxn ang="0">
                  <a:pos x="537" y="462"/>
                </a:cxn>
                <a:cxn ang="0">
                  <a:pos x="521" y="444"/>
                </a:cxn>
                <a:cxn ang="0">
                  <a:pos x="505" y="425"/>
                </a:cxn>
                <a:cxn ang="0">
                  <a:pos x="488" y="407"/>
                </a:cxn>
                <a:cxn ang="0">
                  <a:pos x="488" y="370"/>
                </a:cxn>
                <a:cxn ang="0">
                  <a:pos x="472" y="351"/>
                </a:cxn>
                <a:cxn ang="0">
                  <a:pos x="439" y="351"/>
                </a:cxn>
                <a:cxn ang="0">
                  <a:pos x="423" y="333"/>
                </a:cxn>
                <a:cxn ang="0">
                  <a:pos x="406" y="351"/>
                </a:cxn>
                <a:cxn ang="0">
                  <a:pos x="393" y="370"/>
                </a:cxn>
                <a:cxn ang="0">
                  <a:pos x="377" y="388"/>
                </a:cxn>
                <a:cxn ang="0">
                  <a:pos x="360" y="407"/>
                </a:cxn>
                <a:cxn ang="0">
                  <a:pos x="344" y="425"/>
                </a:cxn>
                <a:cxn ang="0">
                  <a:pos x="327" y="444"/>
                </a:cxn>
                <a:cxn ang="0">
                  <a:pos x="311" y="425"/>
                </a:cxn>
                <a:cxn ang="0">
                  <a:pos x="295" y="425"/>
                </a:cxn>
                <a:cxn ang="0">
                  <a:pos x="295" y="444"/>
                </a:cxn>
                <a:cxn ang="0">
                  <a:pos x="262" y="462"/>
                </a:cxn>
                <a:cxn ang="0">
                  <a:pos x="245" y="444"/>
                </a:cxn>
                <a:cxn ang="0">
                  <a:pos x="229" y="462"/>
                </a:cxn>
                <a:cxn ang="0">
                  <a:pos x="229" y="462"/>
                </a:cxn>
                <a:cxn ang="0">
                  <a:pos x="213" y="477"/>
                </a:cxn>
                <a:cxn ang="0">
                  <a:pos x="164" y="477"/>
                </a:cxn>
                <a:cxn ang="0">
                  <a:pos x="66" y="477"/>
                </a:cxn>
                <a:cxn ang="0">
                  <a:pos x="0" y="444"/>
                </a:cxn>
                <a:cxn ang="0">
                  <a:pos x="0" y="351"/>
                </a:cxn>
                <a:cxn ang="0">
                  <a:pos x="0" y="314"/>
                </a:cxn>
                <a:cxn ang="0">
                  <a:pos x="0" y="277"/>
                </a:cxn>
                <a:cxn ang="0">
                  <a:pos x="16" y="240"/>
                </a:cxn>
                <a:cxn ang="0">
                  <a:pos x="16" y="203"/>
                </a:cxn>
                <a:cxn ang="0">
                  <a:pos x="16" y="148"/>
                </a:cxn>
                <a:cxn ang="0">
                  <a:pos x="16" y="92"/>
                </a:cxn>
                <a:cxn ang="0">
                  <a:pos x="16" y="55"/>
                </a:cxn>
                <a:cxn ang="0">
                  <a:pos x="311" y="37"/>
                </a:cxn>
                <a:cxn ang="0">
                  <a:pos x="295" y="18"/>
                </a:cxn>
                <a:cxn ang="0">
                  <a:pos x="344" y="0"/>
                </a:cxn>
                <a:cxn ang="0">
                  <a:pos x="406" y="18"/>
                </a:cxn>
                <a:cxn ang="0">
                  <a:pos x="472" y="18"/>
                </a:cxn>
                <a:cxn ang="0">
                  <a:pos x="505" y="18"/>
                </a:cxn>
              </a:cxnLst>
              <a:rect l="0" t="0" r="r" b="b"/>
              <a:pathLst>
                <a:path w="636" h="477">
                  <a:moveTo>
                    <a:pt x="521" y="18"/>
                  </a:moveTo>
                  <a:lnTo>
                    <a:pt x="537" y="18"/>
                  </a:lnTo>
                  <a:lnTo>
                    <a:pt x="554" y="18"/>
                  </a:lnTo>
                  <a:lnTo>
                    <a:pt x="570" y="18"/>
                  </a:lnTo>
                  <a:lnTo>
                    <a:pt x="587" y="18"/>
                  </a:lnTo>
                  <a:lnTo>
                    <a:pt x="603" y="18"/>
                  </a:lnTo>
                  <a:lnTo>
                    <a:pt x="619" y="18"/>
                  </a:lnTo>
                  <a:lnTo>
                    <a:pt x="636" y="18"/>
                  </a:lnTo>
                  <a:lnTo>
                    <a:pt x="636" y="37"/>
                  </a:lnTo>
                  <a:lnTo>
                    <a:pt x="619" y="37"/>
                  </a:lnTo>
                  <a:lnTo>
                    <a:pt x="619" y="55"/>
                  </a:lnTo>
                  <a:lnTo>
                    <a:pt x="619" y="74"/>
                  </a:lnTo>
                  <a:lnTo>
                    <a:pt x="619" y="92"/>
                  </a:lnTo>
                  <a:lnTo>
                    <a:pt x="603" y="92"/>
                  </a:lnTo>
                  <a:lnTo>
                    <a:pt x="603" y="111"/>
                  </a:lnTo>
                  <a:lnTo>
                    <a:pt x="603" y="129"/>
                  </a:lnTo>
                  <a:lnTo>
                    <a:pt x="603" y="148"/>
                  </a:lnTo>
                  <a:lnTo>
                    <a:pt x="587" y="166"/>
                  </a:lnTo>
                  <a:lnTo>
                    <a:pt x="587" y="185"/>
                  </a:lnTo>
                  <a:lnTo>
                    <a:pt x="587" y="203"/>
                  </a:lnTo>
                  <a:lnTo>
                    <a:pt x="587" y="222"/>
                  </a:lnTo>
                  <a:lnTo>
                    <a:pt x="570" y="222"/>
                  </a:lnTo>
                  <a:lnTo>
                    <a:pt x="570" y="240"/>
                  </a:lnTo>
                  <a:lnTo>
                    <a:pt x="570" y="259"/>
                  </a:lnTo>
                  <a:lnTo>
                    <a:pt x="554" y="296"/>
                  </a:lnTo>
                  <a:lnTo>
                    <a:pt x="554" y="314"/>
                  </a:lnTo>
                  <a:lnTo>
                    <a:pt x="554" y="333"/>
                  </a:lnTo>
                  <a:lnTo>
                    <a:pt x="537" y="351"/>
                  </a:lnTo>
                  <a:lnTo>
                    <a:pt x="537" y="370"/>
                  </a:lnTo>
                  <a:lnTo>
                    <a:pt x="554" y="370"/>
                  </a:lnTo>
                  <a:lnTo>
                    <a:pt x="587" y="388"/>
                  </a:lnTo>
                  <a:lnTo>
                    <a:pt x="603" y="388"/>
                  </a:lnTo>
                  <a:lnTo>
                    <a:pt x="619" y="388"/>
                  </a:lnTo>
                  <a:lnTo>
                    <a:pt x="619" y="407"/>
                  </a:lnTo>
                  <a:lnTo>
                    <a:pt x="603" y="425"/>
                  </a:lnTo>
                  <a:lnTo>
                    <a:pt x="570" y="462"/>
                  </a:lnTo>
                  <a:lnTo>
                    <a:pt x="570" y="477"/>
                  </a:lnTo>
                  <a:lnTo>
                    <a:pt x="554" y="477"/>
                  </a:lnTo>
                  <a:lnTo>
                    <a:pt x="554" y="462"/>
                  </a:lnTo>
                  <a:lnTo>
                    <a:pt x="537" y="462"/>
                  </a:lnTo>
                  <a:lnTo>
                    <a:pt x="537" y="444"/>
                  </a:lnTo>
                  <a:lnTo>
                    <a:pt x="521" y="444"/>
                  </a:lnTo>
                  <a:lnTo>
                    <a:pt x="505" y="444"/>
                  </a:lnTo>
                  <a:lnTo>
                    <a:pt x="505" y="425"/>
                  </a:lnTo>
                  <a:lnTo>
                    <a:pt x="488" y="425"/>
                  </a:lnTo>
                  <a:lnTo>
                    <a:pt x="488" y="407"/>
                  </a:lnTo>
                  <a:lnTo>
                    <a:pt x="488" y="388"/>
                  </a:lnTo>
                  <a:lnTo>
                    <a:pt x="488" y="370"/>
                  </a:lnTo>
                  <a:lnTo>
                    <a:pt x="472" y="370"/>
                  </a:lnTo>
                  <a:lnTo>
                    <a:pt x="472" y="351"/>
                  </a:lnTo>
                  <a:lnTo>
                    <a:pt x="456" y="351"/>
                  </a:lnTo>
                  <a:lnTo>
                    <a:pt x="439" y="351"/>
                  </a:lnTo>
                  <a:lnTo>
                    <a:pt x="423" y="351"/>
                  </a:lnTo>
                  <a:lnTo>
                    <a:pt x="423" y="333"/>
                  </a:lnTo>
                  <a:lnTo>
                    <a:pt x="423" y="351"/>
                  </a:lnTo>
                  <a:lnTo>
                    <a:pt x="406" y="351"/>
                  </a:lnTo>
                  <a:lnTo>
                    <a:pt x="393" y="351"/>
                  </a:lnTo>
                  <a:lnTo>
                    <a:pt x="393" y="370"/>
                  </a:lnTo>
                  <a:lnTo>
                    <a:pt x="377" y="370"/>
                  </a:lnTo>
                  <a:lnTo>
                    <a:pt x="377" y="388"/>
                  </a:lnTo>
                  <a:lnTo>
                    <a:pt x="360" y="388"/>
                  </a:lnTo>
                  <a:lnTo>
                    <a:pt x="360" y="407"/>
                  </a:lnTo>
                  <a:lnTo>
                    <a:pt x="344" y="407"/>
                  </a:lnTo>
                  <a:lnTo>
                    <a:pt x="344" y="425"/>
                  </a:lnTo>
                  <a:lnTo>
                    <a:pt x="327" y="425"/>
                  </a:lnTo>
                  <a:lnTo>
                    <a:pt x="327" y="444"/>
                  </a:lnTo>
                  <a:lnTo>
                    <a:pt x="327" y="425"/>
                  </a:lnTo>
                  <a:lnTo>
                    <a:pt x="311" y="425"/>
                  </a:lnTo>
                  <a:lnTo>
                    <a:pt x="311" y="407"/>
                  </a:lnTo>
                  <a:lnTo>
                    <a:pt x="295" y="425"/>
                  </a:lnTo>
                  <a:lnTo>
                    <a:pt x="311" y="425"/>
                  </a:lnTo>
                  <a:lnTo>
                    <a:pt x="295" y="444"/>
                  </a:lnTo>
                  <a:lnTo>
                    <a:pt x="278" y="462"/>
                  </a:lnTo>
                  <a:lnTo>
                    <a:pt x="262" y="462"/>
                  </a:lnTo>
                  <a:lnTo>
                    <a:pt x="262" y="444"/>
                  </a:lnTo>
                  <a:lnTo>
                    <a:pt x="245" y="444"/>
                  </a:lnTo>
                  <a:lnTo>
                    <a:pt x="229" y="444"/>
                  </a:lnTo>
                  <a:lnTo>
                    <a:pt x="229" y="462"/>
                  </a:lnTo>
                  <a:lnTo>
                    <a:pt x="245" y="462"/>
                  </a:lnTo>
                  <a:lnTo>
                    <a:pt x="229" y="462"/>
                  </a:lnTo>
                  <a:lnTo>
                    <a:pt x="229" y="477"/>
                  </a:lnTo>
                  <a:lnTo>
                    <a:pt x="213" y="477"/>
                  </a:lnTo>
                  <a:lnTo>
                    <a:pt x="197" y="477"/>
                  </a:lnTo>
                  <a:lnTo>
                    <a:pt x="164" y="477"/>
                  </a:lnTo>
                  <a:lnTo>
                    <a:pt x="115" y="477"/>
                  </a:lnTo>
                  <a:lnTo>
                    <a:pt x="66" y="477"/>
                  </a:lnTo>
                  <a:lnTo>
                    <a:pt x="0" y="477"/>
                  </a:lnTo>
                  <a:lnTo>
                    <a:pt x="0" y="444"/>
                  </a:lnTo>
                  <a:lnTo>
                    <a:pt x="0" y="370"/>
                  </a:lnTo>
                  <a:lnTo>
                    <a:pt x="0" y="351"/>
                  </a:lnTo>
                  <a:lnTo>
                    <a:pt x="0" y="333"/>
                  </a:lnTo>
                  <a:lnTo>
                    <a:pt x="0" y="314"/>
                  </a:lnTo>
                  <a:lnTo>
                    <a:pt x="0" y="296"/>
                  </a:lnTo>
                  <a:lnTo>
                    <a:pt x="0" y="277"/>
                  </a:lnTo>
                  <a:lnTo>
                    <a:pt x="0" y="259"/>
                  </a:lnTo>
                  <a:lnTo>
                    <a:pt x="16" y="240"/>
                  </a:lnTo>
                  <a:lnTo>
                    <a:pt x="16" y="222"/>
                  </a:lnTo>
                  <a:lnTo>
                    <a:pt x="16" y="203"/>
                  </a:lnTo>
                  <a:lnTo>
                    <a:pt x="16" y="185"/>
                  </a:lnTo>
                  <a:lnTo>
                    <a:pt x="16" y="148"/>
                  </a:lnTo>
                  <a:lnTo>
                    <a:pt x="16" y="111"/>
                  </a:lnTo>
                  <a:lnTo>
                    <a:pt x="16" y="92"/>
                  </a:lnTo>
                  <a:lnTo>
                    <a:pt x="16" y="74"/>
                  </a:lnTo>
                  <a:lnTo>
                    <a:pt x="16" y="55"/>
                  </a:lnTo>
                  <a:lnTo>
                    <a:pt x="311" y="55"/>
                  </a:lnTo>
                  <a:lnTo>
                    <a:pt x="311" y="37"/>
                  </a:lnTo>
                  <a:lnTo>
                    <a:pt x="295" y="37"/>
                  </a:lnTo>
                  <a:lnTo>
                    <a:pt x="295" y="18"/>
                  </a:lnTo>
                  <a:lnTo>
                    <a:pt x="295" y="0"/>
                  </a:lnTo>
                  <a:lnTo>
                    <a:pt x="344" y="0"/>
                  </a:lnTo>
                  <a:lnTo>
                    <a:pt x="360" y="18"/>
                  </a:lnTo>
                  <a:lnTo>
                    <a:pt x="406" y="18"/>
                  </a:lnTo>
                  <a:lnTo>
                    <a:pt x="456" y="18"/>
                  </a:lnTo>
                  <a:lnTo>
                    <a:pt x="472" y="18"/>
                  </a:lnTo>
                  <a:lnTo>
                    <a:pt x="488" y="18"/>
                  </a:lnTo>
                  <a:lnTo>
                    <a:pt x="505" y="18"/>
                  </a:lnTo>
                  <a:lnTo>
                    <a:pt x="521"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Freeform 156"/>
            <p:cNvSpPr>
              <a:spLocks/>
            </p:cNvSpPr>
            <p:nvPr/>
          </p:nvSpPr>
          <p:spPr bwMode="auto">
            <a:xfrm>
              <a:off x="4653" y="1001"/>
              <a:ext cx="636" cy="477"/>
            </a:xfrm>
            <a:custGeom>
              <a:avLst/>
              <a:gdLst/>
              <a:ahLst/>
              <a:cxnLst>
                <a:cxn ang="0">
                  <a:pos x="537" y="18"/>
                </a:cxn>
                <a:cxn ang="0">
                  <a:pos x="570" y="18"/>
                </a:cxn>
                <a:cxn ang="0">
                  <a:pos x="603" y="18"/>
                </a:cxn>
                <a:cxn ang="0">
                  <a:pos x="636" y="18"/>
                </a:cxn>
                <a:cxn ang="0">
                  <a:pos x="619" y="37"/>
                </a:cxn>
                <a:cxn ang="0">
                  <a:pos x="619" y="74"/>
                </a:cxn>
                <a:cxn ang="0">
                  <a:pos x="603" y="92"/>
                </a:cxn>
                <a:cxn ang="0">
                  <a:pos x="603" y="129"/>
                </a:cxn>
                <a:cxn ang="0">
                  <a:pos x="587" y="166"/>
                </a:cxn>
                <a:cxn ang="0">
                  <a:pos x="587" y="203"/>
                </a:cxn>
                <a:cxn ang="0">
                  <a:pos x="570" y="222"/>
                </a:cxn>
                <a:cxn ang="0">
                  <a:pos x="570" y="259"/>
                </a:cxn>
                <a:cxn ang="0">
                  <a:pos x="554" y="314"/>
                </a:cxn>
                <a:cxn ang="0">
                  <a:pos x="537" y="351"/>
                </a:cxn>
                <a:cxn ang="0">
                  <a:pos x="554" y="370"/>
                </a:cxn>
                <a:cxn ang="0">
                  <a:pos x="603" y="388"/>
                </a:cxn>
                <a:cxn ang="0">
                  <a:pos x="619" y="407"/>
                </a:cxn>
                <a:cxn ang="0">
                  <a:pos x="570" y="462"/>
                </a:cxn>
                <a:cxn ang="0">
                  <a:pos x="554" y="477"/>
                </a:cxn>
                <a:cxn ang="0">
                  <a:pos x="537" y="462"/>
                </a:cxn>
                <a:cxn ang="0">
                  <a:pos x="521" y="444"/>
                </a:cxn>
                <a:cxn ang="0">
                  <a:pos x="505" y="425"/>
                </a:cxn>
                <a:cxn ang="0">
                  <a:pos x="488" y="407"/>
                </a:cxn>
                <a:cxn ang="0">
                  <a:pos x="488" y="370"/>
                </a:cxn>
                <a:cxn ang="0">
                  <a:pos x="472" y="351"/>
                </a:cxn>
                <a:cxn ang="0">
                  <a:pos x="439" y="351"/>
                </a:cxn>
                <a:cxn ang="0">
                  <a:pos x="423" y="333"/>
                </a:cxn>
                <a:cxn ang="0">
                  <a:pos x="406" y="351"/>
                </a:cxn>
                <a:cxn ang="0">
                  <a:pos x="393" y="370"/>
                </a:cxn>
                <a:cxn ang="0">
                  <a:pos x="377" y="388"/>
                </a:cxn>
                <a:cxn ang="0">
                  <a:pos x="360" y="407"/>
                </a:cxn>
                <a:cxn ang="0">
                  <a:pos x="344" y="425"/>
                </a:cxn>
                <a:cxn ang="0">
                  <a:pos x="327" y="444"/>
                </a:cxn>
                <a:cxn ang="0">
                  <a:pos x="311" y="425"/>
                </a:cxn>
                <a:cxn ang="0">
                  <a:pos x="295" y="425"/>
                </a:cxn>
                <a:cxn ang="0">
                  <a:pos x="295" y="444"/>
                </a:cxn>
                <a:cxn ang="0">
                  <a:pos x="262" y="462"/>
                </a:cxn>
                <a:cxn ang="0">
                  <a:pos x="245" y="444"/>
                </a:cxn>
                <a:cxn ang="0">
                  <a:pos x="229" y="462"/>
                </a:cxn>
                <a:cxn ang="0">
                  <a:pos x="229" y="462"/>
                </a:cxn>
                <a:cxn ang="0">
                  <a:pos x="213" y="477"/>
                </a:cxn>
                <a:cxn ang="0">
                  <a:pos x="164" y="477"/>
                </a:cxn>
                <a:cxn ang="0">
                  <a:pos x="66" y="477"/>
                </a:cxn>
                <a:cxn ang="0">
                  <a:pos x="0" y="444"/>
                </a:cxn>
                <a:cxn ang="0">
                  <a:pos x="0" y="351"/>
                </a:cxn>
                <a:cxn ang="0">
                  <a:pos x="0" y="314"/>
                </a:cxn>
                <a:cxn ang="0">
                  <a:pos x="0" y="277"/>
                </a:cxn>
                <a:cxn ang="0">
                  <a:pos x="16" y="240"/>
                </a:cxn>
                <a:cxn ang="0">
                  <a:pos x="16" y="203"/>
                </a:cxn>
                <a:cxn ang="0">
                  <a:pos x="16" y="148"/>
                </a:cxn>
                <a:cxn ang="0">
                  <a:pos x="16" y="92"/>
                </a:cxn>
                <a:cxn ang="0">
                  <a:pos x="16" y="55"/>
                </a:cxn>
                <a:cxn ang="0">
                  <a:pos x="311" y="37"/>
                </a:cxn>
                <a:cxn ang="0">
                  <a:pos x="295" y="18"/>
                </a:cxn>
                <a:cxn ang="0">
                  <a:pos x="344" y="0"/>
                </a:cxn>
                <a:cxn ang="0">
                  <a:pos x="406" y="18"/>
                </a:cxn>
                <a:cxn ang="0">
                  <a:pos x="472" y="18"/>
                </a:cxn>
                <a:cxn ang="0">
                  <a:pos x="505" y="18"/>
                </a:cxn>
              </a:cxnLst>
              <a:rect l="0" t="0" r="r" b="b"/>
              <a:pathLst>
                <a:path w="636" h="477">
                  <a:moveTo>
                    <a:pt x="521" y="18"/>
                  </a:moveTo>
                  <a:lnTo>
                    <a:pt x="537" y="18"/>
                  </a:lnTo>
                  <a:lnTo>
                    <a:pt x="554" y="18"/>
                  </a:lnTo>
                  <a:lnTo>
                    <a:pt x="570" y="18"/>
                  </a:lnTo>
                  <a:lnTo>
                    <a:pt x="587" y="18"/>
                  </a:lnTo>
                  <a:lnTo>
                    <a:pt x="603" y="18"/>
                  </a:lnTo>
                  <a:lnTo>
                    <a:pt x="619" y="18"/>
                  </a:lnTo>
                  <a:lnTo>
                    <a:pt x="636" y="18"/>
                  </a:lnTo>
                  <a:lnTo>
                    <a:pt x="636" y="37"/>
                  </a:lnTo>
                  <a:lnTo>
                    <a:pt x="619" y="37"/>
                  </a:lnTo>
                  <a:lnTo>
                    <a:pt x="619" y="55"/>
                  </a:lnTo>
                  <a:lnTo>
                    <a:pt x="619" y="74"/>
                  </a:lnTo>
                  <a:lnTo>
                    <a:pt x="619" y="92"/>
                  </a:lnTo>
                  <a:lnTo>
                    <a:pt x="603" y="92"/>
                  </a:lnTo>
                  <a:lnTo>
                    <a:pt x="603" y="111"/>
                  </a:lnTo>
                  <a:lnTo>
                    <a:pt x="603" y="129"/>
                  </a:lnTo>
                  <a:lnTo>
                    <a:pt x="603" y="148"/>
                  </a:lnTo>
                  <a:lnTo>
                    <a:pt x="587" y="166"/>
                  </a:lnTo>
                  <a:lnTo>
                    <a:pt x="587" y="185"/>
                  </a:lnTo>
                  <a:lnTo>
                    <a:pt x="587" y="203"/>
                  </a:lnTo>
                  <a:lnTo>
                    <a:pt x="587" y="222"/>
                  </a:lnTo>
                  <a:lnTo>
                    <a:pt x="570" y="222"/>
                  </a:lnTo>
                  <a:lnTo>
                    <a:pt x="570" y="240"/>
                  </a:lnTo>
                  <a:lnTo>
                    <a:pt x="570" y="259"/>
                  </a:lnTo>
                  <a:lnTo>
                    <a:pt x="554" y="296"/>
                  </a:lnTo>
                  <a:lnTo>
                    <a:pt x="554" y="314"/>
                  </a:lnTo>
                  <a:lnTo>
                    <a:pt x="554" y="333"/>
                  </a:lnTo>
                  <a:lnTo>
                    <a:pt x="537" y="351"/>
                  </a:lnTo>
                  <a:lnTo>
                    <a:pt x="537" y="370"/>
                  </a:lnTo>
                  <a:lnTo>
                    <a:pt x="554" y="370"/>
                  </a:lnTo>
                  <a:lnTo>
                    <a:pt x="587" y="388"/>
                  </a:lnTo>
                  <a:lnTo>
                    <a:pt x="603" y="388"/>
                  </a:lnTo>
                  <a:lnTo>
                    <a:pt x="619" y="388"/>
                  </a:lnTo>
                  <a:lnTo>
                    <a:pt x="619" y="407"/>
                  </a:lnTo>
                  <a:lnTo>
                    <a:pt x="603" y="425"/>
                  </a:lnTo>
                  <a:lnTo>
                    <a:pt x="570" y="462"/>
                  </a:lnTo>
                  <a:lnTo>
                    <a:pt x="570" y="477"/>
                  </a:lnTo>
                  <a:lnTo>
                    <a:pt x="554" y="477"/>
                  </a:lnTo>
                  <a:lnTo>
                    <a:pt x="554" y="462"/>
                  </a:lnTo>
                  <a:lnTo>
                    <a:pt x="537" y="462"/>
                  </a:lnTo>
                  <a:lnTo>
                    <a:pt x="537" y="444"/>
                  </a:lnTo>
                  <a:lnTo>
                    <a:pt x="521" y="444"/>
                  </a:lnTo>
                  <a:lnTo>
                    <a:pt x="505" y="444"/>
                  </a:lnTo>
                  <a:lnTo>
                    <a:pt x="505" y="425"/>
                  </a:lnTo>
                  <a:lnTo>
                    <a:pt x="488" y="425"/>
                  </a:lnTo>
                  <a:lnTo>
                    <a:pt x="488" y="407"/>
                  </a:lnTo>
                  <a:lnTo>
                    <a:pt x="488" y="388"/>
                  </a:lnTo>
                  <a:lnTo>
                    <a:pt x="488" y="370"/>
                  </a:lnTo>
                  <a:lnTo>
                    <a:pt x="472" y="370"/>
                  </a:lnTo>
                  <a:lnTo>
                    <a:pt x="472" y="351"/>
                  </a:lnTo>
                  <a:lnTo>
                    <a:pt x="456" y="351"/>
                  </a:lnTo>
                  <a:lnTo>
                    <a:pt x="439" y="351"/>
                  </a:lnTo>
                  <a:lnTo>
                    <a:pt x="423" y="351"/>
                  </a:lnTo>
                  <a:lnTo>
                    <a:pt x="423" y="333"/>
                  </a:lnTo>
                  <a:lnTo>
                    <a:pt x="423" y="351"/>
                  </a:lnTo>
                  <a:lnTo>
                    <a:pt x="406" y="351"/>
                  </a:lnTo>
                  <a:lnTo>
                    <a:pt x="393" y="351"/>
                  </a:lnTo>
                  <a:lnTo>
                    <a:pt x="393" y="370"/>
                  </a:lnTo>
                  <a:lnTo>
                    <a:pt x="377" y="370"/>
                  </a:lnTo>
                  <a:lnTo>
                    <a:pt x="377" y="388"/>
                  </a:lnTo>
                  <a:lnTo>
                    <a:pt x="360" y="388"/>
                  </a:lnTo>
                  <a:lnTo>
                    <a:pt x="360" y="407"/>
                  </a:lnTo>
                  <a:lnTo>
                    <a:pt x="344" y="407"/>
                  </a:lnTo>
                  <a:lnTo>
                    <a:pt x="344" y="425"/>
                  </a:lnTo>
                  <a:lnTo>
                    <a:pt x="327" y="425"/>
                  </a:lnTo>
                  <a:lnTo>
                    <a:pt x="327" y="444"/>
                  </a:lnTo>
                  <a:lnTo>
                    <a:pt x="327" y="425"/>
                  </a:lnTo>
                  <a:lnTo>
                    <a:pt x="311" y="425"/>
                  </a:lnTo>
                  <a:lnTo>
                    <a:pt x="311" y="407"/>
                  </a:lnTo>
                  <a:lnTo>
                    <a:pt x="295" y="425"/>
                  </a:lnTo>
                  <a:lnTo>
                    <a:pt x="311" y="425"/>
                  </a:lnTo>
                  <a:lnTo>
                    <a:pt x="295" y="444"/>
                  </a:lnTo>
                  <a:lnTo>
                    <a:pt x="278" y="462"/>
                  </a:lnTo>
                  <a:lnTo>
                    <a:pt x="262" y="462"/>
                  </a:lnTo>
                  <a:lnTo>
                    <a:pt x="262" y="444"/>
                  </a:lnTo>
                  <a:lnTo>
                    <a:pt x="245" y="444"/>
                  </a:lnTo>
                  <a:lnTo>
                    <a:pt x="229" y="444"/>
                  </a:lnTo>
                  <a:lnTo>
                    <a:pt x="229" y="462"/>
                  </a:lnTo>
                  <a:lnTo>
                    <a:pt x="245" y="462"/>
                  </a:lnTo>
                  <a:lnTo>
                    <a:pt x="229" y="462"/>
                  </a:lnTo>
                  <a:lnTo>
                    <a:pt x="229" y="477"/>
                  </a:lnTo>
                  <a:lnTo>
                    <a:pt x="213" y="477"/>
                  </a:lnTo>
                  <a:lnTo>
                    <a:pt x="197" y="477"/>
                  </a:lnTo>
                  <a:lnTo>
                    <a:pt x="164" y="477"/>
                  </a:lnTo>
                  <a:lnTo>
                    <a:pt x="115" y="477"/>
                  </a:lnTo>
                  <a:lnTo>
                    <a:pt x="66" y="477"/>
                  </a:lnTo>
                  <a:lnTo>
                    <a:pt x="0" y="477"/>
                  </a:lnTo>
                  <a:lnTo>
                    <a:pt x="0" y="444"/>
                  </a:lnTo>
                  <a:lnTo>
                    <a:pt x="0" y="370"/>
                  </a:lnTo>
                  <a:lnTo>
                    <a:pt x="0" y="351"/>
                  </a:lnTo>
                  <a:lnTo>
                    <a:pt x="0" y="333"/>
                  </a:lnTo>
                  <a:lnTo>
                    <a:pt x="0" y="314"/>
                  </a:lnTo>
                  <a:lnTo>
                    <a:pt x="0" y="296"/>
                  </a:lnTo>
                  <a:lnTo>
                    <a:pt x="0" y="277"/>
                  </a:lnTo>
                  <a:lnTo>
                    <a:pt x="0" y="259"/>
                  </a:lnTo>
                  <a:lnTo>
                    <a:pt x="16" y="240"/>
                  </a:lnTo>
                  <a:lnTo>
                    <a:pt x="16" y="222"/>
                  </a:lnTo>
                  <a:lnTo>
                    <a:pt x="16" y="203"/>
                  </a:lnTo>
                  <a:lnTo>
                    <a:pt x="16" y="185"/>
                  </a:lnTo>
                  <a:lnTo>
                    <a:pt x="16" y="148"/>
                  </a:lnTo>
                  <a:lnTo>
                    <a:pt x="16" y="111"/>
                  </a:lnTo>
                  <a:lnTo>
                    <a:pt x="16" y="92"/>
                  </a:lnTo>
                  <a:lnTo>
                    <a:pt x="16" y="74"/>
                  </a:lnTo>
                  <a:lnTo>
                    <a:pt x="16" y="55"/>
                  </a:lnTo>
                  <a:lnTo>
                    <a:pt x="311" y="55"/>
                  </a:lnTo>
                  <a:lnTo>
                    <a:pt x="311" y="37"/>
                  </a:lnTo>
                  <a:lnTo>
                    <a:pt x="295" y="37"/>
                  </a:lnTo>
                  <a:lnTo>
                    <a:pt x="295" y="18"/>
                  </a:lnTo>
                  <a:lnTo>
                    <a:pt x="295" y="0"/>
                  </a:lnTo>
                  <a:lnTo>
                    <a:pt x="344" y="0"/>
                  </a:lnTo>
                  <a:lnTo>
                    <a:pt x="360" y="18"/>
                  </a:lnTo>
                  <a:lnTo>
                    <a:pt x="406" y="18"/>
                  </a:lnTo>
                  <a:lnTo>
                    <a:pt x="456" y="18"/>
                  </a:lnTo>
                  <a:lnTo>
                    <a:pt x="472" y="18"/>
                  </a:lnTo>
                  <a:lnTo>
                    <a:pt x="488" y="18"/>
                  </a:lnTo>
                  <a:lnTo>
                    <a:pt x="505" y="18"/>
                  </a:lnTo>
                  <a:lnTo>
                    <a:pt x="521"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45" name="Group 152"/>
          <p:cNvGrpSpPr>
            <a:grpSpLocks/>
          </p:cNvGrpSpPr>
          <p:nvPr/>
        </p:nvGrpSpPr>
        <p:grpSpPr bwMode="auto">
          <a:xfrm>
            <a:off x="5218337" y="2257682"/>
            <a:ext cx="589735" cy="510346"/>
            <a:chOff x="3479" y="1001"/>
            <a:chExt cx="572" cy="495"/>
          </a:xfrm>
          <a:solidFill>
            <a:schemeClr val="accent5">
              <a:lumMod val="60000"/>
              <a:lumOff val="40000"/>
            </a:schemeClr>
          </a:solidFill>
        </p:grpSpPr>
        <p:sp>
          <p:nvSpPr>
            <p:cNvPr id="446" name="Freeform 154"/>
            <p:cNvSpPr>
              <a:spLocks/>
            </p:cNvSpPr>
            <p:nvPr/>
          </p:nvSpPr>
          <p:spPr bwMode="auto">
            <a:xfrm>
              <a:off x="3479" y="1001"/>
              <a:ext cx="572" cy="495"/>
            </a:xfrm>
            <a:custGeom>
              <a:avLst/>
              <a:gdLst/>
              <a:ahLst/>
              <a:cxnLst>
                <a:cxn ang="0">
                  <a:pos x="80" y="18"/>
                </a:cxn>
                <a:cxn ang="0">
                  <a:pos x="80" y="18"/>
                </a:cxn>
                <a:cxn ang="0">
                  <a:pos x="96" y="37"/>
                </a:cxn>
                <a:cxn ang="0">
                  <a:pos x="129" y="37"/>
                </a:cxn>
                <a:cxn ang="0">
                  <a:pos x="145" y="55"/>
                </a:cxn>
                <a:cxn ang="0">
                  <a:pos x="178" y="55"/>
                </a:cxn>
                <a:cxn ang="0">
                  <a:pos x="178" y="55"/>
                </a:cxn>
                <a:cxn ang="0">
                  <a:pos x="194" y="74"/>
                </a:cxn>
                <a:cxn ang="0">
                  <a:pos x="211" y="92"/>
                </a:cxn>
                <a:cxn ang="0">
                  <a:pos x="227" y="110"/>
                </a:cxn>
                <a:cxn ang="0">
                  <a:pos x="244" y="129"/>
                </a:cxn>
                <a:cxn ang="0">
                  <a:pos x="260" y="110"/>
                </a:cxn>
                <a:cxn ang="0">
                  <a:pos x="276" y="147"/>
                </a:cxn>
                <a:cxn ang="0">
                  <a:pos x="293" y="129"/>
                </a:cxn>
                <a:cxn ang="0">
                  <a:pos x="293" y="166"/>
                </a:cxn>
                <a:cxn ang="0">
                  <a:pos x="309" y="184"/>
                </a:cxn>
                <a:cxn ang="0">
                  <a:pos x="342" y="184"/>
                </a:cxn>
                <a:cxn ang="0">
                  <a:pos x="358" y="203"/>
                </a:cxn>
                <a:cxn ang="0">
                  <a:pos x="391" y="203"/>
                </a:cxn>
                <a:cxn ang="0">
                  <a:pos x="424" y="203"/>
                </a:cxn>
                <a:cxn ang="0">
                  <a:pos x="424" y="240"/>
                </a:cxn>
                <a:cxn ang="0">
                  <a:pos x="440" y="258"/>
                </a:cxn>
                <a:cxn ang="0">
                  <a:pos x="440" y="295"/>
                </a:cxn>
                <a:cxn ang="0">
                  <a:pos x="457" y="313"/>
                </a:cxn>
                <a:cxn ang="0">
                  <a:pos x="473" y="332"/>
                </a:cxn>
                <a:cxn ang="0">
                  <a:pos x="506" y="332"/>
                </a:cxn>
                <a:cxn ang="0">
                  <a:pos x="522" y="350"/>
                </a:cxn>
                <a:cxn ang="0">
                  <a:pos x="522" y="387"/>
                </a:cxn>
                <a:cxn ang="0">
                  <a:pos x="539" y="406"/>
                </a:cxn>
                <a:cxn ang="0">
                  <a:pos x="539" y="443"/>
                </a:cxn>
                <a:cxn ang="0">
                  <a:pos x="555" y="461"/>
                </a:cxn>
                <a:cxn ang="0">
                  <a:pos x="572" y="476"/>
                </a:cxn>
                <a:cxn ang="0">
                  <a:pos x="522" y="495"/>
                </a:cxn>
                <a:cxn ang="0">
                  <a:pos x="473" y="495"/>
                </a:cxn>
                <a:cxn ang="0">
                  <a:pos x="408" y="495"/>
                </a:cxn>
                <a:cxn ang="0">
                  <a:pos x="326" y="495"/>
                </a:cxn>
                <a:cxn ang="0">
                  <a:pos x="211" y="495"/>
                </a:cxn>
                <a:cxn ang="0">
                  <a:pos x="129" y="476"/>
                </a:cxn>
                <a:cxn ang="0">
                  <a:pos x="96" y="476"/>
                </a:cxn>
                <a:cxn ang="0">
                  <a:pos x="33" y="476"/>
                </a:cxn>
                <a:cxn ang="0">
                  <a:pos x="33" y="443"/>
                </a:cxn>
                <a:cxn ang="0">
                  <a:pos x="0" y="258"/>
                </a:cxn>
              </a:cxnLst>
              <a:rect l="0" t="0" r="r" b="b"/>
              <a:pathLst>
                <a:path w="572" h="495">
                  <a:moveTo>
                    <a:pt x="66" y="18"/>
                  </a:moveTo>
                  <a:lnTo>
                    <a:pt x="80" y="18"/>
                  </a:lnTo>
                  <a:lnTo>
                    <a:pt x="80" y="0"/>
                  </a:lnTo>
                  <a:lnTo>
                    <a:pt x="80" y="18"/>
                  </a:lnTo>
                  <a:lnTo>
                    <a:pt x="96" y="18"/>
                  </a:lnTo>
                  <a:lnTo>
                    <a:pt x="96" y="37"/>
                  </a:lnTo>
                  <a:lnTo>
                    <a:pt x="112" y="37"/>
                  </a:lnTo>
                  <a:lnTo>
                    <a:pt x="129" y="37"/>
                  </a:lnTo>
                  <a:lnTo>
                    <a:pt x="145" y="37"/>
                  </a:lnTo>
                  <a:lnTo>
                    <a:pt x="145" y="55"/>
                  </a:lnTo>
                  <a:lnTo>
                    <a:pt x="162" y="55"/>
                  </a:lnTo>
                  <a:lnTo>
                    <a:pt x="178" y="55"/>
                  </a:lnTo>
                  <a:lnTo>
                    <a:pt x="178" y="74"/>
                  </a:lnTo>
                  <a:lnTo>
                    <a:pt x="178" y="55"/>
                  </a:lnTo>
                  <a:lnTo>
                    <a:pt x="178" y="74"/>
                  </a:lnTo>
                  <a:lnTo>
                    <a:pt x="194" y="74"/>
                  </a:lnTo>
                  <a:lnTo>
                    <a:pt x="211" y="74"/>
                  </a:lnTo>
                  <a:lnTo>
                    <a:pt x="211" y="92"/>
                  </a:lnTo>
                  <a:lnTo>
                    <a:pt x="227" y="92"/>
                  </a:lnTo>
                  <a:lnTo>
                    <a:pt x="227" y="110"/>
                  </a:lnTo>
                  <a:lnTo>
                    <a:pt x="244" y="110"/>
                  </a:lnTo>
                  <a:lnTo>
                    <a:pt x="244" y="129"/>
                  </a:lnTo>
                  <a:lnTo>
                    <a:pt x="260" y="129"/>
                  </a:lnTo>
                  <a:lnTo>
                    <a:pt x="260" y="110"/>
                  </a:lnTo>
                  <a:lnTo>
                    <a:pt x="276" y="129"/>
                  </a:lnTo>
                  <a:lnTo>
                    <a:pt x="276" y="147"/>
                  </a:lnTo>
                  <a:lnTo>
                    <a:pt x="276" y="129"/>
                  </a:lnTo>
                  <a:lnTo>
                    <a:pt x="293" y="129"/>
                  </a:lnTo>
                  <a:lnTo>
                    <a:pt x="293" y="147"/>
                  </a:lnTo>
                  <a:lnTo>
                    <a:pt x="293" y="166"/>
                  </a:lnTo>
                  <a:lnTo>
                    <a:pt x="309" y="166"/>
                  </a:lnTo>
                  <a:lnTo>
                    <a:pt x="309" y="184"/>
                  </a:lnTo>
                  <a:lnTo>
                    <a:pt x="326" y="184"/>
                  </a:lnTo>
                  <a:lnTo>
                    <a:pt x="342" y="184"/>
                  </a:lnTo>
                  <a:lnTo>
                    <a:pt x="342" y="203"/>
                  </a:lnTo>
                  <a:lnTo>
                    <a:pt x="358" y="203"/>
                  </a:lnTo>
                  <a:lnTo>
                    <a:pt x="375" y="203"/>
                  </a:lnTo>
                  <a:lnTo>
                    <a:pt x="391" y="203"/>
                  </a:lnTo>
                  <a:lnTo>
                    <a:pt x="408" y="203"/>
                  </a:lnTo>
                  <a:lnTo>
                    <a:pt x="424" y="203"/>
                  </a:lnTo>
                  <a:lnTo>
                    <a:pt x="424" y="221"/>
                  </a:lnTo>
                  <a:lnTo>
                    <a:pt x="424" y="240"/>
                  </a:lnTo>
                  <a:lnTo>
                    <a:pt x="424" y="258"/>
                  </a:lnTo>
                  <a:lnTo>
                    <a:pt x="440" y="258"/>
                  </a:lnTo>
                  <a:lnTo>
                    <a:pt x="440" y="277"/>
                  </a:lnTo>
                  <a:lnTo>
                    <a:pt x="440" y="295"/>
                  </a:lnTo>
                  <a:lnTo>
                    <a:pt x="457" y="295"/>
                  </a:lnTo>
                  <a:lnTo>
                    <a:pt x="457" y="313"/>
                  </a:lnTo>
                  <a:lnTo>
                    <a:pt x="473" y="313"/>
                  </a:lnTo>
                  <a:lnTo>
                    <a:pt x="473" y="332"/>
                  </a:lnTo>
                  <a:lnTo>
                    <a:pt x="490" y="332"/>
                  </a:lnTo>
                  <a:lnTo>
                    <a:pt x="506" y="332"/>
                  </a:lnTo>
                  <a:lnTo>
                    <a:pt x="506" y="350"/>
                  </a:lnTo>
                  <a:lnTo>
                    <a:pt x="522" y="350"/>
                  </a:lnTo>
                  <a:lnTo>
                    <a:pt x="522" y="369"/>
                  </a:lnTo>
                  <a:lnTo>
                    <a:pt x="522" y="387"/>
                  </a:lnTo>
                  <a:lnTo>
                    <a:pt x="539" y="387"/>
                  </a:lnTo>
                  <a:lnTo>
                    <a:pt x="539" y="406"/>
                  </a:lnTo>
                  <a:lnTo>
                    <a:pt x="539" y="424"/>
                  </a:lnTo>
                  <a:lnTo>
                    <a:pt x="539" y="443"/>
                  </a:lnTo>
                  <a:lnTo>
                    <a:pt x="555" y="443"/>
                  </a:lnTo>
                  <a:lnTo>
                    <a:pt x="555" y="461"/>
                  </a:lnTo>
                  <a:lnTo>
                    <a:pt x="555" y="476"/>
                  </a:lnTo>
                  <a:lnTo>
                    <a:pt x="572" y="476"/>
                  </a:lnTo>
                  <a:lnTo>
                    <a:pt x="572" y="495"/>
                  </a:lnTo>
                  <a:lnTo>
                    <a:pt x="522" y="495"/>
                  </a:lnTo>
                  <a:lnTo>
                    <a:pt x="506" y="495"/>
                  </a:lnTo>
                  <a:lnTo>
                    <a:pt x="473" y="495"/>
                  </a:lnTo>
                  <a:lnTo>
                    <a:pt x="457" y="495"/>
                  </a:lnTo>
                  <a:lnTo>
                    <a:pt x="408" y="495"/>
                  </a:lnTo>
                  <a:lnTo>
                    <a:pt x="375" y="495"/>
                  </a:lnTo>
                  <a:lnTo>
                    <a:pt x="326" y="495"/>
                  </a:lnTo>
                  <a:lnTo>
                    <a:pt x="227" y="495"/>
                  </a:lnTo>
                  <a:lnTo>
                    <a:pt x="211" y="495"/>
                  </a:lnTo>
                  <a:lnTo>
                    <a:pt x="178" y="495"/>
                  </a:lnTo>
                  <a:lnTo>
                    <a:pt x="129" y="476"/>
                  </a:lnTo>
                  <a:lnTo>
                    <a:pt x="112" y="476"/>
                  </a:lnTo>
                  <a:lnTo>
                    <a:pt x="96" y="476"/>
                  </a:lnTo>
                  <a:lnTo>
                    <a:pt x="50" y="476"/>
                  </a:lnTo>
                  <a:lnTo>
                    <a:pt x="33" y="476"/>
                  </a:lnTo>
                  <a:lnTo>
                    <a:pt x="33" y="461"/>
                  </a:lnTo>
                  <a:lnTo>
                    <a:pt x="33" y="443"/>
                  </a:lnTo>
                  <a:lnTo>
                    <a:pt x="33" y="424"/>
                  </a:lnTo>
                  <a:lnTo>
                    <a:pt x="0" y="258"/>
                  </a:lnTo>
                  <a:lnTo>
                    <a:pt x="66"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Freeform 153"/>
            <p:cNvSpPr>
              <a:spLocks/>
            </p:cNvSpPr>
            <p:nvPr/>
          </p:nvSpPr>
          <p:spPr bwMode="auto">
            <a:xfrm>
              <a:off x="3479" y="1001"/>
              <a:ext cx="572" cy="495"/>
            </a:xfrm>
            <a:custGeom>
              <a:avLst/>
              <a:gdLst/>
              <a:ahLst/>
              <a:cxnLst>
                <a:cxn ang="0">
                  <a:pos x="80" y="18"/>
                </a:cxn>
                <a:cxn ang="0">
                  <a:pos x="80" y="18"/>
                </a:cxn>
                <a:cxn ang="0">
                  <a:pos x="96" y="37"/>
                </a:cxn>
                <a:cxn ang="0">
                  <a:pos x="129" y="37"/>
                </a:cxn>
                <a:cxn ang="0">
                  <a:pos x="145" y="55"/>
                </a:cxn>
                <a:cxn ang="0">
                  <a:pos x="178" y="55"/>
                </a:cxn>
                <a:cxn ang="0">
                  <a:pos x="178" y="55"/>
                </a:cxn>
                <a:cxn ang="0">
                  <a:pos x="194" y="74"/>
                </a:cxn>
                <a:cxn ang="0">
                  <a:pos x="211" y="92"/>
                </a:cxn>
                <a:cxn ang="0">
                  <a:pos x="227" y="110"/>
                </a:cxn>
                <a:cxn ang="0">
                  <a:pos x="244" y="129"/>
                </a:cxn>
                <a:cxn ang="0">
                  <a:pos x="260" y="110"/>
                </a:cxn>
                <a:cxn ang="0">
                  <a:pos x="276" y="147"/>
                </a:cxn>
                <a:cxn ang="0">
                  <a:pos x="293" y="129"/>
                </a:cxn>
                <a:cxn ang="0">
                  <a:pos x="293" y="166"/>
                </a:cxn>
                <a:cxn ang="0">
                  <a:pos x="309" y="184"/>
                </a:cxn>
                <a:cxn ang="0">
                  <a:pos x="342" y="184"/>
                </a:cxn>
                <a:cxn ang="0">
                  <a:pos x="358" y="203"/>
                </a:cxn>
                <a:cxn ang="0">
                  <a:pos x="391" y="203"/>
                </a:cxn>
                <a:cxn ang="0">
                  <a:pos x="424" y="203"/>
                </a:cxn>
                <a:cxn ang="0">
                  <a:pos x="424" y="240"/>
                </a:cxn>
                <a:cxn ang="0">
                  <a:pos x="440" y="258"/>
                </a:cxn>
                <a:cxn ang="0">
                  <a:pos x="440" y="295"/>
                </a:cxn>
                <a:cxn ang="0">
                  <a:pos x="457" y="313"/>
                </a:cxn>
                <a:cxn ang="0">
                  <a:pos x="473" y="332"/>
                </a:cxn>
                <a:cxn ang="0">
                  <a:pos x="506" y="332"/>
                </a:cxn>
                <a:cxn ang="0">
                  <a:pos x="522" y="350"/>
                </a:cxn>
                <a:cxn ang="0">
                  <a:pos x="522" y="387"/>
                </a:cxn>
                <a:cxn ang="0">
                  <a:pos x="539" y="406"/>
                </a:cxn>
                <a:cxn ang="0">
                  <a:pos x="539" y="443"/>
                </a:cxn>
                <a:cxn ang="0">
                  <a:pos x="555" y="461"/>
                </a:cxn>
                <a:cxn ang="0">
                  <a:pos x="572" y="476"/>
                </a:cxn>
                <a:cxn ang="0">
                  <a:pos x="522" y="495"/>
                </a:cxn>
                <a:cxn ang="0">
                  <a:pos x="473" y="495"/>
                </a:cxn>
                <a:cxn ang="0">
                  <a:pos x="408" y="495"/>
                </a:cxn>
                <a:cxn ang="0">
                  <a:pos x="326" y="495"/>
                </a:cxn>
                <a:cxn ang="0">
                  <a:pos x="211" y="495"/>
                </a:cxn>
                <a:cxn ang="0">
                  <a:pos x="129" y="476"/>
                </a:cxn>
                <a:cxn ang="0">
                  <a:pos x="96" y="476"/>
                </a:cxn>
                <a:cxn ang="0">
                  <a:pos x="33" y="476"/>
                </a:cxn>
                <a:cxn ang="0">
                  <a:pos x="33" y="443"/>
                </a:cxn>
                <a:cxn ang="0">
                  <a:pos x="0" y="258"/>
                </a:cxn>
              </a:cxnLst>
              <a:rect l="0" t="0" r="r" b="b"/>
              <a:pathLst>
                <a:path w="572" h="495">
                  <a:moveTo>
                    <a:pt x="66" y="18"/>
                  </a:moveTo>
                  <a:lnTo>
                    <a:pt x="80" y="18"/>
                  </a:lnTo>
                  <a:lnTo>
                    <a:pt x="80" y="0"/>
                  </a:lnTo>
                  <a:lnTo>
                    <a:pt x="80" y="18"/>
                  </a:lnTo>
                  <a:lnTo>
                    <a:pt x="96" y="18"/>
                  </a:lnTo>
                  <a:lnTo>
                    <a:pt x="96" y="37"/>
                  </a:lnTo>
                  <a:lnTo>
                    <a:pt x="112" y="37"/>
                  </a:lnTo>
                  <a:lnTo>
                    <a:pt x="129" y="37"/>
                  </a:lnTo>
                  <a:lnTo>
                    <a:pt x="145" y="37"/>
                  </a:lnTo>
                  <a:lnTo>
                    <a:pt x="145" y="55"/>
                  </a:lnTo>
                  <a:lnTo>
                    <a:pt x="162" y="55"/>
                  </a:lnTo>
                  <a:lnTo>
                    <a:pt x="178" y="55"/>
                  </a:lnTo>
                  <a:lnTo>
                    <a:pt x="178" y="74"/>
                  </a:lnTo>
                  <a:lnTo>
                    <a:pt x="178" y="55"/>
                  </a:lnTo>
                  <a:lnTo>
                    <a:pt x="178" y="74"/>
                  </a:lnTo>
                  <a:lnTo>
                    <a:pt x="194" y="74"/>
                  </a:lnTo>
                  <a:lnTo>
                    <a:pt x="211" y="74"/>
                  </a:lnTo>
                  <a:lnTo>
                    <a:pt x="211" y="92"/>
                  </a:lnTo>
                  <a:lnTo>
                    <a:pt x="227" y="92"/>
                  </a:lnTo>
                  <a:lnTo>
                    <a:pt x="227" y="110"/>
                  </a:lnTo>
                  <a:lnTo>
                    <a:pt x="244" y="110"/>
                  </a:lnTo>
                  <a:lnTo>
                    <a:pt x="244" y="129"/>
                  </a:lnTo>
                  <a:lnTo>
                    <a:pt x="260" y="129"/>
                  </a:lnTo>
                  <a:lnTo>
                    <a:pt x="260" y="110"/>
                  </a:lnTo>
                  <a:lnTo>
                    <a:pt x="276" y="129"/>
                  </a:lnTo>
                  <a:lnTo>
                    <a:pt x="276" y="147"/>
                  </a:lnTo>
                  <a:lnTo>
                    <a:pt x="276" y="129"/>
                  </a:lnTo>
                  <a:lnTo>
                    <a:pt x="293" y="129"/>
                  </a:lnTo>
                  <a:lnTo>
                    <a:pt x="293" y="147"/>
                  </a:lnTo>
                  <a:lnTo>
                    <a:pt x="293" y="166"/>
                  </a:lnTo>
                  <a:lnTo>
                    <a:pt x="309" y="166"/>
                  </a:lnTo>
                  <a:lnTo>
                    <a:pt x="309" y="184"/>
                  </a:lnTo>
                  <a:lnTo>
                    <a:pt x="326" y="184"/>
                  </a:lnTo>
                  <a:lnTo>
                    <a:pt x="342" y="184"/>
                  </a:lnTo>
                  <a:lnTo>
                    <a:pt x="342" y="203"/>
                  </a:lnTo>
                  <a:lnTo>
                    <a:pt x="358" y="203"/>
                  </a:lnTo>
                  <a:lnTo>
                    <a:pt x="375" y="203"/>
                  </a:lnTo>
                  <a:lnTo>
                    <a:pt x="391" y="203"/>
                  </a:lnTo>
                  <a:lnTo>
                    <a:pt x="408" y="203"/>
                  </a:lnTo>
                  <a:lnTo>
                    <a:pt x="424" y="203"/>
                  </a:lnTo>
                  <a:lnTo>
                    <a:pt x="424" y="221"/>
                  </a:lnTo>
                  <a:lnTo>
                    <a:pt x="424" y="240"/>
                  </a:lnTo>
                  <a:lnTo>
                    <a:pt x="424" y="258"/>
                  </a:lnTo>
                  <a:lnTo>
                    <a:pt x="440" y="258"/>
                  </a:lnTo>
                  <a:lnTo>
                    <a:pt x="440" y="277"/>
                  </a:lnTo>
                  <a:lnTo>
                    <a:pt x="440" y="295"/>
                  </a:lnTo>
                  <a:lnTo>
                    <a:pt x="457" y="295"/>
                  </a:lnTo>
                  <a:lnTo>
                    <a:pt x="457" y="313"/>
                  </a:lnTo>
                  <a:lnTo>
                    <a:pt x="473" y="313"/>
                  </a:lnTo>
                  <a:lnTo>
                    <a:pt x="473" y="332"/>
                  </a:lnTo>
                  <a:lnTo>
                    <a:pt x="490" y="332"/>
                  </a:lnTo>
                  <a:lnTo>
                    <a:pt x="506" y="332"/>
                  </a:lnTo>
                  <a:lnTo>
                    <a:pt x="506" y="350"/>
                  </a:lnTo>
                  <a:lnTo>
                    <a:pt x="522" y="350"/>
                  </a:lnTo>
                  <a:lnTo>
                    <a:pt x="522" y="369"/>
                  </a:lnTo>
                  <a:lnTo>
                    <a:pt x="522" y="387"/>
                  </a:lnTo>
                  <a:lnTo>
                    <a:pt x="539" y="387"/>
                  </a:lnTo>
                  <a:lnTo>
                    <a:pt x="539" y="406"/>
                  </a:lnTo>
                  <a:lnTo>
                    <a:pt x="539" y="424"/>
                  </a:lnTo>
                  <a:lnTo>
                    <a:pt x="539" y="443"/>
                  </a:lnTo>
                  <a:lnTo>
                    <a:pt x="555" y="443"/>
                  </a:lnTo>
                  <a:lnTo>
                    <a:pt x="555" y="461"/>
                  </a:lnTo>
                  <a:lnTo>
                    <a:pt x="555" y="476"/>
                  </a:lnTo>
                  <a:lnTo>
                    <a:pt x="572" y="476"/>
                  </a:lnTo>
                  <a:lnTo>
                    <a:pt x="572" y="495"/>
                  </a:lnTo>
                  <a:lnTo>
                    <a:pt x="522" y="495"/>
                  </a:lnTo>
                  <a:lnTo>
                    <a:pt x="506" y="495"/>
                  </a:lnTo>
                  <a:lnTo>
                    <a:pt x="473" y="495"/>
                  </a:lnTo>
                  <a:lnTo>
                    <a:pt x="457" y="495"/>
                  </a:lnTo>
                  <a:lnTo>
                    <a:pt x="408" y="495"/>
                  </a:lnTo>
                  <a:lnTo>
                    <a:pt x="375" y="495"/>
                  </a:lnTo>
                  <a:lnTo>
                    <a:pt x="326" y="495"/>
                  </a:lnTo>
                  <a:lnTo>
                    <a:pt x="227" y="495"/>
                  </a:lnTo>
                  <a:lnTo>
                    <a:pt x="211" y="495"/>
                  </a:lnTo>
                  <a:lnTo>
                    <a:pt x="178" y="495"/>
                  </a:lnTo>
                  <a:lnTo>
                    <a:pt x="129" y="476"/>
                  </a:lnTo>
                  <a:lnTo>
                    <a:pt x="112" y="476"/>
                  </a:lnTo>
                  <a:lnTo>
                    <a:pt x="96" y="476"/>
                  </a:lnTo>
                  <a:lnTo>
                    <a:pt x="50" y="476"/>
                  </a:lnTo>
                  <a:lnTo>
                    <a:pt x="33" y="476"/>
                  </a:lnTo>
                  <a:lnTo>
                    <a:pt x="33" y="461"/>
                  </a:lnTo>
                  <a:lnTo>
                    <a:pt x="33" y="443"/>
                  </a:lnTo>
                  <a:lnTo>
                    <a:pt x="33" y="424"/>
                  </a:lnTo>
                  <a:lnTo>
                    <a:pt x="0" y="258"/>
                  </a:lnTo>
                  <a:lnTo>
                    <a:pt x="66"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48" name="Group 149"/>
          <p:cNvGrpSpPr>
            <a:grpSpLocks/>
          </p:cNvGrpSpPr>
          <p:nvPr/>
        </p:nvGrpSpPr>
        <p:grpSpPr bwMode="auto">
          <a:xfrm>
            <a:off x="7789662" y="2257683"/>
            <a:ext cx="522719" cy="418587"/>
            <a:chOff x="5973" y="1001"/>
            <a:chExt cx="507" cy="406"/>
          </a:xfrm>
          <a:solidFill>
            <a:schemeClr val="accent5">
              <a:lumMod val="60000"/>
              <a:lumOff val="40000"/>
            </a:schemeClr>
          </a:solidFill>
        </p:grpSpPr>
        <p:sp>
          <p:nvSpPr>
            <p:cNvPr id="449" name="Freeform 151"/>
            <p:cNvSpPr>
              <a:spLocks/>
            </p:cNvSpPr>
            <p:nvPr/>
          </p:nvSpPr>
          <p:spPr bwMode="auto">
            <a:xfrm>
              <a:off x="5973" y="1001"/>
              <a:ext cx="507" cy="406"/>
            </a:xfrm>
            <a:custGeom>
              <a:avLst/>
              <a:gdLst/>
              <a:ahLst/>
              <a:cxnLst>
                <a:cxn ang="0">
                  <a:pos x="0" y="184"/>
                </a:cxn>
                <a:cxn ang="0">
                  <a:pos x="33" y="184"/>
                </a:cxn>
                <a:cxn ang="0">
                  <a:pos x="49" y="166"/>
                </a:cxn>
                <a:cxn ang="0">
                  <a:pos x="98" y="147"/>
                </a:cxn>
                <a:cxn ang="0">
                  <a:pos x="147" y="111"/>
                </a:cxn>
                <a:cxn ang="0">
                  <a:pos x="180" y="92"/>
                </a:cxn>
                <a:cxn ang="0">
                  <a:pos x="213" y="74"/>
                </a:cxn>
                <a:cxn ang="0">
                  <a:pos x="246" y="55"/>
                </a:cxn>
                <a:cxn ang="0">
                  <a:pos x="278" y="37"/>
                </a:cxn>
                <a:cxn ang="0">
                  <a:pos x="311" y="37"/>
                </a:cxn>
                <a:cxn ang="0">
                  <a:pos x="327" y="55"/>
                </a:cxn>
                <a:cxn ang="0">
                  <a:pos x="344" y="18"/>
                </a:cxn>
                <a:cxn ang="0">
                  <a:pos x="360" y="18"/>
                </a:cxn>
                <a:cxn ang="0">
                  <a:pos x="376" y="37"/>
                </a:cxn>
                <a:cxn ang="0">
                  <a:pos x="409" y="55"/>
                </a:cxn>
                <a:cxn ang="0">
                  <a:pos x="425" y="74"/>
                </a:cxn>
                <a:cxn ang="0">
                  <a:pos x="458" y="184"/>
                </a:cxn>
                <a:cxn ang="0">
                  <a:pos x="507" y="258"/>
                </a:cxn>
                <a:cxn ang="0">
                  <a:pos x="491" y="277"/>
                </a:cxn>
                <a:cxn ang="0">
                  <a:pos x="458" y="313"/>
                </a:cxn>
                <a:cxn ang="0">
                  <a:pos x="425" y="332"/>
                </a:cxn>
                <a:cxn ang="0">
                  <a:pos x="409" y="350"/>
                </a:cxn>
                <a:cxn ang="0">
                  <a:pos x="376" y="387"/>
                </a:cxn>
                <a:cxn ang="0">
                  <a:pos x="360" y="387"/>
                </a:cxn>
                <a:cxn ang="0">
                  <a:pos x="295" y="387"/>
                </a:cxn>
                <a:cxn ang="0">
                  <a:pos x="213" y="387"/>
                </a:cxn>
                <a:cxn ang="0">
                  <a:pos x="147" y="369"/>
                </a:cxn>
                <a:cxn ang="0">
                  <a:pos x="131" y="387"/>
                </a:cxn>
                <a:cxn ang="0">
                  <a:pos x="98" y="369"/>
                </a:cxn>
                <a:cxn ang="0">
                  <a:pos x="65" y="350"/>
                </a:cxn>
                <a:cxn ang="0">
                  <a:pos x="49" y="332"/>
                </a:cxn>
                <a:cxn ang="0">
                  <a:pos x="49" y="277"/>
                </a:cxn>
                <a:cxn ang="0">
                  <a:pos x="33" y="240"/>
                </a:cxn>
                <a:cxn ang="0">
                  <a:pos x="17" y="221"/>
                </a:cxn>
                <a:cxn ang="0">
                  <a:pos x="17" y="221"/>
                </a:cxn>
                <a:cxn ang="0">
                  <a:pos x="0" y="203"/>
                </a:cxn>
              </a:cxnLst>
              <a:rect l="0" t="0" r="r" b="b"/>
              <a:pathLst>
                <a:path w="507" h="406">
                  <a:moveTo>
                    <a:pt x="0" y="203"/>
                  </a:moveTo>
                  <a:lnTo>
                    <a:pt x="0" y="184"/>
                  </a:lnTo>
                  <a:lnTo>
                    <a:pt x="17" y="184"/>
                  </a:lnTo>
                  <a:lnTo>
                    <a:pt x="33" y="184"/>
                  </a:lnTo>
                  <a:lnTo>
                    <a:pt x="49" y="184"/>
                  </a:lnTo>
                  <a:lnTo>
                    <a:pt x="49" y="166"/>
                  </a:lnTo>
                  <a:lnTo>
                    <a:pt x="65" y="166"/>
                  </a:lnTo>
                  <a:lnTo>
                    <a:pt x="98" y="147"/>
                  </a:lnTo>
                  <a:lnTo>
                    <a:pt x="131" y="129"/>
                  </a:lnTo>
                  <a:lnTo>
                    <a:pt x="147" y="111"/>
                  </a:lnTo>
                  <a:lnTo>
                    <a:pt x="180" y="111"/>
                  </a:lnTo>
                  <a:lnTo>
                    <a:pt x="180" y="92"/>
                  </a:lnTo>
                  <a:lnTo>
                    <a:pt x="196" y="92"/>
                  </a:lnTo>
                  <a:lnTo>
                    <a:pt x="213" y="74"/>
                  </a:lnTo>
                  <a:lnTo>
                    <a:pt x="229" y="74"/>
                  </a:lnTo>
                  <a:lnTo>
                    <a:pt x="246" y="55"/>
                  </a:lnTo>
                  <a:lnTo>
                    <a:pt x="262" y="55"/>
                  </a:lnTo>
                  <a:lnTo>
                    <a:pt x="278" y="37"/>
                  </a:lnTo>
                  <a:lnTo>
                    <a:pt x="295" y="37"/>
                  </a:lnTo>
                  <a:lnTo>
                    <a:pt x="311" y="37"/>
                  </a:lnTo>
                  <a:lnTo>
                    <a:pt x="327" y="37"/>
                  </a:lnTo>
                  <a:lnTo>
                    <a:pt x="327" y="55"/>
                  </a:lnTo>
                  <a:lnTo>
                    <a:pt x="344" y="37"/>
                  </a:lnTo>
                  <a:lnTo>
                    <a:pt x="344" y="18"/>
                  </a:lnTo>
                  <a:lnTo>
                    <a:pt x="344" y="0"/>
                  </a:lnTo>
                  <a:lnTo>
                    <a:pt x="360" y="18"/>
                  </a:lnTo>
                  <a:lnTo>
                    <a:pt x="376" y="18"/>
                  </a:lnTo>
                  <a:lnTo>
                    <a:pt x="376" y="37"/>
                  </a:lnTo>
                  <a:lnTo>
                    <a:pt x="392" y="37"/>
                  </a:lnTo>
                  <a:lnTo>
                    <a:pt x="409" y="55"/>
                  </a:lnTo>
                  <a:lnTo>
                    <a:pt x="425" y="55"/>
                  </a:lnTo>
                  <a:lnTo>
                    <a:pt x="425" y="74"/>
                  </a:lnTo>
                  <a:lnTo>
                    <a:pt x="442" y="129"/>
                  </a:lnTo>
                  <a:lnTo>
                    <a:pt x="458" y="184"/>
                  </a:lnTo>
                  <a:lnTo>
                    <a:pt x="458" y="203"/>
                  </a:lnTo>
                  <a:lnTo>
                    <a:pt x="507" y="258"/>
                  </a:lnTo>
                  <a:lnTo>
                    <a:pt x="507" y="277"/>
                  </a:lnTo>
                  <a:lnTo>
                    <a:pt x="491" y="277"/>
                  </a:lnTo>
                  <a:lnTo>
                    <a:pt x="474" y="295"/>
                  </a:lnTo>
                  <a:lnTo>
                    <a:pt x="458" y="313"/>
                  </a:lnTo>
                  <a:lnTo>
                    <a:pt x="442" y="332"/>
                  </a:lnTo>
                  <a:lnTo>
                    <a:pt x="425" y="332"/>
                  </a:lnTo>
                  <a:lnTo>
                    <a:pt x="425" y="350"/>
                  </a:lnTo>
                  <a:lnTo>
                    <a:pt x="409" y="350"/>
                  </a:lnTo>
                  <a:lnTo>
                    <a:pt x="392" y="369"/>
                  </a:lnTo>
                  <a:lnTo>
                    <a:pt x="376" y="387"/>
                  </a:lnTo>
                  <a:lnTo>
                    <a:pt x="360" y="406"/>
                  </a:lnTo>
                  <a:lnTo>
                    <a:pt x="360" y="387"/>
                  </a:lnTo>
                  <a:lnTo>
                    <a:pt x="327" y="387"/>
                  </a:lnTo>
                  <a:lnTo>
                    <a:pt x="295" y="387"/>
                  </a:lnTo>
                  <a:lnTo>
                    <a:pt x="246" y="387"/>
                  </a:lnTo>
                  <a:lnTo>
                    <a:pt x="213" y="387"/>
                  </a:lnTo>
                  <a:lnTo>
                    <a:pt x="180" y="387"/>
                  </a:lnTo>
                  <a:lnTo>
                    <a:pt x="147" y="369"/>
                  </a:lnTo>
                  <a:lnTo>
                    <a:pt x="131" y="369"/>
                  </a:lnTo>
                  <a:lnTo>
                    <a:pt x="131" y="387"/>
                  </a:lnTo>
                  <a:lnTo>
                    <a:pt x="115" y="387"/>
                  </a:lnTo>
                  <a:lnTo>
                    <a:pt x="98" y="369"/>
                  </a:lnTo>
                  <a:lnTo>
                    <a:pt x="65" y="369"/>
                  </a:lnTo>
                  <a:lnTo>
                    <a:pt x="65" y="350"/>
                  </a:lnTo>
                  <a:lnTo>
                    <a:pt x="65" y="332"/>
                  </a:lnTo>
                  <a:lnTo>
                    <a:pt x="49" y="332"/>
                  </a:lnTo>
                  <a:lnTo>
                    <a:pt x="49" y="295"/>
                  </a:lnTo>
                  <a:lnTo>
                    <a:pt x="49" y="277"/>
                  </a:lnTo>
                  <a:lnTo>
                    <a:pt x="33" y="277"/>
                  </a:lnTo>
                  <a:lnTo>
                    <a:pt x="33" y="240"/>
                  </a:lnTo>
                  <a:lnTo>
                    <a:pt x="33" y="221"/>
                  </a:lnTo>
                  <a:lnTo>
                    <a:pt x="17" y="221"/>
                  </a:lnTo>
                  <a:lnTo>
                    <a:pt x="17" y="203"/>
                  </a:lnTo>
                  <a:lnTo>
                    <a:pt x="17" y="221"/>
                  </a:lnTo>
                  <a:lnTo>
                    <a:pt x="17" y="203"/>
                  </a:lnTo>
                  <a:lnTo>
                    <a:pt x="0" y="20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Freeform 150"/>
            <p:cNvSpPr>
              <a:spLocks/>
            </p:cNvSpPr>
            <p:nvPr/>
          </p:nvSpPr>
          <p:spPr bwMode="auto">
            <a:xfrm>
              <a:off x="5973" y="1001"/>
              <a:ext cx="507" cy="406"/>
            </a:xfrm>
            <a:custGeom>
              <a:avLst/>
              <a:gdLst/>
              <a:ahLst/>
              <a:cxnLst>
                <a:cxn ang="0">
                  <a:pos x="0" y="184"/>
                </a:cxn>
                <a:cxn ang="0">
                  <a:pos x="33" y="184"/>
                </a:cxn>
                <a:cxn ang="0">
                  <a:pos x="49" y="166"/>
                </a:cxn>
                <a:cxn ang="0">
                  <a:pos x="98" y="147"/>
                </a:cxn>
                <a:cxn ang="0">
                  <a:pos x="147" y="111"/>
                </a:cxn>
                <a:cxn ang="0">
                  <a:pos x="180" y="92"/>
                </a:cxn>
                <a:cxn ang="0">
                  <a:pos x="213" y="74"/>
                </a:cxn>
                <a:cxn ang="0">
                  <a:pos x="246" y="55"/>
                </a:cxn>
                <a:cxn ang="0">
                  <a:pos x="278" y="37"/>
                </a:cxn>
                <a:cxn ang="0">
                  <a:pos x="311" y="37"/>
                </a:cxn>
                <a:cxn ang="0">
                  <a:pos x="327" y="55"/>
                </a:cxn>
                <a:cxn ang="0">
                  <a:pos x="344" y="18"/>
                </a:cxn>
                <a:cxn ang="0">
                  <a:pos x="360" y="18"/>
                </a:cxn>
                <a:cxn ang="0">
                  <a:pos x="376" y="37"/>
                </a:cxn>
                <a:cxn ang="0">
                  <a:pos x="409" y="55"/>
                </a:cxn>
                <a:cxn ang="0">
                  <a:pos x="425" y="74"/>
                </a:cxn>
                <a:cxn ang="0">
                  <a:pos x="458" y="184"/>
                </a:cxn>
                <a:cxn ang="0">
                  <a:pos x="507" y="258"/>
                </a:cxn>
                <a:cxn ang="0">
                  <a:pos x="491" y="277"/>
                </a:cxn>
                <a:cxn ang="0">
                  <a:pos x="458" y="313"/>
                </a:cxn>
                <a:cxn ang="0">
                  <a:pos x="425" y="332"/>
                </a:cxn>
                <a:cxn ang="0">
                  <a:pos x="409" y="350"/>
                </a:cxn>
                <a:cxn ang="0">
                  <a:pos x="376" y="387"/>
                </a:cxn>
                <a:cxn ang="0">
                  <a:pos x="360" y="387"/>
                </a:cxn>
                <a:cxn ang="0">
                  <a:pos x="295" y="387"/>
                </a:cxn>
                <a:cxn ang="0">
                  <a:pos x="213" y="387"/>
                </a:cxn>
                <a:cxn ang="0">
                  <a:pos x="147" y="369"/>
                </a:cxn>
                <a:cxn ang="0">
                  <a:pos x="131" y="387"/>
                </a:cxn>
                <a:cxn ang="0">
                  <a:pos x="98" y="369"/>
                </a:cxn>
                <a:cxn ang="0">
                  <a:pos x="65" y="350"/>
                </a:cxn>
                <a:cxn ang="0">
                  <a:pos x="49" y="332"/>
                </a:cxn>
                <a:cxn ang="0">
                  <a:pos x="49" y="277"/>
                </a:cxn>
                <a:cxn ang="0">
                  <a:pos x="33" y="240"/>
                </a:cxn>
                <a:cxn ang="0">
                  <a:pos x="17" y="221"/>
                </a:cxn>
                <a:cxn ang="0">
                  <a:pos x="17" y="221"/>
                </a:cxn>
                <a:cxn ang="0">
                  <a:pos x="0" y="203"/>
                </a:cxn>
              </a:cxnLst>
              <a:rect l="0" t="0" r="r" b="b"/>
              <a:pathLst>
                <a:path w="507" h="406">
                  <a:moveTo>
                    <a:pt x="0" y="203"/>
                  </a:moveTo>
                  <a:lnTo>
                    <a:pt x="0" y="184"/>
                  </a:lnTo>
                  <a:lnTo>
                    <a:pt x="17" y="184"/>
                  </a:lnTo>
                  <a:lnTo>
                    <a:pt x="33" y="184"/>
                  </a:lnTo>
                  <a:lnTo>
                    <a:pt x="49" y="184"/>
                  </a:lnTo>
                  <a:lnTo>
                    <a:pt x="49" y="166"/>
                  </a:lnTo>
                  <a:lnTo>
                    <a:pt x="65" y="166"/>
                  </a:lnTo>
                  <a:lnTo>
                    <a:pt x="98" y="147"/>
                  </a:lnTo>
                  <a:lnTo>
                    <a:pt x="131" y="129"/>
                  </a:lnTo>
                  <a:lnTo>
                    <a:pt x="147" y="111"/>
                  </a:lnTo>
                  <a:lnTo>
                    <a:pt x="180" y="111"/>
                  </a:lnTo>
                  <a:lnTo>
                    <a:pt x="180" y="92"/>
                  </a:lnTo>
                  <a:lnTo>
                    <a:pt x="196" y="92"/>
                  </a:lnTo>
                  <a:lnTo>
                    <a:pt x="213" y="74"/>
                  </a:lnTo>
                  <a:lnTo>
                    <a:pt x="229" y="74"/>
                  </a:lnTo>
                  <a:lnTo>
                    <a:pt x="246" y="55"/>
                  </a:lnTo>
                  <a:lnTo>
                    <a:pt x="262" y="55"/>
                  </a:lnTo>
                  <a:lnTo>
                    <a:pt x="278" y="37"/>
                  </a:lnTo>
                  <a:lnTo>
                    <a:pt x="295" y="37"/>
                  </a:lnTo>
                  <a:lnTo>
                    <a:pt x="311" y="37"/>
                  </a:lnTo>
                  <a:lnTo>
                    <a:pt x="327" y="37"/>
                  </a:lnTo>
                  <a:lnTo>
                    <a:pt x="327" y="55"/>
                  </a:lnTo>
                  <a:lnTo>
                    <a:pt x="344" y="37"/>
                  </a:lnTo>
                  <a:lnTo>
                    <a:pt x="344" y="18"/>
                  </a:lnTo>
                  <a:lnTo>
                    <a:pt x="344" y="0"/>
                  </a:lnTo>
                  <a:lnTo>
                    <a:pt x="360" y="18"/>
                  </a:lnTo>
                  <a:lnTo>
                    <a:pt x="376" y="18"/>
                  </a:lnTo>
                  <a:lnTo>
                    <a:pt x="376" y="37"/>
                  </a:lnTo>
                  <a:lnTo>
                    <a:pt x="392" y="37"/>
                  </a:lnTo>
                  <a:lnTo>
                    <a:pt x="409" y="55"/>
                  </a:lnTo>
                  <a:lnTo>
                    <a:pt x="425" y="55"/>
                  </a:lnTo>
                  <a:lnTo>
                    <a:pt x="425" y="74"/>
                  </a:lnTo>
                  <a:lnTo>
                    <a:pt x="442" y="129"/>
                  </a:lnTo>
                  <a:lnTo>
                    <a:pt x="458" y="184"/>
                  </a:lnTo>
                  <a:lnTo>
                    <a:pt x="458" y="203"/>
                  </a:lnTo>
                  <a:lnTo>
                    <a:pt x="507" y="258"/>
                  </a:lnTo>
                  <a:lnTo>
                    <a:pt x="507" y="277"/>
                  </a:lnTo>
                  <a:lnTo>
                    <a:pt x="491" y="277"/>
                  </a:lnTo>
                  <a:lnTo>
                    <a:pt x="474" y="295"/>
                  </a:lnTo>
                  <a:lnTo>
                    <a:pt x="458" y="313"/>
                  </a:lnTo>
                  <a:lnTo>
                    <a:pt x="442" y="332"/>
                  </a:lnTo>
                  <a:lnTo>
                    <a:pt x="425" y="332"/>
                  </a:lnTo>
                  <a:lnTo>
                    <a:pt x="425" y="350"/>
                  </a:lnTo>
                  <a:lnTo>
                    <a:pt x="409" y="350"/>
                  </a:lnTo>
                  <a:lnTo>
                    <a:pt x="392" y="369"/>
                  </a:lnTo>
                  <a:lnTo>
                    <a:pt x="376" y="387"/>
                  </a:lnTo>
                  <a:lnTo>
                    <a:pt x="360" y="406"/>
                  </a:lnTo>
                  <a:lnTo>
                    <a:pt x="360" y="387"/>
                  </a:lnTo>
                  <a:lnTo>
                    <a:pt x="327" y="387"/>
                  </a:lnTo>
                  <a:lnTo>
                    <a:pt x="295" y="387"/>
                  </a:lnTo>
                  <a:lnTo>
                    <a:pt x="246" y="387"/>
                  </a:lnTo>
                  <a:lnTo>
                    <a:pt x="213" y="387"/>
                  </a:lnTo>
                  <a:lnTo>
                    <a:pt x="180" y="387"/>
                  </a:lnTo>
                  <a:lnTo>
                    <a:pt x="147" y="369"/>
                  </a:lnTo>
                  <a:lnTo>
                    <a:pt x="131" y="369"/>
                  </a:lnTo>
                  <a:lnTo>
                    <a:pt x="131" y="387"/>
                  </a:lnTo>
                  <a:lnTo>
                    <a:pt x="115" y="387"/>
                  </a:lnTo>
                  <a:lnTo>
                    <a:pt x="98" y="369"/>
                  </a:lnTo>
                  <a:lnTo>
                    <a:pt x="65" y="369"/>
                  </a:lnTo>
                  <a:lnTo>
                    <a:pt x="65" y="350"/>
                  </a:lnTo>
                  <a:lnTo>
                    <a:pt x="65" y="332"/>
                  </a:lnTo>
                  <a:lnTo>
                    <a:pt x="49" y="332"/>
                  </a:lnTo>
                  <a:lnTo>
                    <a:pt x="49" y="295"/>
                  </a:lnTo>
                  <a:lnTo>
                    <a:pt x="49" y="277"/>
                  </a:lnTo>
                  <a:lnTo>
                    <a:pt x="33" y="277"/>
                  </a:lnTo>
                  <a:lnTo>
                    <a:pt x="33" y="240"/>
                  </a:lnTo>
                  <a:lnTo>
                    <a:pt x="33" y="221"/>
                  </a:lnTo>
                  <a:lnTo>
                    <a:pt x="17" y="221"/>
                  </a:lnTo>
                  <a:lnTo>
                    <a:pt x="17" y="203"/>
                  </a:lnTo>
                  <a:lnTo>
                    <a:pt x="17" y="221"/>
                  </a:lnTo>
                  <a:lnTo>
                    <a:pt x="17" y="203"/>
                  </a:lnTo>
                  <a:lnTo>
                    <a:pt x="0" y="20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51" name="Group 146"/>
          <p:cNvGrpSpPr>
            <a:grpSpLocks/>
          </p:cNvGrpSpPr>
          <p:nvPr/>
        </p:nvGrpSpPr>
        <p:grpSpPr bwMode="auto">
          <a:xfrm>
            <a:off x="3099622" y="2275210"/>
            <a:ext cx="721703" cy="550555"/>
            <a:chOff x="1424" y="1018"/>
            <a:chExt cx="700" cy="534"/>
          </a:xfrm>
          <a:solidFill>
            <a:schemeClr val="accent5">
              <a:lumMod val="60000"/>
              <a:lumOff val="40000"/>
            </a:schemeClr>
          </a:solidFill>
        </p:grpSpPr>
        <p:sp>
          <p:nvSpPr>
            <p:cNvPr id="452" name="Freeform 148"/>
            <p:cNvSpPr>
              <a:spLocks/>
            </p:cNvSpPr>
            <p:nvPr/>
          </p:nvSpPr>
          <p:spPr bwMode="auto">
            <a:xfrm>
              <a:off x="1424" y="1018"/>
              <a:ext cx="700" cy="534"/>
            </a:xfrm>
            <a:custGeom>
              <a:avLst/>
              <a:gdLst/>
              <a:ahLst/>
              <a:cxnLst>
                <a:cxn ang="0">
                  <a:pos x="147" y="130"/>
                </a:cxn>
                <a:cxn ang="0">
                  <a:pos x="164" y="130"/>
                </a:cxn>
                <a:cxn ang="0">
                  <a:pos x="180" y="93"/>
                </a:cxn>
                <a:cxn ang="0">
                  <a:pos x="213" y="111"/>
                </a:cxn>
                <a:cxn ang="0">
                  <a:pos x="262" y="74"/>
                </a:cxn>
                <a:cxn ang="0">
                  <a:pos x="360" y="19"/>
                </a:cxn>
                <a:cxn ang="0">
                  <a:pos x="409" y="19"/>
                </a:cxn>
                <a:cxn ang="0">
                  <a:pos x="425" y="19"/>
                </a:cxn>
                <a:cxn ang="0">
                  <a:pos x="442" y="19"/>
                </a:cxn>
                <a:cxn ang="0">
                  <a:pos x="474" y="0"/>
                </a:cxn>
                <a:cxn ang="0">
                  <a:pos x="523" y="0"/>
                </a:cxn>
                <a:cxn ang="0">
                  <a:pos x="540" y="56"/>
                </a:cxn>
                <a:cxn ang="0">
                  <a:pos x="556" y="93"/>
                </a:cxn>
                <a:cxn ang="0">
                  <a:pos x="572" y="130"/>
                </a:cxn>
                <a:cxn ang="0">
                  <a:pos x="605" y="148"/>
                </a:cxn>
                <a:cxn ang="0">
                  <a:pos x="589" y="185"/>
                </a:cxn>
                <a:cxn ang="0">
                  <a:pos x="589" y="241"/>
                </a:cxn>
                <a:cxn ang="0">
                  <a:pos x="605" y="278"/>
                </a:cxn>
                <a:cxn ang="0">
                  <a:pos x="572" y="297"/>
                </a:cxn>
                <a:cxn ang="0">
                  <a:pos x="605" y="334"/>
                </a:cxn>
                <a:cxn ang="0">
                  <a:pos x="700" y="408"/>
                </a:cxn>
                <a:cxn ang="0">
                  <a:pos x="651" y="408"/>
                </a:cxn>
                <a:cxn ang="0">
                  <a:pos x="635" y="445"/>
                </a:cxn>
                <a:cxn ang="0">
                  <a:pos x="540" y="426"/>
                </a:cxn>
                <a:cxn ang="0">
                  <a:pos x="507" y="445"/>
                </a:cxn>
                <a:cxn ang="0">
                  <a:pos x="507" y="460"/>
                </a:cxn>
                <a:cxn ang="0">
                  <a:pos x="490" y="460"/>
                </a:cxn>
                <a:cxn ang="0">
                  <a:pos x="442" y="460"/>
                </a:cxn>
                <a:cxn ang="0">
                  <a:pos x="409" y="479"/>
                </a:cxn>
                <a:cxn ang="0">
                  <a:pos x="376" y="497"/>
                </a:cxn>
                <a:cxn ang="0">
                  <a:pos x="343" y="516"/>
                </a:cxn>
                <a:cxn ang="0">
                  <a:pos x="327" y="534"/>
                </a:cxn>
                <a:cxn ang="0">
                  <a:pos x="311" y="497"/>
                </a:cxn>
                <a:cxn ang="0">
                  <a:pos x="294" y="497"/>
                </a:cxn>
                <a:cxn ang="0">
                  <a:pos x="245" y="497"/>
                </a:cxn>
                <a:cxn ang="0">
                  <a:pos x="213" y="479"/>
                </a:cxn>
                <a:cxn ang="0">
                  <a:pos x="196" y="479"/>
                </a:cxn>
                <a:cxn ang="0">
                  <a:pos x="164" y="497"/>
                </a:cxn>
                <a:cxn ang="0">
                  <a:pos x="115" y="516"/>
                </a:cxn>
                <a:cxn ang="0">
                  <a:pos x="98" y="479"/>
                </a:cxn>
                <a:cxn ang="0">
                  <a:pos x="82" y="445"/>
                </a:cxn>
                <a:cxn ang="0">
                  <a:pos x="98" y="408"/>
                </a:cxn>
                <a:cxn ang="0">
                  <a:pos x="115" y="371"/>
                </a:cxn>
                <a:cxn ang="0">
                  <a:pos x="115" y="315"/>
                </a:cxn>
                <a:cxn ang="0">
                  <a:pos x="115" y="297"/>
                </a:cxn>
                <a:cxn ang="0">
                  <a:pos x="82" y="278"/>
                </a:cxn>
                <a:cxn ang="0">
                  <a:pos x="66" y="241"/>
                </a:cxn>
                <a:cxn ang="0">
                  <a:pos x="33" y="260"/>
                </a:cxn>
                <a:cxn ang="0">
                  <a:pos x="17" y="223"/>
                </a:cxn>
                <a:cxn ang="0">
                  <a:pos x="0" y="185"/>
                </a:cxn>
                <a:cxn ang="0">
                  <a:pos x="17" y="148"/>
                </a:cxn>
                <a:cxn ang="0">
                  <a:pos x="49" y="130"/>
                </a:cxn>
                <a:cxn ang="0">
                  <a:pos x="66" y="167"/>
                </a:cxn>
                <a:cxn ang="0">
                  <a:pos x="82" y="167"/>
                </a:cxn>
                <a:cxn ang="0">
                  <a:pos x="115" y="148"/>
                </a:cxn>
                <a:cxn ang="0">
                  <a:pos x="147" y="130"/>
                </a:cxn>
              </a:cxnLst>
              <a:rect l="0" t="0" r="r" b="b"/>
              <a:pathLst>
                <a:path w="700" h="534">
                  <a:moveTo>
                    <a:pt x="147" y="130"/>
                  </a:moveTo>
                  <a:lnTo>
                    <a:pt x="164" y="130"/>
                  </a:lnTo>
                  <a:lnTo>
                    <a:pt x="147" y="130"/>
                  </a:lnTo>
                  <a:lnTo>
                    <a:pt x="164" y="130"/>
                  </a:lnTo>
                  <a:lnTo>
                    <a:pt x="164" y="111"/>
                  </a:lnTo>
                  <a:lnTo>
                    <a:pt x="164" y="130"/>
                  </a:lnTo>
                  <a:lnTo>
                    <a:pt x="180" y="130"/>
                  </a:lnTo>
                  <a:lnTo>
                    <a:pt x="180" y="111"/>
                  </a:lnTo>
                  <a:lnTo>
                    <a:pt x="180" y="93"/>
                  </a:lnTo>
                  <a:lnTo>
                    <a:pt x="196" y="93"/>
                  </a:lnTo>
                  <a:lnTo>
                    <a:pt x="196" y="111"/>
                  </a:lnTo>
                  <a:lnTo>
                    <a:pt x="213" y="111"/>
                  </a:lnTo>
                  <a:lnTo>
                    <a:pt x="213" y="93"/>
                  </a:lnTo>
                  <a:lnTo>
                    <a:pt x="229" y="93"/>
                  </a:lnTo>
                  <a:lnTo>
                    <a:pt x="262" y="74"/>
                  </a:lnTo>
                  <a:lnTo>
                    <a:pt x="343" y="37"/>
                  </a:lnTo>
                  <a:lnTo>
                    <a:pt x="360" y="37"/>
                  </a:lnTo>
                  <a:lnTo>
                    <a:pt x="360" y="19"/>
                  </a:lnTo>
                  <a:lnTo>
                    <a:pt x="376" y="19"/>
                  </a:lnTo>
                  <a:lnTo>
                    <a:pt x="392" y="19"/>
                  </a:lnTo>
                  <a:lnTo>
                    <a:pt x="409" y="19"/>
                  </a:lnTo>
                  <a:lnTo>
                    <a:pt x="425" y="19"/>
                  </a:lnTo>
                  <a:lnTo>
                    <a:pt x="425" y="0"/>
                  </a:lnTo>
                  <a:lnTo>
                    <a:pt x="425" y="19"/>
                  </a:lnTo>
                  <a:lnTo>
                    <a:pt x="442" y="19"/>
                  </a:lnTo>
                  <a:lnTo>
                    <a:pt x="442" y="0"/>
                  </a:lnTo>
                  <a:lnTo>
                    <a:pt x="442" y="19"/>
                  </a:lnTo>
                  <a:lnTo>
                    <a:pt x="458" y="19"/>
                  </a:lnTo>
                  <a:lnTo>
                    <a:pt x="458" y="0"/>
                  </a:lnTo>
                  <a:lnTo>
                    <a:pt x="474" y="0"/>
                  </a:lnTo>
                  <a:lnTo>
                    <a:pt x="490" y="0"/>
                  </a:lnTo>
                  <a:lnTo>
                    <a:pt x="507" y="0"/>
                  </a:lnTo>
                  <a:lnTo>
                    <a:pt x="523" y="0"/>
                  </a:lnTo>
                  <a:lnTo>
                    <a:pt x="540" y="19"/>
                  </a:lnTo>
                  <a:lnTo>
                    <a:pt x="540" y="37"/>
                  </a:lnTo>
                  <a:lnTo>
                    <a:pt x="540" y="56"/>
                  </a:lnTo>
                  <a:lnTo>
                    <a:pt x="540" y="74"/>
                  </a:lnTo>
                  <a:lnTo>
                    <a:pt x="540" y="93"/>
                  </a:lnTo>
                  <a:lnTo>
                    <a:pt x="556" y="93"/>
                  </a:lnTo>
                  <a:lnTo>
                    <a:pt x="556" y="111"/>
                  </a:lnTo>
                  <a:lnTo>
                    <a:pt x="572" y="111"/>
                  </a:lnTo>
                  <a:lnTo>
                    <a:pt x="572" y="130"/>
                  </a:lnTo>
                  <a:lnTo>
                    <a:pt x="589" y="130"/>
                  </a:lnTo>
                  <a:lnTo>
                    <a:pt x="605" y="130"/>
                  </a:lnTo>
                  <a:lnTo>
                    <a:pt x="605" y="148"/>
                  </a:lnTo>
                  <a:lnTo>
                    <a:pt x="605" y="167"/>
                  </a:lnTo>
                  <a:lnTo>
                    <a:pt x="589" y="167"/>
                  </a:lnTo>
                  <a:lnTo>
                    <a:pt x="589" y="185"/>
                  </a:lnTo>
                  <a:lnTo>
                    <a:pt x="589" y="204"/>
                  </a:lnTo>
                  <a:lnTo>
                    <a:pt x="589" y="223"/>
                  </a:lnTo>
                  <a:lnTo>
                    <a:pt x="589" y="241"/>
                  </a:lnTo>
                  <a:lnTo>
                    <a:pt x="605" y="241"/>
                  </a:lnTo>
                  <a:lnTo>
                    <a:pt x="605" y="260"/>
                  </a:lnTo>
                  <a:lnTo>
                    <a:pt x="605" y="278"/>
                  </a:lnTo>
                  <a:lnTo>
                    <a:pt x="589" y="278"/>
                  </a:lnTo>
                  <a:lnTo>
                    <a:pt x="589" y="297"/>
                  </a:lnTo>
                  <a:lnTo>
                    <a:pt x="572" y="297"/>
                  </a:lnTo>
                  <a:lnTo>
                    <a:pt x="589" y="297"/>
                  </a:lnTo>
                  <a:lnTo>
                    <a:pt x="589" y="315"/>
                  </a:lnTo>
                  <a:lnTo>
                    <a:pt x="605" y="334"/>
                  </a:lnTo>
                  <a:lnTo>
                    <a:pt x="621" y="352"/>
                  </a:lnTo>
                  <a:lnTo>
                    <a:pt x="651" y="371"/>
                  </a:lnTo>
                  <a:lnTo>
                    <a:pt x="700" y="408"/>
                  </a:lnTo>
                  <a:lnTo>
                    <a:pt x="684" y="408"/>
                  </a:lnTo>
                  <a:lnTo>
                    <a:pt x="668" y="408"/>
                  </a:lnTo>
                  <a:lnTo>
                    <a:pt x="651" y="408"/>
                  </a:lnTo>
                  <a:lnTo>
                    <a:pt x="635" y="408"/>
                  </a:lnTo>
                  <a:lnTo>
                    <a:pt x="635" y="426"/>
                  </a:lnTo>
                  <a:lnTo>
                    <a:pt x="635" y="445"/>
                  </a:lnTo>
                  <a:lnTo>
                    <a:pt x="621" y="479"/>
                  </a:lnTo>
                  <a:lnTo>
                    <a:pt x="605" y="479"/>
                  </a:lnTo>
                  <a:lnTo>
                    <a:pt x="540" y="426"/>
                  </a:lnTo>
                  <a:lnTo>
                    <a:pt x="523" y="426"/>
                  </a:lnTo>
                  <a:lnTo>
                    <a:pt x="523" y="445"/>
                  </a:lnTo>
                  <a:lnTo>
                    <a:pt x="507" y="445"/>
                  </a:lnTo>
                  <a:lnTo>
                    <a:pt x="507" y="460"/>
                  </a:lnTo>
                  <a:lnTo>
                    <a:pt x="490" y="460"/>
                  </a:lnTo>
                  <a:lnTo>
                    <a:pt x="507" y="460"/>
                  </a:lnTo>
                  <a:lnTo>
                    <a:pt x="507" y="479"/>
                  </a:lnTo>
                  <a:lnTo>
                    <a:pt x="490" y="479"/>
                  </a:lnTo>
                  <a:lnTo>
                    <a:pt x="490" y="460"/>
                  </a:lnTo>
                  <a:lnTo>
                    <a:pt x="474" y="460"/>
                  </a:lnTo>
                  <a:lnTo>
                    <a:pt x="458" y="460"/>
                  </a:lnTo>
                  <a:lnTo>
                    <a:pt x="442" y="460"/>
                  </a:lnTo>
                  <a:lnTo>
                    <a:pt x="442" y="479"/>
                  </a:lnTo>
                  <a:lnTo>
                    <a:pt x="425" y="479"/>
                  </a:lnTo>
                  <a:lnTo>
                    <a:pt x="409" y="479"/>
                  </a:lnTo>
                  <a:lnTo>
                    <a:pt x="409" y="497"/>
                  </a:lnTo>
                  <a:lnTo>
                    <a:pt x="392" y="497"/>
                  </a:lnTo>
                  <a:lnTo>
                    <a:pt x="376" y="497"/>
                  </a:lnTo>
                  <a:lnTo>
                    <a:pt x="360" y="497"/>
                  </a:lnTo>
                  <a:lnTo>
                    <a:pt x="343" y="497"/>
                  </a:lnTo>
                  <a:lnTo>
                    <a:pt x="343" y="516"/>
                  </a:lnTo>
                  <a:lnTo>
                    <a:pt x="343" y="534"/>
                  </a:lnTo>
                  <a:lnTo>
                    <a:pt x="343" y="516"/>
                  </a:lnTo>
                  <a:lnTo>
                    <a:pt x="327" y="534"/>
                  </a:lnTo>
                  <a:lnTo>
                    <a:pt x="327" y="516"/>
                  </a:lnTo>
                  <a:lnTo>
                    <a:pt x="327" y="497"/>
                  </a:lnTo>
                  <a:lnTo>
                    <a:pt x="311" y="497"/>
                  </a:lnTo>
                  <a:lnTo>
                    <a:pt x="311" y="516"/>
                  </a:lnTo>
                  <a:lnTo>
                    <a:pt x="294" y="516"/>
                  </a:lnTo>
                  <a:lnTo>
                    <a:pt x="294" y="497"/>
                  </a:lnTo>
                  <a:lnTo>
                    <a:pt x="278" y="497"/>
                  </a:lnTo>
                  <a:lnTo>
                    <a:pt x="262" y="497"/>
                  </a:lnTo>
                  <a:lnTo>
                    <a:pt x="245" y="497"/>
                  </a:lnTo>
                  <a:lnTo>
                    <a:pt x="229" y="497"/>
                  </a:lnTo>
                  <a:lnTo>
                    <a:pt x="229" y="479"/>
                  </a:lnTo>
                  <a:lnTo>
                    <a:pt x="213" y="479"/>
                  </a:lnTo>
                  <a:lnTo>
                    <a:pt x="213" y="460"/>
                  </a:lnTo>
                  <a:lnTo>
                    <a:pt x="196" y="460"/>
                  </a:lnTo>
                  <a:lnTo>
                    <a:pt x="196" y="479"/>
                  </a:lnTo>
                  <a:lnTo>
                    <a:pt x="180" y="479"/>
                  </a:lnTo>
                  <a:lnTo>
                    <a:pt x="164" y="479"/>
                  </a:lnTo>
                  <a:lnTo>
                    <a:pt x="164" y="497"/>
                  </a:lnTo>
                  <a:lnTo>
                    <a:pt x="147" y="497"/>
                  </a:lnTo>
                  <a:lnTo>
                    <a:pt x="131" y="516"/>
                  </a:lnTo>
                  <a:lnTo>
                    <a:pt x="115" y="516"/>
                  </a:lnTo>
                  <a:lnTo>
                    <a:pt x="115" y="497"/>
                  </a:lnTo>
                  <a:lnTo>
                    <a:pt x="98" y="497"/>
                  </a:lnTo>
                  <a:lnTo>
                    <a:pt x="98" y="479"/>
                  </a:lnTo>
                  <a:lnTo>
                    <a:pt x="98" y="460"/>
                  </a:lnTo>
                  <a:lnTo>
                    <a:pt x="82" y="460"/>
                  </a:lnTo>
                  <a:lnTo>
                    <a:pt x="82" y="445"/>
                  </a:lnTo>
                  <a:lnTo>
                    <a:pt x="82" y="426"/>
                  </a:lnTo>
                  <a:lnTo>
                    <a:pt x="98" y="426"/>
                  </a:lnTo>
                  <a:lnTo>
                    <a:pt x="98" y="408"/>
                  </a:lnTo>
                  <a:lnTo>
                    <a:pt x="98" y="389"/>
                  </a:lnTo>
                  <a:lnTo>
                    <a:pt x="98" y="371"/>
                  </a:lnTo>
                  <a:lnTo>
                    <a:pt x="115" y="371"/>
                  </a:lnTo>
                  <a:lnTo>
                    <a:pt x="115" y="352"/>
                  </a:lnTo>
                  <a:lnTo>
                    <a:pt x="115" y="334"/>
                  </a:lnTo>
                  <a:lnTo>
                    <a:pt x="115" y="315"/>
                  </a:lnTo>
                  <a:lnTo>
                    <a:pt x="115" y="297"/>
                  </a:lnTo>
                  <a:lnTo>
                    <a:pt x="98" y="297"/>
                  </a:lnTo>
                  <a:lnTo>
                    <a:pt x="115" y="297"/>
                  </a:lnTo>
                  <a:lnTo>
                    <a:pt x="98" y="297"/>
                  </a:lnTo>
                  <a:lnTo>
                    <a:pt x="98" y="278"/>
                  </a:lnTo>
                  <a:lnTo>
                    <a:pt x="82" y="278"/>
                  </a:lnTo>
                  <a:lnTo>
                    <a:pt x="82" y="260"/>
                  </a:lnTo>
                  <a:lnTo>
                    <a:pt x="82" y="241"/>
                  </a:lnTo>
                  <a:lnTo>
                    <a:pt x="66" y="241"/>
                  </a:lnTo>
                  <a:lnTo>
                    <a:pt x="49" y="241"/>
                  </a:lnTo>
                  <a:lnTo>
                    <a:pt x="49" y="260"/>
                  </a:lnTo>
                  <a:lnTo>
                    <a:pt x="33" y="260"/>
                  </a:lnTo>
                  <a:lnTo>
                    <a:pt x="33" y="241"/>
                  </a:lnTo>
                  <a:lnTo>
                    <a:pt x="33" y="223"/>
                  </a:lnTo>
                  <a:lnTo>
                    <a:pt x="17" y="223"/>
                  </a:lnTo>
                  <a:lnTo>
                    <a:pt x="17" y="204"/>
                  </a:lnTo>
                  <a:lnTo>
                    <a:pt x="17" y="185"/>
                  </a:lnTo>
                  <a:lnTo>
                    <a:pt x="0" y="185"/>
                  </a:lnTo>
                  <a:lnTo>
                    <a:pt x="0" y="167"/>
                  </a:lnTo>
                  <a:lnTo>
                    <a:pt x="17" y="167"/>
                  </a:lnTo>
                  <a:lnTo>
                    <a:pt x="17" y="148"/>
                  </a:lnTo>
                  <a:lnTo>
                    <a:pt x="33" y="148"/>
                  </a:lnTo>
                  <a:lnTo>
                    <a:pt x="49" y="148"/>
                  </a:lnTo>
                  <a:lnTo>
                    <a:pt x="49" y="130"/>
                  </a:lnTo>
                  <a:lnTo>
                    <a:pt x="49" y="148"/>
                  </a:lnTo>
                  <a:lnTo>
                    <a:pt x="66" y="148"/>
                  </a:lnTo>
                  <a:lnTo>
                    <a:pt x="66" y="167"/>
                  </a:lnTo>
                  <a:lnTo>
                    <a:pt x="82" y="167"/>
                  </a:lnTo>
                  <a:lnTo>
                    <a:pt x="82" y="148"/>
                  </a:lnTo>
                  <a:lnTo>
                    <a:pt x="82" y="167"/>
                  </a:lnTo>
                  <a:lnTo>
                    <a:pt x="98" y="167"/>
                  </a:lnTo>
                  <a:lnTo>
                    <a:pt x="98" y="148"/>
                  </a:lnTo>
                  <a:lnTo>
                    <a:pt x="115" y="148"/>
                  </a:lnTo>
                  <a:lnTo>
                    <a:pt x="131" y="148"/>
                  </a:lnTo>
                  <a:lnTo>
                    <a:pt x="131" y="130"/>
                  </a:lnTo>
                  <a:lnTo>
                    <a:pt x="147" y="13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3" name="Freeform 147"/>
            <p:cNvSpPr>
              <a:spLocks/>
            </p:cNvSpPr>
            <p:nvPr/>
          </p:nvSpPr>
          <p:spPr bwMode="auto">
            <a:xfrm>
              <a:off x="1424" y="1018"/>
              <a:ext cx="700" cy="534"/>
            </a:xfrm>
            <a:custGeom>
              <a:avLst/>
              <a:gdLst/>
              <a:ahLst/>
              <a:cxnLst>
                <a:cxn ang="0">
                  <a:pos x="147" y="130"/>
                </a:cxn>
                <a:cxn ang="0">
                  <a:pos x="164" y="130"/>
                </a:cxn>
                <a:cxn ang="0">
                  <a:pos x="180" y="93"/>
                </a:cxn>
                <a:cxn ang="0">
                  <a:pos x="213" y="111"/>
                </a:cxn>
                <a:cxn ang="0">
                  <a:pos x="262" y="74"/>
                </a:cxn>
                <a:cxn ang="0">
                  <a:pos x="360" y="19"/>
                </a:cxn>
                <a:cxn ang="0">
                  <a:pos x="409" y="19"/>
                </a:cxn>
                <a:cxn ang="0">
                  <a:pos x="425" y="19"/>
                </a:cxn>
                <a:cxn ang="0">
                  <a:pos x="442" y="19"/>
                </a:cxn>
                <a:cxn ang="0">
                  <a:pos x="474" y="0"/>
                </a:cxn>
                <a:cxn ang="0">
                  <a:pos x="523" y="0"/>
                </a:cxn>
                <a:cxn ang="0">
                  <a:pos x="540" y="56"/>
                </a:cxn>
                <a:cxn ang="0">
                  <a:pos x="556" y="93"/>
                </a:cxn>
                <a:cxn ang="0">
                  <a:pos x="572" y="130"/>
                </a:cxn>
                <a:cxn ang="0">
                  <a:pos x="605" y="148"/>
                </a:cxn>
                <a:cxn ang="0">
                  <a:pos x="589" y="185"/>
                </a:cxn>
                <a:cxn ang="0">
                  <a:pos x="589" y="241"/>
                </a:cxn>
                <a:cxn ang="0">
                  <a:pos x="605" y="278"/>
                </a:cxn>
                <a:cxn ang="0">
                  <a:pos x="572" y="297"/>
                </a:cxn>
                <a:cxn ang="0">
                  <a:pos x="605" y="334"/>
                </a:cxn>
                <a:cxn ang="0">
                  <a:pos x="700" y="408"/>
                </a:cxn>
                <a:cxn ang="0">
                  <a:pos x="651" y="408"/>
                </a:cxn>
                <a:cxn ang="0">
                  <a:pos x="635" y="445"/>
                </a:cxn>
                <a:cxn ang="0">
                  <a:pos x="540" y="426"/>
                </a:cxn>
                <a:cxn ang="0">
                  <a:pos x="507" y="445"/>
                </a:cxn>
                <a:cxn ang="0">
                  <a:pos x="507" y="460"/>
                </a:cxn>
                <a:cxn ang="0">
                  <a:pos x="490" y="460"/>
                </a:cxn>
                <a:cxn ang="0">
                  <a:pos x="442" y="460"/>
                </a:cxn>
                <a:cxn ang="0">
                  <a:pos x="409" y="479"/>
                </a:cxn>
                <a:cxn ang="0">
                  <a:pos x="376" y="497"/>
                </a:cxn>
                <a:cxn ang="0">
                  <a:pos x="343" y="516"/>
                </a:cxn>
                <a:cxn ang="0">
                  <a:pos x="327" y="534"/>
                </a:cxn>
                <a:cxn ang="0">
                  <a:pos x="311" y="497"/>
                </a:cxn>
                <a:cxn ang="0">
                  <a:pos x="294" y="497"/>
                </a:cxn>
                <a:cxn ang="0">
                  <a:pos x="245" y="497"/>
                </a:cxn>
                <a:cxn ang="0">
                  <a:pos x="213" y="479"/>
                </a:cxn>
                <a:cxn ang="0">
                  <a:pos x="196" y="479"/>
                </a:cxn>
                <a:cxn ang="0">
                  <a:pos x="164" y="497"/>
                </a:cxn>
                <a:cxn ang="0">
                  <a:pos x="115" y="516"/>
                </a:cxn>
                <a:cxn ang="0">
                  <a:pos x="98" y="479"/>
                </a:cxn>
                <a:cxn ang="0">
                  <a:pos x="82" y="445"/>
                </a:cxn>
                <a:cxn ang="0">
                  <a:pos x="98" y="408"/>
                </a:cxn>
                <a:cxn ang="0">
                  <a:pos x="115" y="371"/>
                </a:cxn>
                <a:cxn ang="0">
                  <a:pos x="115" y="315"/>
                </a:cxn>
                <a:cxn ang="0">
                  <a:pos x="115" y="297"/>
                </a:cxn>
                <a:cxn ang="0">
                  <a:pos x="82" y="278"/>
                </a:cxn>
                <a:cxn ang="0">
                  <a:pos x="66" y="241"/>
                </a:cxn>
                <a:cxn ang="0">
                  <a:pos x="33" y="260"/>
                </a:cxn>
                <a:cxn ang="0">
                  <a:pos x="17" y="223"/>
                </a:cxn>
                <a:cxn ang="0">
                  <a:pos x="0" y="185"/>
                </a:cxn>
                <a:cxn ang="0">
                  <a:pos x="17" y="148"/>
                </a:cxn>
                <a:cxn ang="0">
                  <a:pos x="49" y="130"/>
                </a:cxn>
                <a:cxn ang="0">
                  <a:pos x="66" y="167"/>
                </a:cxn>
                <a:cxn ang="0">
                  <a:pos x="82" y="167"/>
                </a:cxn>
                <a:cxn ang="0">
                  <a:pos x="115" y="148"/>
                </a:cxn>
                <a:cxn ang="0">
                  <a:pos x="147" y="130"/>
                </a:cxn>
              </a:cxnLst>
              <a:rect l="0" t="0" r="r" b="b"/>
              <a:pathLst>
                <a:path w="700" h="534">
                  <a:moveTo>
                    <a:pt x="147" y="130"/>
                  </a:moveTo>
                  <a:lnTo>
                    <a:pt x="164" y="130"/>
                  </a:lnTo>
                  <a:lnTo>
                    <a:pt x="147" y="130"/>
                  </a:lnTo>
                  <a:lnTo>
                    <a:pt x="164" y="130"/>
                  </a:lnTo>
                  <a:lnTo>
                    <a:pt x="164" y="111"/>
                  </a:lnTo>
                  <a:lnTo>
                    <a:pt x="164" y="130"/>
                  </a:lnTo>
                  <a:lnTo>
                    <a:pt x="180" y="130"/>
                  </a:lnTo>
                  <a:lnTo>
                    <a:pt x="180" y="111"/>
                  </a:lnTo>
                  <a:lnTo>
                    <a:pt x="180" y="93"/>
                  </a:lnTo>
                  <a:lnTo>
                    <a:pt x="196" y="93"/>
                  </a:lnTo>
                  <a:lnTo>
                    <a:pt x="196" y="111"/>
                  </a:lnTo>
                  <a:lnTo>
                    <a:pt x="213" y="111"/>
                  </a:lnTo>
                  <a:lnTo>
                    <a:pt x="213" y="93"/>
                  </a:lnTo>
                  <a:lnTo>
                    <a:pt x="229" y="93"/>
                  </a:lnTo>
                  <a:lnTo>
                    <a:pt x="262" y="74"/>
                  </a:lnTo>
                  <a:lnTo>
                    <a:pt x="343" y="37"/>
                  </a:lnTo>
                  <a:lnTo>
                    <a:pt x="360" y="37"/>
                  </a:lnTo>
                  <a:lnTo>
                    <a:pt x="360" y="19"/>
                  </a:lnTo>
                  <a:lnTo>
                    <a:pt x="376" y="19"/>
                  </a:lnTo>
                  <a:lnTo>
                    <a:pt x="392" y="19"/>
                  </a:lnTo>
                  <a:lnTo>
                    <a:pt x="409" y="19"/>
                  </a:lnTo>
                  <a:lnTo>
                    <a:pt x="425" y="19"/>
                  </a:lnTo>
                  <a:lnTo>
                    <a:pt x="425" y="0"/>
                  </a:lnTo>
                  <a:lnTo>
                    <a:pt x="425" y="19"/>
                  </a:lnTo>
                  <a:lnTo>
                    <a:pt x="442" y="19"/>
                  </a:lnTo>
                  <a:lnTo>
                    <a:pt x="442" y="0"/>
                  </a:lnTo>
                  <a:lnTo>
                    <a:pt x="442" y="19"/>
                  </a:lnTo>
                  <a:lnTo>
                    <a:pt x="458" y="19"/>
                  </a:lnTo>
                  <a:lnTo>
                    <a:pt x="458" y="0"/>
                  </a:lnTo>
                  <a:lnTo>
                    <a:pt x="474" y="0"/>
                  </a:lnTo>
                  <a:lnTo>
                    <a:pt x="490" y="0"/>
                  </a:lnTo>
                  <a:lnTo>
                    <a:pt x="507" y="0"/>
                  </a:lnTo>
                  <a:lnTo>
                    <a:pt x="523" y="0"/>
                  </a:lnTo>
                  <a:lnTo>
                    <a:pt x="540" y="19"/>
                  </a:lnTo>
                  <a:lnTo>
                    <a:pt x="540" y="37"/>
                  </a:lnTo>
                  <a:lnTo>
                    <a:pt x="540" y="56"/>
                  </a:lnTo>
                  <a:lnTo>
                    <a:pt x="540" y="74"/>
                  </a:lnTo>
                  <a:lnTo>
                    <a:pt x="540" y="93"/>
                  </a:lnTo>
                  <a:lnTo>
                    <a:pt x="556" y="93"/>
                  </a:lnTo>
                  <a:lnTo>
                    <a:pt x="556" y="111"/>
                  </a:lnTo>
                  <a:lnTo>
                    <a:pt x="572" y="111"/>
                  </a:lnTo>
                  <a:lnTo>
                    <a:pt x="572" y="130"/>
                  </a:lnTo>
                  <a:lnTo>
                    <a:pt x="589" y="130"/>
                  </a:lnTo>
                  <a:lnTo>
                    <a:pt x="605" y="130"/>
                  </a:lnTo>
                  <a:lnTo>
                    <a:pt x="605" y="148"/>
                  </a:lnTo>
                  <a:lnTo>
                    <a:pt x="605" y="167"/>
                  </a:lnTo>
                  <a:lnTo>
                    <a:pt x="589" y="167"/>
                  </a:lnTo>
                  <a:lnTo>
                    <a:pt x="589" y="185"/>
                  </a:lnTo>
                  <a:lnTo>
                    <a:pt x="589" y="204"/>
                  </a:lnTo>
                  <a:lnTo>
                    <a:pt x="589" y="223"/>
                  </a:lnTo>
                  <a:lnTo>
                    <a:pt x="589" y="241"/>
                  </a:lnTo>
                  <a:lnTo>
                    <a:pt x="605" y="241"/>
                  </a:lnTo>
                  <a:lnTo>
                    <a:pt x="605" y="260"/>
                  </a:lnTo>
                  <a:lnTo>
                    <a:pt x="605" y="278"/>
                  </a:lnTo>
                  <a:lnTo>
                    <a:pt x="589" y="278"/>
                  </a:lnTo>
                  <a:lnTo>
                    <a:pt x="589" y="297"/>
                  </a:lnTo>
                  <a:lnTo>
                    <a:pt x="572" y="297"/>
                  </a:lnTo>
                  <a:lnTo>
                    <a:pt x="589" y="297"/>
                  </a:lnTo>
                  <a:lnTo>
                    <a:pt x="589" y="315"/>
                  </a:lnTo>
                  <a:lnTo>
                    <a:pt x="605" y="334"/>
                  </a:lnTo>
                  <a:lnTo>
                    <a:pt x="621" y="352"/>
                  </a:lnTo>
                  <a:lnTo>
                    <a:pt x="651" y="371"/>
                  </a:lnTo>
                  <a:lnTo>
                    <a:pt x="700" y="408"/>
                  </a:lnTo>
                  <a:lnTo>
                    <a:pt x="684" y="408"/>
                  </a:lnTo>
                  <a:lnTo>
                    <a:pt x="668" y="408"/>
                  </a:lnTo>
                  <a:lnTo>
                    <a:pt x="651" y="408"/>
                  </a:lnTo>
                  <a:lnTo>
                    <a:pt x="635" y="408"/>
                  </a:lnTo>
                  <a:lnTo>
                    <a:pt x="635" y="426"/>
                  </a:lnTo>
                  <a:lnTo>
                    <a:pt x="635" y="445"/>
                  </a:lnTo>
                  <a:lnTo>
                    <a:pt x="621" y="479"/>
                  </a:lnTo>
                  <a:lnTo>
                    <a:pt x="605" y="479"/>
                  </a:lnTo>
                  <a:lnTo>
                    <a:pt x="540" y="426"/>
                  </a:lnTo>
                  <a:lnTo>
                    <a:pt x="523" y="426"/>
                  </a:lnTo>
                  <a:lnTo>
                    <a:pt x="523" y="445"/>
                  </a:lnTo>
                  <a:lnTo>
                    <a:pt x="507" y="445"/>
                  </a:lnTo>
                  <a:lnTo>
                    <a:pt x="507" y="460"/>
                  </a:lnTo>
                  <a:lnTo>
                    <a:pt x="490" y="460"/>
                  </a:lnTo>
                  <a:lnTo>
                    <a:pt x="507" y="460"/>
                  </a:lnTo>
                  <a:lnTo>
                    <a:pt x="507" y="479"/>
                  </a:lnTo>
                  <a:lnTo>
                    <a:pt x="490" y="479"/>
                  </a:lnTo>
                  <a:lnTo>
                    <a:pt x="490" y="460"/>
                  </a:lnTo>
                  <a:lnTo>
                    <a:pt x="474" y="460"/>
                  </a:lnTo>
                  <a:lnTo>
                    <a:pt x="458" y="460"/>
                  </a:lnTo>
                  <a:lnTo>
                    <a:pt x="442" y="460"/>
                  </a:lnTo>
                  <a:lnTo>
                    <a:pt x="442" y="479"/>
                  </a:lnTo>
                  <a:lnTo>
                    <a:pt x="425" y="479"/>
                  </a:lnTo>
                  <a:lnTo>
                    <a:pt x="409" y="479"/>
                  </a:lnTo>
                  <a:lnTo>
                    <a:pt x="409" y="497"/>
                  </a:lnTo>
                  <a:lnTo>
                    <a:pt x="392" y="497"/>
                  </a:lnTo>
                  <a:lnTo>
                    <a:pt x="376" y="497"/>
                  </a:lnTo>
                  <a:lnTo>
                    <a:pt x="360" y="497"/>
                  </a:lnTo>
                  <a:lnTo>
                    <a:pt x="343" y="497"/>
                  </a:lnTo>
                  <a:lnTo>
                    <a:pt x="343" y="516"/>
                  </a:lnTo>
                  <a:lnTo>
                    <a:pt x="343" y="534"/>
                  </a:lnTo>
                  <a:lnTo>
                    <a:pt x="343" y="516"/>
                  </a:lnTo>
                  <a:lnTo>
                    <a:pt x="327" y="534"/>
                  </a:lnTo>
                  <a:lnTo>
                    <a:pt x="327" y="516"/>
                  </a:lnTo>
                  <a:lnTo>
                    <a:pt x="327" y="497"/>
                  </a:lnTo>
                  <a:lnTo>
                    <a:pt x="311" y="497"/>
                  </a:lnTo>
                  <a:lnTo>
                    <a:pt x="311" y="516"/>
                  </a:lnTo>
                  <a:lnTo>
                    <a:pt x="294" y="516"/>
                  </a:lnTo>
                  <a:lnTo>
                    <a:pt x="294" y="497"/>
                  </a:lnTo>
                  <a:lnTo>
                    <a:pt x="278" y="497"/>
                  </a:lnTo>
                  <a:lnTo>
                    <a:pt x="262" y="497"/>
                  </a:lnTo>
                  <a:lnTo>
                    <a:pt x="245" y="497"/>
                  </a:lnTo>
                  <a:lnTo>
                    <a:pt x="229" y="497"/>
                  </a:lnTo>
                  <a:lnTo>
                    <a:pt x="229" y="479"/>
                  </a:lnTo>
                  <a:lnTo>
                    <a:pt x="213" y="479"/>
                  </a:lnTo>
                  <a:lnTo>
                    <a:pt x="213" y="460"/>
                  </a:lnTo>
                  <a:lnTo>
                    <a:pt x="196" y="460"/>
                  </a:lnTo>
                  <a:lnTo>
                    <a:pt x="196" y="479"/>
                  </a:lnTo>
                  <a:lnTo>
                    <a:pt x="180" y="479"/>
                  </a:lnTo>
                  <a:lnTo>
                    <a:pt x="164" y="479"/>
                  </a:lnTo>
                  <a:lnTo>
                    <a:pt x="164" y="497"/>
                  </a:lnTo>
                  <a:lnTo>
                    <a:pt x="147" y="497"/>
                  </a:lnTo>
                  <a:lnTo>
                    <a:pt x="131" y="516"/>
                  </a:lnTo>
                  <a:lnTo>
                    <a:pt x="115" y="516"/>
                  </a:lnTo>
                  <a:lnTo>
                    <a:pt x="115" y="497"/>
                  </a:lnTo>
                  <a:lnTo>
                    <a:pt x="98" y="497"/>
                  </a:lnTo>
                  <a:lnTo>
                    <a:pt x="98" y="479"/>
                  </a:lnTo>
                  <a:lnTo>
                    <a:pt x="98" y="460"/>
                  </a:lnTo>
                  <a:lnTo>
                    <a:pt x="82" y="460"/>
                  </a:lnTo>
                  <a:lnTo>
                    <a:pt x="82" y="445"/>
                  </a:lnTo>
                  <a:lnTo>
                    <a:pt x="82" y="426"/>
                  </a:lnTo>
                  <a:lnTo>
                    <a:pt x="98" y="426"/>
                  </a:lnTo>
                  <a:lnTo>
                    <a:pt x="98" y="408"/>
                  </a:lnTo>
                  <a:lnTo>
                    <a:pt x="98" y="389"/>
                  </a:lnTo>
                  <a:lnTo>
                    <a:pt x="98" y="371"/>
                  </a:lnTo>
                  <a:lnTo>
                    <a:pt x="115" y="371"/>
                  </a:lnTo>
                  <a:lnTo>
                    <a:pt x="115" y="352"/>
                  </a:lnTo>
                  <a:lnTo>
                    <a:pt x="115" y="334"/>
                  </a:lnTo>
                  <a:lnTo>
                    <a:pt x="115" y="315"/>
                  </a:lnTo>
                  <a:lnTo>
                    <a:pt x="115" y="297"/>
                  </a:lnTo>
                  <a:lnTo>
                    <a:pt x="98" y="297"/>
                  </a:lnTo>
                  <a:lnTo>
                    <a:pt x="115" y="297"/>
                  </a:lnTo>
                  <a:lnTo>
                    <a:pt x="98" y="297"/>
                  </a:lnTo>
                  <a:lnTo>
                    <a:pt x="98" y="278"/>
                  </a:lnTo>
                  <a:lnTo>
                    <a:pt x="82" y="278"/>
                  </a:lnTo>
                  <a:lnTo>
                    <a:pt x="82" y="260"/>
                  </a:lnTo>
                  <a:lnTo>
                    <a:pt x="82" y="241"/>
                  </a:lnTo>
                  <a:lnTo>
                    <a:pt x="66" y="241"/>
                  </a:lnTo>
                  <a:lnTo>
                    <a:pt x="49" y="241"/>
                  </a:lnTo>
                  <a:lnTo>
                    <a:pt x="49" y="260"/>
                  </a:lnTo>
                  <a:lnTo>
                    <a:pt x="33" y="260"/>
                  </a:lnTo>
                  <a:lnTo>
                    <a:pt x="33" y="241"/>
                  </a:lnTo>
                  <a:lnTo>
                    <a:pt x="33" y="223"/>
                  </a:lnTo>
                  <a:lnTo>
                    <a:pt x="17" y="223"/>
                  </a:lnTo>
                  <a:lnTo>
                    <a:pt x="17" y="204"/>
                  </a:lnTo>
                  <a:lnTo>
                    <a:pt x="17" y="185"/>
                  </a:lnTo>
                  <a:lnTo>
                    <a:pt x="0" y="185"/>
                  </a:lnTo>
                  <a:lnTo>
                    <a:pt x="0" y="167"/>
                  </a:lnTo>
                  <a:lnTo>
                    <a:pt x="17" y="167"/>
                  </a:lnTo>
                  <a:lnTo>
                    <a:pt x="17" y="148"/>
                  </a:lnTo>
                  <a:lnTo>
                    <a:pt x="33" y="148"/>
                  </a:lnTo>
                  <a:lnTo>
                    <a:pt x="49" y="148"/>
                  </a:lnTo>
                  <a:lnTo>
                    <a:pt x="49" y="130"/>
                  </a:lnTo>
                  <a:lnTo>
                    <a:pt x="49" y="148"/>
                  </a:lnTo>
                  <a:lnTo>
                    <a:pt x="66" y="148"/>
                  </a:lnTo>
                  <a:lnTo>
                    <a:pt x="66" y="167"/>
                  </a:lnTo>
                  <a:lnTo>
                    <a:pt x="82" y="167"/>
                  </a:lnTo>
                  <a:lnTo>
                    <a:pt x="82" y="148"/>
                  </a:lnTo>
                  <a:lnTo>
                    <a:pt x="82" y="167"/>
                  </a:lnTo>
                  <a:lnTo>
                    <a:pt x="98" y="167"/>
                  </a:lnTo>
                  <a:lnTo>
                    <a:pt x="98" y="148"/>
                  </a:lnTo>
                  <a:lnTo>
                    <a:pt x="115" y="148"/>
                  </a:lnTo>
                  <a:lnTo>
                    <a:pt x="131" y="148"/>
                  </a:lnTo>
                  <a:lnTo>
                    <a:pt x="131" y="130"/>
                  </a:lnTo>
                  <a:lnTo>
                    <a:pt x="147" y="13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54" name="Group 143"/>
          <p:cNvGrpSpPr>
            <a:grpSpLocks/>
          </p:cNvGrpSpPr>
          <p:nvPr/>
        </p:nvGrpSpPr>
        <p:grpSpPr bwMode="auto">
          <a:xfrm>
            <a:off x="2748049" y="2295830"/>
            <a:ext cx="486634" cy="682523"/>
            <a:chOff x="1083" y="1038"/>
            <a:chExt cx="472" cy="662"/>
          </a:xfrm>
          <a:solidFill>
            <a:schemeClr val="accent5">
              <a:lumMod val="60000"/>
              <a:lumOff val="40000"/>
            </a:schemeClr>
          </a:solidFill>
        </p:grpSpPr>
        <p:sp>
          <p:nvSpPr>
            <p:cNvPr id="455" name="Freeform 145"/>
            <p:cNvSpPr>
              <a:spLocks/>
            </p:cNvSpPr>
            <p:nvPr/>
          </p:nvSpPr>
          <p:spPr bwMode="auto">
            <a:xfrm>
              <a:off x="1083" y="1038"/>
              <a:ext cx="472" cy="662"/>
            </a:xfrm>
            <a:custGeom>
              <a:avLst/>
              <a:gdLst/>
              <a:ahLst/>
              <a:cxnLst>
                <a:cxn ang="0">
                  <a:pos x="259" y="0"/>
                </a:cxn>
                <a:cxn ang="0">
                  <a:pos x="275" y="0"/>
                </a:cxn>
                <a:cxn ang="0">
                  <a:pos x="292" y="37"/>
                </a:cxn>
                <a:cxn ang="0">
                  <a:pos x="275" y="55"/>
                </a:cxn>
                <a:cxn ang="0">
                  <a:pos x="292" y="55"/>
                </a:cxn>
                <a:cxn ang="0">
                  <a:pos x="325" y="74"/>
                </a:cxn>
                <a:cxn ang="0">
                  <a:pos x="341" y="110"/>
                </a:cxn>
                <a:cxn ang="0">
                  <a:pos x="357" y="147"/>
                </a:cxn>
                <a:cxn ang="0">
                  <a:pos x="357" y="166"/>
                </a:cxn>
                <a:cxn ang="0">
                  <a:pos x="374" y="203"/>
                </a:cxn>
                <a:cxn ang="0">
                  <a:pos x="390" y="240"/>
                </a:cxn>
                <a:cxn ang="0">
                  <a:pos x="423" y="221"/>
                </a:cxn>
                <a:cxn ang="0">
                  <a:pos x="439" y="258"/>
                </a:cxn>
                <a:cxn ang="0">
                  <a:pos x="439" y="277"/>
                </a:cxn>
                <a:cxn ang="0">
                  <a:pos x="456" y="314"/>
                </a:cxn>
                <a:cxn ang="0">
                  <a:pos x="439" y="351"/>
                </a:cxn>
                <a:cxn ang="0">
                  <a:pos x="439" y="406"/>
                </a:cxn>
                <a:cxn ang="0">
                  <a:pos x="423" y="440"/>
                </a:cxn>
                <a:cxn ang="0">
                  <a:pos x="439" y="477"/>
                </a:cxn>
                <a:cxn ang="0">
                  <a:pos x="472" y="495"/>
                </a:cxn>
                <a:cxn ang="0">
                  <a:pos x="456" y="532"/>
                </a:cxn>
                <a:cxn ang="0">
                  <a:pos x="423" y="551"/>
                </a:cxn>
                <a:cxn ang="0">
                  <a:pos x="406" y="588"/>
                </a:cxn>
                <a:cxn ang="0">
                  <a:pos x="390" y="625"/>
                </a:cxn>
                <a:cxn ang="0">
                  <a:pos x="357" y="643"/>
                </a:cxn>
                <a:cxn ang="0">
                  <a:pos x="341" y="643"/>
                </a:cxn>
                <a:cxn ang="0">
                  <a:pos x="308" y="662"/>
                </a:cxn>
                <a:cxn ang="0">
                  <a:pos x="275" y="643"/>
                </a:cxn>
                <a:cxn ang="0">
                  <a:pos x="259" y="606"/>
                </a:cxn>
                <a:cxn ang="0">
                  <a:pos x="229" y="569"/>
                </a:cxn>
                <a:cxn ang="0">
                  <a:pos x="213" y="532"/>
                </a:cxn>
                <a:cxn ang="0">
                  <a:pos x="196" y="514"/>
                </a:cxn>
                <a:cxn ang="0">
                  <a:pos x="180" y="477"/>
                </a:cxn>
                <a:cxn ang="0">
                  <a:pos x="147" y="458"/>
                </a:cxn>
                <a:cxn ang="0">
                  <a:pos x="131" y="425"/>
                </a:cxn>
                <a:cxn ang="0">
                  <a:pos x="98" y="406"/>
                </a:cxn>
                <a:cxn ang="0">
                  <a:pos x="82" y="369"/>
                </a:cxn>
                <a:cxn ang="0">
                  <a:pos x="49" y="351"/>
                </a:cxn>
                <a:cxn ang="0">
                  <a:pos x="82" y="314"/>
                </a:cxn>
                <a:cxn ang="0">
                  <a:pos x="82" y="295"/>
                </a:cxn>
                <a:cxn ang="0">
                  <a:pos x="65" y="258"/>
                </a:cxn>
                <a:cxn ang="0">
                  <a:pos x="65" y="240"/>
                </a:cxn>
                <a:cxn ang="0">
                  <a:pos x="65" y="221"/>
                </a:cxn>
                <a:cxn ang="0">
                  <a:pos x="49" y="184"/>
                </a:cxn>
                <a:cxn ang="0">
                  <a:pos x="49" y="166"/>
                </a:cxn>
                <a:cxn ang="0">
                  <a:pos x="49" y="147"/>
                </a:cxn>
                <a:cxn ang="0">
                  <a:pos x="33" y="110"/>
                </a:cxn>
                <a:cxn ang="0">
                  <a:pos x="0" y="92"/>
                </a:cxn>
                <a:cxn ang="0">
                  <a:pos x="33" y="74"/>
                </a:cxn>
                <a:cxn ang="0">
                  <a:pos x="65" y="55"/>
                </a:cxn>
                <a:cxn ang="0">
                  <a:pos x="82" y="18"/>
                </a:cxn>
                <a:cxn ang="0">
                  <a:pos x="131" y="18"/>
                </a:cxn>
                <a:cxn ang="0">
                  <a:pos x="164" y="0"/>
                </a:cxn>
                <a:cxn ang="0">
                  <a:pos x="213" y="0"/>
                </a:cxn>
                <a:cxn ang="0">
                  <a:pos x="243" y="18"/>
                </a:cxn>
              </a:cxnLst>
              <a:rect l="0" t="0" r="r" b="b"/>
              <a:pathLst>
                <a:path w="472" h="662">
                  <a:moveTo>
                    <a:pt x="243" y="18"/>
                  </a:moveTo>
                  <a:lnTo>
                    <a:pt x="259" y="18"/>
                  </a:lnTo>
                  <a:lnTo>
                    <a:pt x="259" y="0"/>
                  </a:lnTo>
                  <a:lnTo>
                    <a:pt x="275" y="0"/>
                  </a:lnTo>
                  <a:lnTo>
                    <a:pt x="292" y="0"/>
                  </a:lnTo>
                  <a:lnTo>
                    <a:pt x="275" y="0"/>
                  </a:lnTo>
                  <a:lnTo>
                    <a:pt x="292" y="0"/>
                  </a:lnTo>
                  <a:lnTo>
                    <a:pt x="292" y="18"/>
                  </a:lnTo>
                  <a:lnTo>
                    <a:pt x="292" y="37"/>
                  </a:lnTo>
                  <a:lnTo>
                    <a:pt x="275" y="37"/>
                  </a:lnTo>
                  <a:lnTo>
                    <a:pt x="292" y="55"/>
                  </a:lnTo>
                  <a:lnTo>
                    <a:pt x="275" y="55"/>
                  </a:lnTo>
                  <a:lnTo>
                    <a:pt x="292" y="55"/>
                  </a:lnTo>
                  <a:lnTo>
                    <a:pt x="292" y="74"/>
                  </a:lnTo>
                  <a:lnTo>
                    <a:pt x="292" y="55"/>
                  </a:lnTo>
                  <a:lnTo>
                    <a:pt x="308" y="55"/>
                  </a:lnTo>
                  <a:lnTo>
                    <a:pt x="325" y="55"/>
                  </a:lnTo>
                  <a:lnTo>
                    <a:pt x="325" y="74"/>
                  </a:lnTo>
                  <a:lnTo>
                    <a:pt x="325" y="92"/>
                  </a:lnTo>
                  <a:lnTo>
                    <a:pt x="325" y="110"/>
                  </a:lnTo>
                  <a:lnTo>
                    <a:pt x="341" y="110"/>
                  </a:lnTo>
                  <a:lnTo>
                    <a:pt x="341" y="129"/>
                  </a:lnTo>
                  <a:lnTo>
                    <a:pt x="341" y="147"/>
                  </a:lnTo>
                  <a:lnTo>
                    <a:pt x="357" y="147"/>
                  </a:lnTo>
                  <a:lnTo>
                    <a:pt x="341" y="147"/>
                  </a:lnTo>
                  <a:lnTo>
                    <a:pt x="341" y="166"/>
                  </a:lnTo>
                  <a:lnTo>
                    <a:pt x="357" y="166"/>
                  </a:lnTo>
                  <a:lnTo>
                    <a:pt x="357" y="184"/>
                  </a:lnTo>
                  <a:lnTo>
                    <a:pt x="357" y="203"/>
                  </a:lnTo>
                  <a:lnTo>
                    <a:pt x="374" y="203"/>
                  </a:lnTo>
                  <a:lnTo>
                    <a:pt x="374" y="221"/>
                  </a:lnTo>
                  <a:lnTo>
                    <a:pt x="374" y="240"/>
                  </a:lnTo>
                  <a:lnTo>
                    <a:pt x="390" y="240"/>
                  </a:lnTo>
                  <a:lnTo>
                    <a:pt x="390" y="221"/>
                  </a:lnTo>
                  <a:lnTo>
                    <a:pt x="406" y="221"/>
                  </a:lnTo>
                  <a:lnTo>
                    <a:pt x="423" y="221"/>
                  </a:lnTo>
                  <a:lnTo>
                    <a:pt x="423" y="240"/>
                  </a:lnTo>
                  <a:lnTo>
                    <a:pt x="423" y="258"/>
                  </a:lnTo>
                  <a:lnTo>
                    <a:pt x="439" y="258"/>
                  </a:lnTo>
                  <a:lnTo>
                    <a:pt x="439" y="277"/>
                  </a:lnTo>
                  <a:lnTo>
                    <a:pt x="456" y="277"/>
                  </a:lnTo>
                  <a:lnTo>
                    <a:pt x="439" y="277"/>
                  </a:lnTo>
                  <a:lnTo>
                    <a:pt x="456" y="277"/>
                  </a:lnTo>
                  <a:lnTo>
                    <a:pt x="456" y="295"/>
                  </a:lnTo>
                  <a:lnTo>
                    <a:pt x="456" y="314"/>
                  </a:lnTo>
                  <a:lnTo>
                    <a:pt x="456" y="332"/>
                  </a:lnTo>
                  <a:lnTo>
                    <a:pt x="456" y="351"/>
                  </a:lnTo>
                  <a:lnTo>
                    <a:pt x="439" y="351"/>
                  </a:lnTo>
                  <a:lnTo>
                    <a:pt x="439" y="369"/>
                  </a:lnTo>
                  <a:lnTo>
                    <a:pt x="439" y="388"/>
                  </a:lnTo>
                  <a:lnTo>
                    <a:pt x="439" y="406"/>
                  </a:lnTo>
                  <a:lnTo>
                    <a:pt x="423" y="406"/>
                  </a:lnTo>
                  <a:lnTo>
                    <a:pt x="423" y="425"/>
                  </a:lnTo>
                  <a:lnTo>
                    <a:pt x="423" y="440"/>
                  </a:lnTo>
                  <a:lnTo>
                    <a:pt x="439" y="440"/>
                  </a:lnTo>
                  <a:lnTo>
                    <a:pt x="439" y="458"/>
                  </a:lnTo>
                  <a:lnTo>
                    <a:pt x="439" y="477"/>
                  </a:lnTo>
                  <a:lnTo>
                    <a:pt x="456" y="477"/>
                  </a:lnTo>
                  <a:lnTo>
                    <a:pt x="456" y="495"/>
                  </a:lnTo>
                  <a:lnTo>
                    <a:pt x="472" y="495"/>
                  </a:lnTo>
                  <a:lnTo>
                    <a:pt x="472" y="514"/>
                  </a:lnTo>
                  <a:lnTo>
                    <a:pt x="456" y="514"/>
                  </a:lnTo>
                  <a:lnTo>
                    <a:pt x="456" y="532"/>
                  </a:lnTo>
                  <a:lnTo>
                    <a:pt x="439" y="532"/>
                  </a:lnTo>
                  <a:lnTo>
                    <a:pt x="439" y="551"/>
                  </a:lnTo>
                  <a:lnTo>
                    <a:pt x="423" y="551"/>
                  </a:lnTo>
                  <a:lnTo>
                    <a:pt x="423" y="569"/>
                  </a:lnTo>
                  <a:lnTo>
                    <a:pt x="423" y="588"/>
                  </a:lnTo>
                  <a:lnTo>
                    <a:pt x="406" y="588"/>
                  </a:lnTo>
                  <a:lnTo>
                    <a:pt x="406" y="606"/>
                  </a:lnTo>
                  <a:lnTo>
                    <a:pt x="390" y="606"/>
                  </a:lnTo>
                  <a:lnTo>
                    <a:pt x="390" y="625"/>
                  </a:lnTo>
                  <a:lnTo>
                    <a:pt x="374" y="625"/>
                  </a:lnTo>
                  <a:lnTo>
                    <a:pt x="357" y="625"/>
                  </a:lnTo>
                  <a:lnTo>
                    <a:pt x="357" y="643"/>
                  </a:lnTo>
                  <a:lnTo>
                    <a:pt x="357" y="625"/>
                  </a:lnTo>
                  <a:lnTo>
                    <a:pt x="341" y="625"/>
                  </a:lnTo>
                  <a:lnTo>
                    <a:pt x="341" y="643"/>
                  </a:lnTo>
                  <a:lnTo>
                    <a:pt x="325" y="643"/>
                  </a:lnTo>
                  <a:lnTo>
                    <a:pt x="308" y="643"/>
                  </a:lnTo>
                  <a:lnTo>
                    <a:pt x="308" y="662"/>
                  </a:lnTo>
                  <a:lnTo>
                    <a:pt x="292" y="662"/>
                  </a:lnTo>
                  <a:lnTo>
                    <a:pt x="292" y="643"/>
                  </a:lnTo>
                  <a:lnTo>
                    <a:pt x="275" y="643"/>
                  </a:lnTo>
                  <a:lnTo>
                    <a:pt x="275" y="625"/>
                  </a:lnTo>
                  <a:lnTo>
                    <a:pt x="259" y="625"/>
                  </a:lnTo>
                  <a:lnTo>
                    <a:pt x="259" y="606"/>
                  </a:lnTo>
                  <a:lnTo>
                    <a:pt x="243" y="588"/>
                  </a:lnTo>
                  <a:lnTo>
                    <a:pt x="243" y="569"/>
                  </a:lnTo>
                  <a:lnTo>
                    <a:pt x="229" y="569"/>
                  </a:lnTo>
                  <a:lnTo>
                    <a:pt x="229" y="551"/>
                  </a:lnTo>
                  <a:lnTo>
                    <a:pt x="213" y="551"/>
                  </a:lnTo>
                  <a:lnTo>
                    <a:pt x="213" y="532"/>
                  </a:lnTo>
                  <a:lnTo>
                    <a:pt x="213" y="551"/>
                  </a:lnTo>
                  <a:lnTo>
                    <a:pt x="196" y="532"/>
                  </a:lnTo>
                  <a:lnTo>
                    <a:pt x="196" y="514"/>
                  </a:lnTo>
                  <a:lnTo>
                    <a:pt x="180" y="514"/>
                  </a:lnTo>
                  <a:lnTo>
                    <a:pt x="180" y="495"/>
                  </a:lnTo>
                  <a:lnTo>
                    <a:pt x="180" y="477"/>
                  </a:lnTo>
                  <a:lnTo>
                    <a:pt x="164" y="477"/>
                  </a:lnTo>
                  <a:lnTo>
                    <a:pt x="147" y="477"/>
                  </a:lnTo>
                  <a:lnTo>
                    <a:pt x="147" y="458"/>
                  </a:lnTo>
                  <a:lnTo>
                    <a:pt x="147" y="440"/>
                  </a:lnTo>
                  <a:lnTo>
                    <a:pt x="131" y="440"/>
                  </a:lnTo>
                  <a:lnTo>
                    <a:pt x="131" y="425"/>
                  </a:lnTo>
                  <a:lnTo>
                    <a:pt x="115" y="425"/>
                  </a:lnTo>
                  <a:lnTo>
                    <a:pt x="98" y="425"/>
                  </a:lnTo>
                  <a:lnTo>
                    <a:pt x="98" y="406"/>
                  </a:lnTo>
                  <a:lnTo>
                    <a:pt x="98" y="388"/>
                  </a:lnTo>
                  <a:lnTo>
                    <a:pt x="82" y="388"/>
                  </a:lnTo>
                  <a:lnTo>
                    <a:pt x="82" y="369"/>
                  </a:lnTo>
                  <a:lnTo>
                    <a:pt x="65" y="369"/>
                  </a:lnTo>
                  <a:lnTo>
                    <a:pt x="49" y="369"/>
                  </a:lnTo>
                  <a:lnTo>
                    <a:pt x="49" y="351"/>
                  </a:lnTo>
                  <a:lnTo>
                    <a:pt x="65" y="351"/>
                  </a:lnTo>
                  <a:lnTo>
                    <a:pt x="65" y="332"/>
                  </a:lnTo>
                  <a:lnTo>
                    <a:pt x="82" y="314"/>
                  </a:lnTo>
                  <a:lnTo>
                    <a:pt x="65" y="314"/>
                  </a:lnTo>
                  <a:lnTo>
                    <a:pt x="82" y="314"/>
                  </a:lnTo>
                  <a:lnTo>
                    <a:pt x="82" y="295"/>
                  </a:lnTo>
                  <a:lnTo>
                    <a:pt x="82" y="277"/>
                  </a:lnTo>
                  <a:lnTo>
                    <a:pt x="65" y="277"/>
                  </a:lnTo>
                  <a:lnTo>
                    <a:pt x="65" y="258"/>
                  </a:lnTo>
                  <a:lnTo>
                    <a:pt x="49" y="258"/>
                  </a:lnTo>
                  <a:lnTo>
                    <a:pt x="65" y="258"/>
                  </a:lnTo>
                  <a:lnTo>
                    <a:pt x="65" y="240"/>
                  </a:lnTo>
                  <a:lnTo>
                    <a:pt x="49" y="240"/>
                  </a:lnTo>
                  <a:lnTo>
                    <a:pt x="65" y="240"/>
                  </a:lnTo>
                  <a:lnTo>
                    <a:pt x="65" y="221"/>
                  </a:lnTo>
                  <a:lnTo>
                    <a:pt x="65" y="203"/>
                  </a:lnTo>
                  <a:lnTo>
                    <a:pt x="65" y="184"/>
                  </a:lnTo>
                  <a:lnTo>
                    <a:pt x="49" y="184"/>
                  </a:lnTo>
                  <a:lnTo>
                    <a:pt x="65" y="184"/>
                  </a:lnTo>
                  <a:lnTo>
                    <a:pt x="49" y="184"/>
                  </a:lnTo>
                  <a:lnTo>
                    <a:pt x="49" y="166"/>
                  </a:lnTo>
                  <a:lnTo>
                    <a:pt x="49" y="147"/>
                  </a:lnTo>
                  <a:lnTo>
                    <a:pt x="65" y="147"/>
                  </a:lnTo>
                  <a:lnTo>
                    <a:pt x="49" y="147"/>
                  </a:lnTo>
                  <a:lnTo>
                    <a:pt x="49" y="129"/>
                  </a:lnTo>
                  <a:lnTo>
                    <a:pt x="33" y="129"/>
                  </a:lnTo>
                  <a:lnTo>
                    <a:pt x="33" y="110"/>
                  </a:lnTo>
                  <a:lnTo>
                    <a:pt x="16" y="110"/>
                  </a:lnTo>
                  <a:lnTo>
                    <a:pt x="0" y="110"/>
                  </a:lnTo>
                  <a:lnTo>
                    <a:pt x="0" y="92"/>
                  </a:lnTo>
                  <a:lnTo>
                    <a:pt x="0" y="74"/>
                  </a:lnTo>
                  <a:lnTo>
                    <a:pt x="16" y="74"/>
                  </a:lnTo>
                  <a:lnTo>
                    <a:pt x="33" y="74"/>
                  </a:lnTo>
                  <a:lnTo>
                    <a:pt x="49" y="74"/>
                  </a:lnTo>
                  <a:lnTo>
                    <a:pt x="65" y="74"/>
                  </a:lnTo>
                  <a:lnTo>
                    <a:pt x="65" y="55"/>
                  </a:lnTo>
                  <a:lnTo>
                    <a:pt x="82" y="55"/>
                  </a:lnTo>
                  <a:lnTo>
                    <a:pt x="82" y="37"/>
                  </a:lnTo>
                  <a:lnTo>
                    <a:pt x="82" y="18"/>
                  </a:lnTo>
                  <a:lnTo>
                    <a:pt x="98" y="18"/>
                  </a:lnTo>
                  <a:lnTo>
                    <a:pt x="115" y="18"/>
                  </a:lnTo>
                  <a:lnTo>
                    <a:pt x="131" y="18"/>
                  </a:lnTo>
                  <a:lnTo>
                    <a:pt x="147" y="18"/>
                  </a:lnTo>
                  <a:lnTo>
                    <a:pt x="147" y="0"/>
                  </a:lnTo>
                  <a:lnTo>
                    <a:pt x="164" y="0"/>
                  </a:lnTo>
                  <a:lnTo>
                    <a:pt x="180" y="0"/>
                  </a:lnTo>
                  <a:lnTo>
                    <a:pt x="196" y="0"/>
                  </a:lnTo>
                  <a:lnTo>
                    <a:pt x="213" y="0"/>
                  </a:lnTo>
                  <a:lnTo>
                    <a:pt x="229" y="0"/>
                  </a:lnTo>
                  <a:lnTo>
                    <a:pt x="243" y="0"/>
                  </a:lnTo>
                  <a:lnTo>
                    <a:pt x="243"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Freeform 144"/>
            <p:cNvSpPr>
              <a:spLocks/>
            </p:cNvSpPr>
            <p:nvPr/>
          </p:nvSpPr>
          <p:spPr bwMode="auto">
            <a:xfrm>
              <a:off x="1083" y="1038"/>
              <a:ext cx="472" cy="662"/>
            </a:xfrm>
            <a:custGeom>
              <a:avLst/>
              <a:gdLst/>
              <a:ahLst/>
              <a:cxnLst>
                <a:cxn ang="0">
                  <a:pos x="259" y="0"/>
                </a:cxn>
                <a:cxn ang="0">
                  <a:pos x="275" y="0"/>
                </a:cxn>
                <a:cxn ang="0">
                  <a:pos x="292" y="37"/>
                </a:cxn>
                <a:cxn ang="0">
                  <a:pos x="275" y="55"/>
                </a:cxn>
                <a:cxn ang="0">
                  <a:pos x="292" y="55"/>
                </a:cxn>
                <a:cxn ang="0">
                  <a:pos x="325" y="74"/>
                </a:cxn>
                <a:cxn ang="0">
                  <a:pos x="341" y="110"/>
                </a:cxn>
                <a:cxn ang="0">
                  <a:pos x="357" y="147"/>
                </a:cxn>
                <a:cxn ang="0">
                  <a:pos x="357" y="166"/>
                </a:cxn>
                <a:cxn ang="0">
                  <a:pos x="374" y="203"/>
                </a:cxn>
                <a:cxn ang="0">
                  <a:pos x="390" y="240"/>
                </a:cxn>
                <a:cxn ang="0">
                  <a:pos x="423" y="221"/>
                </a:cxn>
                <a:cxn ang="0">
                  <a:pos x="439" y="258"/>
                </a:cxn>
                <a:cxn ang="0">
                  <a:pos x="439" y="277"/>
                </a:cxn>
                <a:cxn ang="0">
                  <a:pos x="456" y="314"/>
                </a:cxn>
                <a:cxn ang="0">
                  <a:pos x="439" y="351"/>
                </a:cxn>
                <a:cxn ang="0">
                  <a:pos x="439" y="406"/>
                </a:cxn>
                <a:cxn ang="0">
                  <a:pos x="423" y="440"/>
                </a:cxn>
                <a:cxn ang="0">
                  <a:pos x="439" y="477"/>
                </a:cxn>
                <a:cxn ang="0">
                  <a:pos x="472" y="495"/>
                </a:cxn>
                <a:cxn ang="0">
                  <a:pos x="456" y="532"/>
                </a:cxn>
                <a:cxn ang="0">
                  <a:pos x="423" y="551"/>
                </a:cxn>
                <a:cxn ang="0">
                  <a:pos x="406" y="588"/>
                </a:cxn>
                <a:cxn ang="0">
                  <a:pos x="390" y="625"/>
                </a:cxn>
                <a:cxn ang="0">
                  <a:pos x="357" y="643"/>
                </a:cxn>
                <a:cxn ang="0">
                  <a:pos x="341" y="643"/>
                </a:cxn>
                <a:cxn ang="0">
                  <a:pos x="308" y="662"/>
                </a:cxn>
                <a:cxn ang="0">
                  <a:pos x="275" y="643"/>
                </a:cxn>
                <a:cxn ang="0">
                  <a:pos x="259" y="606"/>
                </a:cxn>
                <a:cxn ang="0">
                  <a:pos x="229" y="569"/>
                </a:cxn>
                <a:cxn ang="0">
                  <a:pos x="213" y="532"/>
                </a:cxn>
                <a:cxn ang="0">
                  <a:pos x="196" y="514"/>
                </a:cxn>
                <a:cxn ang="0">
                  <a:pos x="180" y="477"/>
                </a:cxn>
                <a:cxn ang="0">
                  <a:pos x="147" y="458"/>
                </a:cxn>
                <a:cxn ang="0">
                  <a:pos x="131" y="425"/>
                </a:cxn>
                <a:cxn ang="0">
                  <a:pos x="98" y="406"/>
                </a:cxn>
                <a:cxn ang="0">
                  <a:pos x="82" y="369"/>
                </a:cxn>
                <a:cxn ang="0">
                  <a:pos x="49" y="351"/>
                </a:cxn>
                <a:cxn ang="0">
                  <a:pos x="82" y="314"/>
                </a:cxn>
                <a:cxn ang="0">
                  <a:pos x="82" y="295"/>
                </a:cxn>
                <a:cxn ang="0">
                  <a:pos x="65" y="258"/>
                </a:cxn>
                <a:cxn ang="0">
                  <a:pos x="65" y="240"/>
                </a:cxn>
                <a:cxn ang="0">
                  <a:pos x="65" y="221"/>
                </a:cxn>
                <a:cxn ang="0">
                  <a:pos x="49" y="184"/>
                </a:cxn>
                <a:cxn ang="0">
                  <a:pos x="49" y="166"/>
                </a:cxn>
                <a:cxn ang="0">
                  <a:pos x="49" y="147"/>
                </a:cxn>
                <a:cxn ang="0">
                  <a:pos x="33" y="110"/>
                </a:cxn>
                <a:cxn ang="0">
                  <a:pos x="0" y="92"/>
                </a:cxn>
                <a:cxn ang="0">
                  <a:pos x="33" y="74"/>
                </a:cxn>
                <a:cxn ang="0">
                  <a:pos x="65" y="55"/>
                </a:cxn>
                <a:cxn ang="0">
                  <a:pos x="82" y="18"/>
                </a:cxn>
                <a:cxn ang="0">
                  <a:pos x="131" y="18"/>
                </a:cxn>
                <a:cxn ang="0">
                  <a:pos x="164" y="0"/>
                </a:cxn>
                <a:cxn ang="0">
                  <a:pos x="213" y="0"/>
                </a:cxn>
                <a:cxn ang="0">
                  <a:pos x="243" y="18"/>
                </a:cxn>
              </a:cxnLst>
              <a:rect l="0" t="0" r="r" b="b"/>
              <a:pathLst>
                <a:path w="472" h="662">
                  <a:moveTo>
                    <a:pt x="243" y="18"/>
                  </a:moveTo>
                  <a:lnTo>
                    <a:pt x="259" y="18"/>
                  </a:lnTo>
                  <a:lnTo>
                    <a:pt x="259" y="0"/>
                  </a:lnTo>
                  <a:lnTo>
                    <a:pt x="275" y="0"/>
                  </a:lnTo>
                  <a:lnTo>
                    <a:pt x="292" y="0"/>
                  </a:lnTo>
                  <a:lnTo>
                    <a:pt x="275" y="0"/>
                  </a:lnTo>
                  <a:lnTo>
                    <a:pt x="292" y="0"/>
                  </a:lnTo>
                  <a:lnTo>
                    <a:pt x="292" y="18"/>
                  </a:lnTo>
                  <a:lnTo>
                    <a:pt x="292" y="37"/>
                  </a:lnTo>
                  <a:lnTo>
                    <a:pt x="275" y="37"/>
                  </a:lnTo>
                  <a:lnTo>
                    <a:pt x="292" y="55"/>
                  </a:lnTo>
                  <a:lnTo>
                    <a:pt x="275" y="55"/>
                  </a:lnTo>
                  <a:lnTo>
                    <a:pt x="292" y="55"/>
                  </a:lnTo>
                  <a:lnTo>
                    <a:pt x="292" y="74"/>
                  </a:lnTo>
                  <a:lnTo>
                    <a:pt x="292" y="55"/>
                  </a:lnTo>
                  <a:lnTo>
                    <a:pt x="308" y="55"/>
                  </a:lnTo>
                  <a:lnTo>
                    <a:pt x="325" y="55"/>
                  </a:lnTo>
                  <a:lnTo>
                    <a:pt x="325" y="74"/>
                  </a:lnTo>
                  <a:lnTo>
                    <a:pt x="325" y="92"/>
                  </a:lnTo>
                  <a:lnTo>
                    <a:pt x="325" y="110"/>
                  </a:lnTo>
                  <a:lnTo>
                    <a:pt x="341" y="110"/>
                  </a:lnTo>
                  <a:lnTo>
                    <a:pt x="341" y="129"/>
                  </a:lnTo>
                  <a:lnTo>
                    <a:pt x="341" y="147"/>
                  </a:lnTo>
                  <a:lnTo>
                    <a:pt x="357" y="147"/>
                  </a:lnTo>
                  <a:lnTo>
                    <a:pt x="341" y="147"/>
                  </a:lnTo>
                  <a:lnTo>
                    <a:pt x="341" y="166"/>
                  </a:lnTo>
                  <a:lnTo>
                    <a:pt x="357" y="166"/>
                  </a:lnTo>
                  <a:lnTo>
                    <a:pt x="357" y="184"/>
                  </a:lnTo>
                  <a:lnTo>
                    <a:pt x="357" y="203"/>
                  </a:lnTo>
                  <a:lnTo>
                    <a:pt x="374" y="203"/>
                  </a:lnTo>
                  <a:lnTo>
                    <a:pt x="374" y="221"/>
                  </a:lnTo>
                  <a:lnTo>
                    <a:pt x="374" y="240"/>
                  </a:lnTo>
                  <a:lnTo>
                    <a:pt x="390" y="240"/>
                  </a:lnTo>
                  <a:lnTo>
                    <a:pt x="390" y="221"/>
                  </a:lnTo>
                  <a:lnTo>
                    <a:pt x="406" y="221"/>
                  </a:lnTo>
                  <a:lnTo>
                    <a:pt x="423" y="221"/>
                  </a:lnTo>
                  <a:lnTo>
                    <a:pt x="423" y="240"/>
                  </a:lnTo>
                  <a:lnTo>
                    <a:pt x="423" y="258"/>
                  </a:lnTo>
                  <a:lnTo>
                    <a:pt x="439" y="258"/>
                  </a:lnTo>
                  <a:lnTo>
                    <a:pt x="439" y="277"/>
                  </a:lnTo>
                  <a:lnTo>
                    <a:pt x="456" y="277"/>
                  </a:lnTo>
                  <a:lnTo>
                    <a:pt x="439" y="277"/>
                  </a:lnTo>
                  <a:lnTo>
                    <a:pt x="456" y="277"/>
                  </a:lnTo>
                  <a:lnTo>
                    <a:pt x="456" y="295"/>
                  </a:lnTo>
                  <a:lnTo>
                    <a:pt x="456" y="314"/>
                  </a:lnTo>
                  <a:lnTo>
                    <a:pt x="456" y="332"/>
                  </a:lnTo>
                  <a:lnTo>
                    <a:pt x="456" y="351"/>
                  </a:lnTo>
                  <a:lnTo>
                    <a:pt x="439" y="351"/>
                  </a:lnTo>
                  <a:lnTo>
                    <a:pt x="439" y="369"/>
                  </a:lnTo>
                  <a:lnTo>
                    <a:pt x="439" y="388"/>
                  </a:lnTo>
                  <a:lnTo>
                    <a:pt x="439" y="406"/>
                  </a:lnTo>
                  <a:lnTo>
                    <a:pt x="423" y="406"/>
                  </a:lnTo>
                  <a:lnTo>
                    <a:pt x="423" y="425"/>
                  </a:lnTo>
                  <a:lnTo>
                    <a:pt x="423" y="440"/>
                  </a:lnTo>
                  <a:lnTo>
                    <a:pt x="439" y="440"/>
                  </a:lnTo>
                  <a:lnTo>
                    <a:pt x="439" y="458"/>
                  </a:lnTo>
                  <a:lnTo>
                    <a:pt x="439" y="477"/>
                  </a:lnTo>
                  <a:lnTo>
                    <a:pt x="456" y="477"/>
                  </a:lnTo>
                  <a:lnTo>
                    <a:pt x="456" y="495"/>
                  </a:lnTo>
                  <a:lnTo>
                    <a:pt x="472" y="495"/>
                  </a:lnTo>
                  <a:lnTo>
                    <a:pt x="472" y="514"/>
                  </a:lnTo>
                  <a:lnTo>
                    <a:pt x="456" y="514"/>
                  </a:lnTo>
                  <a:lnTo>
                    <a:pt x="456" y="532"/>
                  </a:lnTo>
                  <a:lnTo>
                    <a:pt x="439" y="532"/>
                  </a:lnTo>
                  <a:lnTo>
                    <a:pt x="439" y="551"/>
                  </a:lnTo>
                  <a:lnTo>
                    <a:pt x="423" y="551"/>
                  </a:lnTo>
                  <a:lnTo>
                    <a:pt x="423" y="569"/>
                  </a:lnTo>
                  <a:lnTo>
                    <a:pt x="423" y="588"/>
                  </a:lnTo>
                  <a:lnTo>
                    <a:pt x="406" y="588"/>
                  </a:lnTo>
                  <a:lnTo>
                    <a:pt x="406" y="606"/>
                  </a:lnTo>
                  <a:lnTo>
                    <a:pt x="390" y="606"/>
                  </a:lnTo>
                  <a:lnTo>
                    <a:pt x="390" y="625"/>
                  </a:lnTo>
                  <a:lnTo>
                    <a:pt x="374" y="625"/>
                  </a:lnTo>
                  <a:lnTo>
                    <a:pt x="357" y="625"/>
                  </a:lnTo>
                  <a:lnTo>
                    <a:pt x="357" y="643"/>
                  </a:lnTo>
                  <a:lnTo>
                    <a:pt x="357" y="625"/>
                  </a:lnTo>
                  <a:lnTo>
                    <a:pt x="341" y="625"/>
                  </a:lnTo>
                  <a:lnTo>
                    <a:pt x="341" y="643"/>
                  </a:lnTo>
                  <a:lnTo>
                    <a:pt x="325" y="643"/>
                  </a:lnTo>
                  <a:lnTo>
                    <a:pt x="308" y="643"/>
                  </a:lnTo>
                  <a:lnTo>
                    <a:pt x="308" y="662"/>
                  </a:lnTo>
                  <a:lnTo>
                    <a:pt x="292" y="662"/>
                  </a:lnTo>
                  <a:lnTo>
                    <a:pt x="292" y="643"/>
                  </a:lnTo>
                  <a:lnTo>
                    <a:pt x="275" y="643"/>
                  </a:lnTo>
                  <a:lnTo>
                    <a:pt x="275" y="625"/>
                  </a:lnTo>
                  <a:lnTo>
                    <a:pt x="259" y="625"/>
                  </a:lnTo>
                  <a:lnTo>
                    <a:pt x="259" y="606"/>
                  </a:lnTo>
                  <a:lnTo>
                    <a:pt x="243" y="588"/>
                  </a:lnTo>
                  <a:lnTo>
                    <a:pt x="243" y="569"/>
                  </a:lnTo>
                  <a:lnTo>
                    <a:pt x="229" y="569"/>
                  </a:lnTo>
                  <a:lnTo>
                    <a:pt x="229" y="551"/>
                  </a:lnTo>
                  <a:lnTo>
                    <a:pt x="213" y="551"/>
                  </a:lnTo>
                  <a:lnTo>
                    <a:pt x="213" y="532"/>
                  </a:lnTo>
                  <a:lnTo>
                    <a:pt x="213" y="551"/>
                  </a:lnTo>
                  <a:lnTo>
                    <a:pt x="196" y="532"/>
                  </a:lnTo>
                  <a:lnTo>
                    <a:pt x="196" y="514"/>
                  </a:lnTo>
                  <a:lnTo>
                    <a:pt x="180" y="514"/>
                  </a:lnTo>
                  <a:lnTo>
                    <a:pt x="180" y="495"/>
                  </a:lnTo>
                  <a:lnTo>
                    <a:pt x="180" y="477"/>
                  </a:lnTo>
                  <a:lnTo>
                    <a:pt x="164" y="477"/>
                  </a:lnTo>
                  <a:lnTo>
                    <a:pt x="147" y="477"/>
                  </a:lnTo>
                  <a:lnTo>
                    <a:pt x="147" y="458"/>
                  </a:lnTo>
                  <a:lnTo>
                    <a:pt x="147" y="440"/>
                  </a:lnTo>
                  <a:lnTo>
                    <a:pt x="131" y="440"/>
                  </a:lnTo>
                  <a:lnTo>
                    <a:pt x="131" y="425"/>
                  </a:lnTo>
                  <a:lnTo>
                    <a:pt x="115" y="425"/>
                  </a:lnTo>
                  <a:lnTo>
                    <a:pt x="98" y="425"/>
                  </a:lnTo>
                  <a:lnTo>
                    <a:pt x="98" y="406"/>
                  </a:lnTo>
                  <a:lnTo>
                    <a:pt x="98" y="388"/>
                  </a:lnTo>
                  <a:lnTo>
                    <a:pt x="82" y="388"/>
                  </a:lnTo>
                  <a:lnTo>
                    <a:pt x="82" y="369"/>
                  </a:lnTo>
                  <a:lnTo>
                    <a:pt x="65" y="369"/>
                  </a:lnTo>
                  <a:lnTo>
                    <a:pt x="49" y="369"/>
                  </a:lnTo>
                  <a:lnTo>
                    <a:pt x="49" y="351"/>
                  </a:lnTo>
                  <a:lnTo>
                    <a:pt x="65" y="351"/>
                  </a:lnTo>
                  <a:lnTo>
                    <a:pt x="65" y="332"/>
                  </a:lnTo>
                  <a:lnTo>
                    <a:pt x="82" y="314"/>
                  </a:lnTo>
                  <a:lnTo>
                    <a:pt x="65" y="314"/>
                  </a:lnTo>
                  <a:lnTo>
                    <a:pt x="82" y="314"/>
                  </a:lnTo>
                  <a:lnTo>
                    <a:pt x="82" y="295"/>
                  </a:lnTo>
                  <a:lnTo>
                    <a:pt x="82" y="277"/>
                  </a:lnTo>
                  <a:lnTo>
                    <a:pt x="65" y="277"/>
                  </a:lnTo>
                  <a:lnTo>
                    <a:pt x="65" y="258"/>
                  </a:lnTo>
                  <a:lnTo>
                    <a:pt x="49" y="258"/>
                  </a:lnTo>
                  <a:lnTo>
                    <a:pt x="65" y="258"/>
                  </a:lnTo>
                  <a:lnTo>
                    <a:pt x="65" y="240"/>
                  </a:lnTo>
                  <a:lnTo>
                    <a:pt x="49" y="240"/>
                  </a:lnTo>
                  <a:lnTo>
                    <a:pt x="65" y="240"/>
                  </a:lnTo>
                  <a:lnTo>
                    <a:pt x="65" y="221"/>
                  </a:lnTo>
                  <a:lnTo>
                    <a:pt x="65" y="203"/>
                  </a:lnTo>
                  <a:lnTo>
                    <a:pt x="65" y="184"/>
                  </a:lnTo>
                  <a:lnTo>
                    <a:pt x="49" y="184"/>
                  </a:lnTo>
                  <a:lnTo>
                    <a:pt x="65" y="184"/>
                  </a:lnTo>
                  <a:lnTo>
                    <a:pt x="49" y="184"/>
                  </a:lnTo>
                  <a:lnTo>
                    <a:pt x="49" y="166"/>
                  </a:lnTo>
                  <a:lnTo>
                    <a:pt x="49" y="147"/>
                  </a:lnTo>
                  <a:lnTo>
                    <a:pt x="65" y="147"/>
                  </a:lnTo>
                  <a:lnTo>
                    <a:pt x="49" y="147"/>
                  </a:lnTo>
                  <a:lnTo>
                    <a:pt x="49" y="129"/>
                  </a:lnTo>
                  <a:lnTo>
                    <a:pt x="33" y="129"/>
                  </a:lnTo>
                  <a:lnTo>
                    <a:pt x="33" y="110"/>
                  </a:lnTo>
                  <a:lnTo>
                    <a:pt x="16" y="110"/>
                  </a:lnTo>
                  <a:lnTo>
                    <a:pt x="0" y="110"/>
                  </a:lnTo>
                  <a:lnTo>
                    <a:pt x="0" y="92"/>
                  </a:lnTo>
                  <a:lnTo>
                    <a:pt x="0" y="74"/>
                  </a:lnTo>
                  <a:lnTo>
                    <a:pt x="16" y="74"/>
                  </a:lnTo>
                  <a:lnTo>
                    <a:pt x="33" y="74"/>
                  </a:lnTo>
                  <a:lnTo>
                    <a:pt x="49" y="74"/>
                  </a:lnTo>
                  <a:lnTo>
                    <a:pt x="65" y="74"/>
                  </a:lnTo>
                  <a:lnTo>
                    <a:pt x="65" y="55"/>
                  </a:lnTo>
                  <a:lnTo>
                    <a:pt x="82" y="55"/>
                  </a:lnTo>
                  <a:lnTo>
                    <a:pt x="82" y="37"/>
                  </a:lnTo>
                  <a:lnTo>
                    <a:pt x="82" y="18"/>
                  </a:lnTo>
                  <a:lnTo>
                    <a:pt x="98" y="18"/>
                  </a:lnTo>
                  <a:lnTo>
                    <a:pt x="115" y="18"/>
                  </a:lnTo>
                  <a:lnTo>
                    <a:pt x="131" y="18"/>
                  </a:lnTo>
                  <a:lnTo>
                    <a:pt x="147" y="18"/>
                  </a:lnTo>
                  <a:lnTo>
                    <a:pt x="147" y="0"/>
                  </a:lnTo>
                  <a:lnTo>
                    <a:pt x="164" y="0"/>
                  </a:lnTo>
                  <a:lnTo>
                    <a:pt x="180" y="0"/>
                  </a:lnTo>
                  <a:lnTo>
                    <a:pt x="196" y="0"/>
                  </a:lnTo>
                  <a:lnTo>
                    <a:pt x="213" y="0"/>
                  </a:lnTo>
                  <a:lnTo>
                    <a:pt x="229" y="0"/>
                  </a:lnTo>
                  <a:lnTo>
                    <a:pt x="243" y="0"/>
                  </a:lnTo>
                  <a:lnTo>
                    <a:pt x="243"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57" name="Group 140"/>
          <p:cNvGrpSpPr>
            <a:grpSpLocks/>
          </p:cNvGrpSpPr>
          <p:nvPr/>
        </p:nvGrpSpPr>
        <p:grpSpPr bwMode="auto">
          <a:xfrm>
            <a:off x="4446113" y="2295830"/>
            <a:ext cx="621696" cy="400029"/>
            <a:chOff x="2730" y="1038"/>
            <a:chExt cx="603" cy="388"/>
          </a:xfrm>
          <a:solidFill>
            <a:schemeClr val="accent5">
              <a:lumMod val="60000"/>
              <a:lumOff val="40000"/>
            </a:schemeClr>
          </a:solidFill>
        </p:grpSpPr>
        <p:sp>
          <p:nvSpPr>
            <p:cNvPr id="458" name="Freeform 142"/>
            <p:cNvSpPr>
              <a:spLocks/>
            </p:cNvSpPr>
            <p:nvPr/>
          </p:nvSpPr>
          <p:spPr bwMode="auto">
            <a:xfrm>
              <a:off x="2730" y="1038"/>
              <a:ext cx="603" cy="388"/>
            </a:xfrm>
            <a:custGeom>
              <a:avLst/>
              <a:gdLst/>
              <a:ahLst/>
              <a:cxnLst>
                <a:cxn ang="0">
                  <a:pos x="227" y="37"/>
                </a:cxn>
                <a:cxn ang="0">
                  <a:pos x="260" y="37"/>
                </a:cxn>
                <a:cxn ang="0">
                  <a:pos x="292" y="37"/>
                </a:cxn>
                <a:cxn ang="0">
                  <a:pos x="309" y="18"/>
                </a:cxn>
                <a:cxn ang="0">
                  <a:pos x="309" y="18"/>
                </a:cxn>
                <a:cxn ang="0">
                  <a:pos x="341" y="18"/>
                </a:cxn>
                <a:cxn ang="0">
                  <a:pos x="374" y="0"/>
                </a:cxn>
                <a:cxn ang="0">
                  <a:pos x="374" y="0"/>
                </a:cxn>
                <a:cxn ang="0">
                  <a:pos x="391" y="18"/>
                </a:cxn>
                <a:cxn ang="0">
                  <a:pos x="407" y="37"/>
                </a:cxn>
                <a:cxn ang="0">
                  <a:pos x="407" y="74"/>
                </a:cxn>
                <a:cxn ang="0">
                  <a:pos x="423" y="92"/>
                </a:cxn>
                <a:cxn ang="0">
                  <a:pos x="439" y="111"/>
                </a:cxn>
                <a:cxn ang="0">
                  <a:pos x="456" y="129"/>
                </a:cxn>
                <a:cxn ang="0">
                  <a:pos x="472" y="148"/>
                </a:cxn>
                <a:cxn ang="0">
                  <a:pos x="489" y="166"/>
                </a:cxn>
                <a:cxn ang="0">
                  <a:pos x="521" y="166"/>
                </a:cxn>
                <a:cxn ang="0">
                  <a:pos x="538" y="185"/>
                </a:cxn>
                <a:cxn ang="0">
                  <a:pos x="554" y="203"/>
                </a:cxn>
                <a:cxn ang="0">
                  <a:pos x="554" y="240"/>
                </a:cxn>
                <a:cxn ang="0">
                  <a:pos x="570" y="259"/>
                </a:cxn>
                <a:cxn ang="0">
                  <a:pos x="587" y="277"/>
                </a:cxn>
                <a:cxn ang="0">
                  <a:pos x="603" y="296"/>
                </a:cxn>
                <a:cxn ang="0">
                  <a:pos x="587" y="314"/>
                </a:cxn>
                <a:cxn ang="0">
                  <a:pos x="570" y="333"/>
                </a:cxn>
                <a:cxn ang="0">
                  <a:pos x="570" y="370"/>
                </a:cxn>
                <a:cxn ang="0">
                  <a:pos x="521" y="388"/>
                </a:cxn>
                <a:cxn ang="0">
                  <a:pos x="0" y="351"/>
                </a:cxn>
                <a:cxn ang="0">
                  <a:pos x="80" y="240"/>
                </a:cxn>
                <a:cxn ang="0">
                  <a:pos x="145" y="129"/>
                </a:cxn>
                <a:cxn ang="0">
                  <a:pos x="178" y="92"/>
                </a:cxn>
                <a:cxn ang="0">
                  <a:pos x="194" y="74"/>
                </a:cxn>
                <a:cxn ang="0">
                  <a:pos x="178" y="55"/>
                </a:cxn>
                <a:cxn ang="0">
                  <a:pos x="194" y="37"/>
                </a:cxn>
              </a:cxnLst>
              <a:rect l="0" t="0" r="r" b="b"/>
              <a:pathLst>
                <a:path w="603" h="388">
                  <a:moveTo>
                    <a:pt x="211" y="37"/>
                  </a:moveTo>
                  <a:lnTo>
                    <a:pt x="227" y="37"/>
                  </a:lnTo>
                  <a:lnTo>
                    <a:pt x="243" y="37"/>
                  </a:lnTo>
                  <a:lnTo>
                    <a:pt x="260" y="37"/>
                  </a:lnTo>
                  <a:lnTo>
                    <a:pt x="276" y="37"/>
                  </a:lnTo>
                  <a:lnTo>
                    <a:pt x="292" y="37"/>
                  </a:lnTo>
                  <a:lnTo>
                    <a:pt x="292" y="18"/>
                  </a:lnTo>
                  <a:lnTo>
                    <a:pt x="309" y="18"/>
                  </a:lnTo>
                  <a:lnTo>
                    <a:pt x="309" y="37"/>
                  </a:lnTo>
                  <a:lnTo>
                    <a:pt x="309" y="18"/>
                  </a:lnTo>
                  <a:lnTo>
                    <a:pt x="325" y="18"/>
                  </a:lnTo>
                  <a:lnTo>
                    <a:pt x="341" y="18"/>
                  </a:lnTo>
                  <a:lnTo>
                    <a:pt x="358" y="18"/>
                  </a:lnTo>
                  <a:lnTo>
                    <a:pt x="374" y="0"/>
                  </a:lnTo>
                  <a:lnTo>
                    <a:pt x="374" y="18"/>
                  </a:lnTo>
                  <a:lnTo>
                    <a:pt x="374" y="0"/>
                  </a:lnTo>
                  <a:lnTo>
                    <a:pt x="391" y="0"/>
                  </a:lnTo>
                  <a:lnTo>
                    <a:pt x="391" y="18"/>
                  </a:lnTo>
                  <a:lnTo>
                    <a:pt x="391" y="37"/>
                  </a:lnTo>
                  <a:lnTo>
                    <a:pt x="407" y="37"/>
                  </a:lnTo>
                  <a:lnTo>
                    <a:pt x="407" y="55"/>
                  </a:lnTo>
                  <a:lnTo>
                    <a:pt x="407" y="74"/>
                  </a:lnTo>
                  <a:lnTo>
                    <a:pt x="423" y="74"/>
                  </a:lnTo>
                  <a:lnTo>
                    <a:pt x="423" y="92"/>
                  </a:lnTo>
                  <a:lnTo>
                    <a:pt x="439" y="92"/>
                  </a:lnTo>
                  <a:lnTo>
                    <a:pt x="439" y="111"/>
                  </a:lnTo>
                  <a:lnTo>
                    <a:pt x="456" y="111"/>
                  </a:lnTo>
                  <a:lnTo>
                    <a:pt x="456" y="129"/>
                  </a:lnTo>
                  <a:lnTo>
                    <a:pt x="472" y="129"/>
                  </a:lnTo>
                  <a:lnTo>
                    <a:pt x="472" y="148"/>
                  </a:lnTo>
                  <a:lnTo>
                    <a:pt x="472" y="166"/>
                  </a:lnTo>
                  <a:lnTo>
                    <a:pt x="489" y="166"/>
                  </a:lnTo>
                  <a:lnTo>
                    <a:pt x="505" y="166"/>
                  </a:lnTo>
                  <a:lnTo>
                    <a:pt x="521" y="166"/>
                  </a:lnTo>
                  <a:lnTo>
                    <a:pt x="538" y="166"/>
                  </a:lnTo>
                  <a:lnTo>
                    <a:pt x="538" y="185"/>
                  </a:lnTo>
                  <a:lnTo>
                    <a:pt x="538" y="203"/>
                  </a:lnTo>
                  <a:lnTo>
                    <a:pt x="554" y="203"/>
                  </a:lnTo>
                  <a:lnTo>
                    <a:pt x="554" y="222"/>
                  </a:lnTo>
                  <a:lnTo>
                    <a:pt x="554" y="240"/>
                  </a:lnTo>
                  <a:lnTo>
                    <a:pt x="570" y="240"/>
                  </a:lnTo>
                  <a:lnTo>
                    <a:pt x="570" y="259"/>
                  </a:lnTo>
                  <a:lnTo>
                    <a:pt x="587" y="259"/>
                  </a:lnTo>
                  <a:lnTo>
                    <a:pt x="587" y="277"/>
                  </a:lnTo>
                  <a:lnTo>
                    <a:pt x="603" y="277"/>
                  </a:lnTo>
                  <a:lnTo>
                    <a:pt x="603" y="296"/>
                  </a:lnTo>
                  <a:lnTo>
                    <a:pt x="587" y="296"/>
                  </a:lnTo>
                  <a:lnTo>
                    <a:pt x="587" y="314"/>
                  </a:lnTo>
                  <a:lnTo>
                    <a:pt x="587" y="333"/>
                  </a:lnTo>
                  <a:lnTo>
                    <a:pt x="570" y="333"/>
                  </a:lnTo>
                  <a:lnTo>
                    <a:pt x="570" y="351"/>
                  </a:lnTo>
                  <a:lnTo>
                    <a:pt x="570" y="370"/>
                  </a:lnTo>
                  <a:lnTo>
                    <a:pt x="570" y="388"/>
                  </a:lnTo>
                  <a:lnTo>
                    <a:pt x="521" y="388"/>
                  </a:lnTo>
                  <a:lnTo>
                    <a:pt x="276" y="370"/>
                  </a:lnTo>
                  <a:lnTo>
                    <a:pt x="0" y="351"/>
                  </a:lnTo>
                  <a:lnTo>
                    <a:pt x="33" y="296"/>
                  </a:lnTo>
                  <a:lnTo>
                    <a:pt x="80" y="240"/>
                  </a:lnTo>
                  <a:lnTo>
                    <a:pt x="112" y="185"/>
                  </a:lnTo>
                  <a:lnTo>
                    <a:pt x="145" y="129"/>
                  </a:lnTo>
                  <a:lnTo>
                    <a:pt x="178" y="74"/>
                  </a:lnTo>
                  <a:lnTo>
                    <a:pt x="178" y="92"/>
                  </a:lnTo>
                  <a:lnTo>
                    <a:pt x="178" y="74"/>
                  </a:lnTo>
                  <a:lnTo>
                    <a:pt x="194" y="74"/>
                  </a:lnTo>
                  <a:lnTo>
                    <a:pt x="178" y="74"/>
                  </a:lnTo>
                  <a:lnTo>
                    <a:pt x="178" y="55"/>
                  </a:lnTo>
                  <a:lnTo>
                    <a:pt x="194" y="55"/>
                  </a:lnTo>
                  <a:lnTo>
                    <a:pt x="194" y="37"/>
                  </a:lnTo>
                  <a:lnTo>
                    <a:pt x="211"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Freeform 141"/>
            <p:cNvSpPr>
              <a:spLocks/>
            </p:cNvSpPr>
            <p:nvPr/>
          </p:nvSpPr>
          <p:spPr bwMode="auto">
            <a:xfrm>
              <a:off x="2730" y="1038"/>
              <a:ext cx="603" cy="388"/>
            </a:xfrm>
            <a:custGeom>
              <a:avLst/>
              <a:gdLst/>
              <a:ahLst/>
              <a:cxnLst>
                <a:cxn ang="0">
                  <a:pos x="227" y="37"/>
                </a:cxn>
                <a:cxn ang="0">
                  <a:pos x="260" y="37"/>
                </a:cxn>
                <a:cxn ang="0">
                  <a:pos x="292" y="37"/>
                </a:cxn>
                <a:cxn ang="0">
                  <a:pos x="309" y="18"/>
                </a:cxn>
                <a:cxn ang="0">
                  <a:pos x="309" y="18"/>
                </a:cxn>
                <a:cxn ang="0">
                  <a:pos x="341" y="18"/>
                </a:cxn>
                <a:cxn ang="0">
                  <a:pos x="374" y="0"/>
                </a:cxn>
                <a:cxn ang="0">
                  <a:pos x="374" y="0"/>
                </a:cxn>
                <a:cxn ang="0">
                  <a:pos x="391" y="18"/>
                </a:cxn>
                <a:cxn ang="0">
                  <a:pos x="407" y="37"/>
                </a:cxn>
                <a:cxn ang="0">
                  <a:pos x="407" y="74"/>
                </a:cxn>
                <a:cxn ang="0">
                  <a:pos x="423" y="92"/>
                </a:cxn>
                <a:cxn ang="0">
                  <a:pos x="439" y="111"/>
                </a:cxn>
                <a:cxn ang="0">
                  <a:pos x="456" y="129"/>
                </a:cxn>
                <a:cxn ang="0">
                  <a:pos x="472" y="148"/>
                </a:cxn>
                <a:cxn ang="0">
                  <a:pos x="489" y="166"/>
                </a:cxn>
                <a:cxn ang="0">
                  <a:pos x="521" y="166"/>
                </a:cxn>
                <a:cxn ang="0">
                  <a:pos x="538" y="185"/>
                </a:cxn>
                <a:cxn ang="0">
                  <a:pos x="554" y="203"/>
                </a:cxn>
                <a:cxn ang="0">
                  <a:pos x="554" y="240"/>
                </a:cxn>
                <a:cxn ang="0">
                  <a:pos x="570" y="259"/>
                </a:cxn>
                <a:cxn ang="0">
                  <a:pos x="587" y="277"/>
                </a:cxn>
                <a:cxn ang="0">
                  <a:pos x="603" y="296"/>
                </a:cxn>
                <a:cxn ang="0">
                  <a:pos x="587" y="314"/>
                </a:cxn>
                <a:cxn ang="0">
                  <a:pos x="570" y="333"/>
                </a:cxn>
                <a:cxn ang="0">
                  <a:pos x="570" y="370"/>
                </a:cxn>
                <a:cxn ang="0">
                  <a:pos x="521" y="388"/>
                </a:cxn>
                <a:cxn ang="0">
                  <a:pos x="0" y="351"/>
                </a:cxn>
                <a:cxn ang="0">
                  <a:pos x="80" y="240"/>
                </a:cxn>
                <a:cxn ang="0">
                  <a:pos x="145" y="129"/>
                </a:cxn>
                <a:cxn ang="0">
                  <a:pos x="178" y="92"/>
                </a:cxn>
                <a:cxn ang="0">
                  <a:pos x="194" y="74"/>
                </a:cxn>
                <a:cxn ang="0">
                  <a:pos x="178" y="55"/>
                </a:cxn>
                <a:cxn ang="0">
                  <a:pos x="194" y="37"/>
                </a:cxn>
              </a:cxnLst>
              <a:rect l="0" t="0" r="r" b="b"/>
              <a:pathLst>
                <a:path w="603" h="388">
                  <a:moveTo>
                    <a:pt x="211" y="37"/>
                  </a:moveTo>
                  <a:lnTo>
                    <a:pt x="227" y="37"/>
                  </a:lnTo>
                  <a:lnTo>
                    <a:pt x="243" y="37"/>
                  </a:lnTo>
                  <a:lnTo>
                    <a:pt x="260" y="37"/>
                  </a:lnTo>
                  <a:lnTo>
                    <a:pt x="276" y="37"/>
                  </a:lnTo>
                  <a:lnTo>
                    <a:pt x="292" y="37"/>
                  </a:lnTo>
                  <a:lnTo>
                    <a:pt x="292" y="18"/>
                  </a:lnTo>
                  <a:lnTo>
                    <a:pt x="309" y="18"/>
                  </a:lnTo>
                  <a:lnTo>
                    <a:pt x="309" y="37"/>
                  </a:lnTo>
                  <a:lnTo>
                    <a:pt x="309" y="18"/>
                  </a:lnTo>
                  <a:lnTo>
                    <a:pt x="325" y="18"/>
                  </a:lnTo>
                  <a:lnTo>
                    <a:pt x="341" y="18"/>
                  </a:lnTo>
                  <a:lnTo>
                    <a:pt x="358" y="18"/>
                  </a:lnTo>
                  <a:lnTo>
                    <a:pt x="374" y="0"/>
                  </a:lnTo>
                  <a:lnTo>
                    <a:pt x="374" y="18"/>
                  </a:lnTo>
                  <a:lnTo>
                    <a:pt x="374" y="0"/>
                  </a:lnTo>
                  <a:lnTo>
                    <a:pt x="391" y="0"/>
                  </a:lnTo>
                  <a:lnTo>
                    <a:pt x="391" y="18"/>
                  </a:lnTo>
                  <a:lnTo>
                    <a:pt x="391" y="37"/>
                  </a:lnTo>
                  <a:lnTo>
                    <a:pt x="407" y="37"/>
                  </a:lnTo>
                  <a:lnTo>
                    <a:pt x="407" y="55"/>
                  </a:lnTo>
                  <a:lnTo>
                    <a:pt x="407" y="74"/>
                  </a:lnTo>
                  <a:lnTo>
                    <a:pt x="423" y="74"/>
                  </a:lnTo>
                  <a:lnTo>
                    <a:pt x="423" y="92"/>
                  </a:lnTo>
                  <a:lnTo>
                    <a:pt x="439" y="92"/>
                  </a:lnTo>
                  <a:lnTo>
                    <a:pt x="439" y="111"/>
                  </a:lnTo>
                  <a:lnTo>
                    <a:pt x="456" y="111"/>
                  </a:lnTo>
                  <a:lnTo>
                    <a:pt x="456" y="129"/>
                  </a:lnTo>
                  <a:lnTo>
                    <a:pt x="472" y="129"/>
                  </a:lnTo>
                  <a:lnTo>
                    <a:pt x="472" y="148"/>
                  </a:lnTo>
                  <a:lnTo>
                    <a:pt x="472" y="166"/>
                  </a:lnTo>
                  <a:lnTo>
                    <a:pt x="489" y="166"/>
                  </a:lnTo>
                  <a:lnTo>
                    <a:pt x="505" y="166"/>
                  </a:lnTo>
                  <a:lnTo>
                    <a:pt x="521" y="166"/>
                  </a:lnTo>
                  <a:lnTo>
                    <a:pt x="538" y="166"/>
                  </a:lnTo>
                  <a:lnTo>
                    <a:pt x="538" y="185"/>
                  </a:lnTo>
                  <a:lnTo>
                    <a:pt x="538" y="203"/>
                  </a:lnTo>
                  <a:lnTo>
                    <a:pt x="554" y="203"/>
                  </a:lnTo>
                  <a:lnTo>
                    <a:pt x="554" y="222"/>
                  </a:lnTo>
                  <a:lnTo>
                    <a:pt x="554" y="240"/>
                  </a:lnTo>
                  <a:lnTo>
                    <a:pt x="570" y="240"/>
                  </a:lnTo>
                  <a:lnTo>
                    <a:pt x="570" y="259"/>
                  </a:lnTo>
                  <a:lnTo>
                    <a:pt x="587" y="259"/>
                  </a:lnTo>
                  <a:lnTo>
                    <a:pt x="587" y="277"/>
                  </a:lnTo>
                  <a:lnTo>
                    <a:pt x="603" y="277"/>
                  </a:lnTo>
                  <a:lnTo>
                    <a:pt x="603" y="296"/>
                  </a:lnTo>
                  <a:lnTo>
                    <a:pt x="587" y="296"/>
                  </a:lnTo>
                  <a:lnTo>
                    <a:pt x="587" y="314"/>
                  </a:lnTo>
                  <a:lnTo>
                    <a:pt x="587" y="333"/>
                  </a:lnTo>
                  <a:lnTo>
                    <a:pt x="570" y="333"/>
                  </a:lnTo>
                  <a:lnTo>
                    <a:pt x="570" y="351"/>
                  </a:lnTo>
                  <a:lnTo>
                    <a:pt x="570" y="370"/>
                  </a:lnTo>
                  <a:lnTo>
                    <a:pt x="570" y="388"/>
                  </a:lnTo>
                  <a:lnTo>
                    <a:pt x="521" y="388"/>
                  </a:lnTo>
                  <a:lnTo>
                    <a:pt x="276" y="370"/>
                  </a:lnTo>
                  <a:lnTo>
                    <a:pt x="0" y="351"/>
                  </a:lnTo>
                  <a:lnTo>
                    <a:pt x="33" y="296"/>
                  </a:lnTo>
                  <a:lnTo>
                    <a:pt x="80" y="240"/>
                  </a:lnTo>
                  <a:lnTo>
                    <a:pt x="112" y="185"/>
                  </a:lnTo>
                  <a:lnTo>
                    <a:pt x="145" y="129"/>
                  </a:lnTo>
                  <a:lnTo>
                    <a:pt x="178" y="74"/>
                  </a:lnTo>
                  <a:lnTo>
                    <a:pt x="178" y="92"/>
                  </a:lnTo>
                  <a:lnTo>
                    <a:pt x="178" y="74"/>
                  </a:lnTo>
                  <a:lnTo>
                    <a:pt x="194" y="74"/>
                  </a:lnTo>
                  <a:lnTo>
                    <a:pt x="178" y="74"/>
                  </a:lnTo>
                  <a:lnTo>
                    <a:pt x="178" y="55"/>
                  </a:lnTo>
                  <a:lnTo>
                    <a:pt x="194" y="55"/>
                  </a:lnTo>
                  <a:lnTo>
                    <a:pt x="194" y="37"/>
                  </a:lnTo>
                  <a:lnTo>
                    <a:pt x="211"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60" name="Group 137"/>
          <p:cNvGrpSpPr>
            <a:grpSpLocks/>
          </p:cNvGrpSpPr>
          <p:nvPr/>
        </p:nvGrpSpPr>
        <p:grpSpPr bwMode="auto">
          <a:xfrm>
            <a:off x="8280420" y="2313357"/>
            <a:ext cx="620665" cy="682523"/>
            <a:chOff x="6449" y="1055"/>
            <a:chExt cx="602" cy="662"/>
          </a:xfrm>
          <a:solidFill>
            <a:schemeClr val="accent5">
              <a:lumMod val="60000"/>
              <a:lumOff val="40000"/>
            </a:schemeClr>
          </a:solidFill>
        </p:grpSpPr>
        <p:sp>
          <p:nvSpPr>
            <p:cNvPr id="461" name="Freeform 139"/>
            <p:cNvSpPr>
              <a:spLocks/>
            </p:cNvSpPr>
            <p:nvPr/>
          </p:nvSpPr>
          <p:spPr bwMode="auto">
            <a:xfrm>
              <a:off x="6449" y="1055"/>
              <a:ext cx="602" cy="662"/>
            </a:xfrm>
            <a:custGeom>
              <a:avLst/>
              <a:gdLst/>
              <a:ahLst/>
              <a:cxnLst>
                <a:cxn ang="0">
                  <a:pos x="422" y="56"/>
                </a:cxn>
                <a:cxn ang="0">
                  <a:pos x="455" y="93"/>
                </a:cxn>
                <a:cxn ang="0">
                  <a:pos x="488" y="111"/>
                </a:cxn>
                <a:cxn ang="0">
                  <a:pos x="521" y="130"/>
                </a:cxn>
                <a:cxn ang="0">
                  <a:pos x="488" y="148"/>
                </a:cxn>
                <a:cxn ang="0">
                  <a:pos x="488" y="167"/>
                </a:cxn>
                <a:cxn ang="0">
                  <a:pos x="521" y="185"/>
                </a:cxn>
                <a:cxn ang="0">
                  <a:pos x="521" y="203"/>
                </a:cxn>
                <a:cxn ang="0">
                  <a:pos x="504" y="240"/>
                </a:cxn>
                <a:cxn ang="0">
                  <a:pos x="521" y="240"/>
                </a:cxn>
                <a:cxn ang="0">
                  <a:pos x="521" y="259"/>
                </a:cxn>
                <a:cxn ang="0">
                  <a:pos x="537" y="296"/>
                </a:cxn>
                <a:cxn ang="0">
                  <a:pos x="553" y="296"/>
                </a:cxn>
                <a:cxn ang="0">
                  <a:pos x="553" y="314"/>
                </a:cxn>
                <a:cxn ang="0">
                  <a:pos x="570" y="314"/>
                </a:cxn>
                <a:cxn ang="0">
                  <a:pos x="553" y="314"/>
                </a:cxn>
                <a:cxn ang="0">
                  <a:pos x="570" y="314"/>
                </a:cxn>
                <a:cxn ang="0">
                  <a:pos x="570" y="333"/>
                </a:cxn>
                <a:cxn ang="0">
                  <a:pos x="586" y="333"/>
                </a:cxn>
                <a:cxn ang="0">
                  <a:pos x="602" y="370"/>
                </a:cxn>
                <a:cxn ang="0">
                  <a:pos x="553" y="370"/>
                </a:cxn>
                <a:cxn ang="0">
                  <a:pos x="504" y="407"/>
                </a:cxn>
                <a:cxn ang="0">
                  <a:pos x="521" y="459"/>
                </a:cxn>
                <a:cxn ang="0">
                  <a:pos x="504" y="496"/>
                </a:cxn>
                <a:cxn ang="0">
                  <a:pos x="504" y="552"/>
                </a:cxn>
                <a:cxn ang="0">
                  <a:pos x="471" y="570"/>
                </a:cxn>
                <a:cxn ang="0">
                  <a:pos x="455" y="607"/>
                </a:cxn>
                <a:cxn ang="0">
                  <a:pos x="422" y="626"/>
                </a:cxn>
                <a:cxn ang="0">
                  <a:pos x="406" y="588"/>
                </a:cxn>
                <a:cxn ang="0">
                  <a:pos x="390" y="626"/>
                </a:cxn>
                <a:cxn ang="0">
                  <a:pos x="357" y="662"/>
                </a:cxn>
                <a:cxn ang="0">
                  <a:pos x="308" y="662"/>
                </a:cxn>
                <a:cxn ang="0">
                  <a:pos x="292" y="626"/>
                </a:cxn>
                <a:cxn ang="0">
                  <a:pos x="275" y="626"/>
                </a:cxn>
                <a:cxn ang="0">
                  <a:pos x="259" y="626"/>
                </a:cxn>
                <a:cxn ang="0">
                  <a:pos x="259" y="607"/>
                </a:cxn>
                <a:cxn ang="0">
                  <a:pos x="243" y="570"/>
                </a:cxn>
                <a:cxn ang="0">
                  <a:pos x="226" y="570"/>
                </a:cxn>
                <a:cxn ang="0">
                  <a:pos x="226" y="515"/>
                </a:cxn>
                <a:cxn ang="0">
                  <a:pos x="210" y="515"/>
                </a:cxn>
                <a:cxn ang="0">
                  <a:pos x="210" y="459"/>
                </a:cxn>
                <a:cxn ang="0">
                  <a:pos x="194" y="459"/>
                </a:cxn>
                <a:cxn ang="0">
                  <a:pos x="194" y="407"/>
                </a:cxn>
                <a:cxn ang="0">
                  <a:pos x="194" y="422"/>
                </a:cxn>
                <a:cxn ang="0">
                  <a:pos x="161" y="407"/>
                </a:cxn>
                <a:cxn ang="0">
                  <a:pos x="128" y="388"/>
                </a:cxn>
                <a:cxn ang="0">
                  <a:pos x="112" y="351"/>
                </a:cxn>
                <a:cxn ang="0">
                  <a:pos x="82" y="333"/>
                </a:cxn>
                <a:cxn ang="0">
                  <a:pos x="49" y="296"/>
                </a:cxn>
                <a:cxn ang="0">
                  <a:pos x="16" y="259"/>
                </a:cxn>
                <a:cxn ang="0">
                  <a:pos x="16" y="222"/>
                </a:cxn>
                <a:cxn ang="0">
                  <a:pos x="49" y="203"/>
                </a:cxn>
                <a:cxn ang="0">
                  <a:pos x="128" y="130"/>
                </a:cxn>
                <a:cxn ang="0">
                  <a:pos x="177" y="93"/>
                </a:cxn>
                <a:cxn ang="0">
                  <a:pos x="226" y="37"/>
                </a:cxn>
                <a:cxn ang="0">
                  <a:pos x="243" y="37"/>
                </a:cxn>
                <a:cxn ang="0">
                  <a:pos x="275" y="19"/>
                </a:cxn>
                <a:cxn ang="0">
                  <a:pos x="325" y="0"/>
                </a:cxn>
              </a:cxnLst>
              <a:rect l="0" t="0" r="r" b="b"/>
              <a:pathLst>
                <a:path w="602" h="662">
                  <a:moveTo>
                    <a:pt x="341" y="19"/>
                  </a:moveTo>
                  <a:lnTo>
                    <a:pt x="373" y="37"/>
                  </a:lnTo>
                  <a:lnTo>
                    <a:pt x="422" y="56"/>
                  </a:lnTo>
                  <a:lnTo>
                    <a:pt x="422" y="74"/>
                  </a:lnTo>
                  <a:lnTo>
                    <a:pt x="439" y="93"/>
                  </a:lnTo>
                  <a:lnTo>
                    <a:pt x="455" y="93"/>
                  </a:lnTo>
                  <a:lnTo>
                    <a:pt x="471" y="93"/>
                  </a:lnTo>
                  <a:lnTo>
                    <a:pt x="488" y="93"/>
                  </a:lnTo>
                  <a:lnTo>
                    <a:pt x="488" y="111"/>
                  </a:lnTo>
                  <a:lnTo>
                    <a:pt x="504" y="111"/>
                  </a:lnTo>
                  <a:lnTo>
                    <a:pt x="504" y="130"/>
                  </a:lnTo>
                  <a:lnTo>
                    <a:pt x="521" y="130"/>
                  </a:lnTo>
                  <a:lnTo>
                    <a:pt x="521" y="148"/>
                  </a:lnTo>
                  <a:lnTo>
                    <a:pt x="504" y="148"/>
                  </a:lnTo>
                  <a:lnTo>
                    <a:pt x="488" y="148"/>
                  </a:lnTo>
                  <a:lnTo>
                    <a:pt x="488" y="167"/>
                  </a:lnTo>
                  <a:lnTo>
                    <a:pt x="488" y="185"/>
                  </a:lnTo>
                  <a:lnTo>
                    <a:pt x="488" y="167"/>
                  </a:lnTo>
                  <a:lnTo>
                    <a:pt x="504" y="167"/>
                  </a:lnTo>
                  <a:lnTo>
                    <a:pt x="504" y="185"/>
                  </a:lnTo>
                  <a:lnTo>
                    <a:pt x="521" y="185"/>
                  </a:lnTo>
                  <a:lnTo>
                    <a:pt x="521" y="203"/>
                  </a:lnTo>
                  <a:lnTo>
                    <a:pt x="504" y="203"/>
                  </a:lnTo>
                  <a:lnTo>
                    <a:pt x="521" y="203"/>
                  </a:lnTo>
                  <a:lnTo>
                    <a:pt x="504" y="203"/>
                  </a:lnTo>
                  <a:lnTo>
                    <a:pt x="504" y="222"/>
                  </a:lnTo>
                  <a:lnTo>
                    <a:pt x="504" y="240"/>
                  </a:lnTo>
                  <a:lnTo>
                    <a:pt x="521" y="240"/>
                  </a:lnTo>
                  <a:lnTo>
                    <a:pt x="504" y="240"/>
                  </a:lnTo>
                  <a:lnTo>
                    <a:pt x="521" y="240"/>
                  </a:lnTo>
                  <a:lnTo>
                    <a:pt x="521" y="259"/>
                  </a:lnTo>
                  <a:lnTo>
                    <a:pt x="504" y="259"/>
                  </a:lnTo>
                  <a:lnTo>
                    <a:pt x="521" y="259"/>
                  </a:lnTo>
                  <a:lnTo>
                    <a:pt x="537" y="259"/>
                  </a:lnTo>
                  <a:lnTo>
                    <a:pt x="537" y="278"/>
                  </a:lnTo>
                  <a:lnTo>
                    <a:pt x="537" y="296"/>
                  </a:lnTo>
                  <a:lnTo>
                    <a:pt x="553" y="296"/>
                  </a:lnTo>
                  <a:lnTo>
                    <a:pt x="537" y="296"/>
                  </a:lnTo>
                  <a:lnTo>
                    <a:pt x="553" y="296"/>
                  </a:lnTo>
                  <a:lnTo>
                    <a:pt x="553" y="314"/>
                  </a:lnTo>
                  <a:lnTo>
                    <a:pt x="553" y="296"/>
                  </a:lnTo>
                  <a:lnTo>
                    <a:pt x="553" y="314"/>
                  </a:lnTo>
                  <a:lnTo>
                    <a:pt x="570" y="314"/>
                  </a:lnTo>
                  <a:lnTo>
                    <a:pt x="553" y="314"/>
                  </a:lnTo>
                  <a:lnTo>
                    <a:pt x="570" y="314"/>
                  </a:lnTo>
                  <a:lnTo>
                    <a:pt x="553" y="314"/>
                  </a:lnTo>
                  <a:lnTo>
                    <a:pt x="570" y="314"/>
                  </a:lnTo>
                  <a:lnTo>
                    <a:pt x="553" y="314"/>
                  </a:lnTo>
                  <a:lnTo>
                    <a:pt x="570" y="314"/>
                  </a:lnTo>
                  <a:lnTo>
                    <a:pt x="570" y="333"/>
                  </a:lnTo>
                  <a:lnTo>
                    <a:pt x="570" y="314"/>
                  </a:lnTo>
                  <a:lnTo>
                    <a:pt x="570" y="333"/>
                  </a:lnTo>
                  <a:lnTo>
                    <a:pt x="586" y="333"/>
                  </a:lnTo>
                  <a:lnTo>
                    <a:pt x="570" y="333"/>
                  </a:lnTo>
                  <a:lnTo>
                    <a:pt x="586" y="333"/>
                  </a:lnTo>
                  <a:lnTo>
                    <a:pt x="586" y="351"/>
                  </a:lnTo>
                  <a:lnTo>
                    <a:pt x="586" y="333"/>
                  </a:lnTo>
                  <a:lnTo>
                    <a:pt x="602" y="333"/>
                  </a:lnTo>
                  <a:lnTo>
                    <a:pt x="602" y="351"/>
                  </a:lnTo>
                  <a:lnTo>
                    <a:pt x="602" y="370"/>
                  </a:lnTo>
                  <a:lnTo>
                    <a:pt x="586" y="370"/>
                  </a:lnTo>
                  <a:lnTo>
                    <a:pt x="570" y="370"/>
                  </a:lnTo>
                  <a:lnTo>
                    <a:pt x="553" y="370"/>
                  </a:lnTo>
                  <a:lnTo>
                    <a:pt x="537" y="388"/>
                  </a:lnTo>
                  <a:lnTo>
                    <a:pt x="521" y="407"/>
                  </a:lnTo>
                  <a:lnTo>
                    <a:pt x="504" y="407"/>
                  </a:lnTo>
                  <a:lnTo>
                    <a:pt x="504" y="422"/>
                  </a:lnTo>
                  <a:lnTo>
                    <a:pt x="521" y="441"/>
                  </a:lnTo>
                  <a:lnTo>
                    <a:pt x="521" y="459"/>
                  </a:lnTo>
                  <a:lnTo>
                    <a:pt x="521" y="477"/>
                  </a:lnTo>
                  <a:lnTo>
                    <a:pt x="521" y="496"/>
                  </a:lnTo>
                  <a:lnTo>
                    <a:pt x="504" y="496"/>
                  </a:lnTo>
                  <a:lnTo>
                    <a:pt x="504" y="515"/>
                  </a:lnTo>
                  <a:lnTo>
                    <a:pt x="504" y="533"/>
                  </a:lnTo>
                  <a:lnTo>
                    <a:pt x="504" y="552"/>
                  </a:lnTo>
                  <a:lnTo>
                    <a:pt x="488" y="552"/>
                  </a:lnTo>
                  <a:lnTo>
                    <a:pt x="488" y="570"/>
                  </a:lnTo>
                  <a:lnTo>
                    <a:pt x="471" y="570"/>
                  </a:lnTo>
                  <a:lnTo>
                    <a:pt x="455" y="570"/>
                  </a:lnTo>
                  <a:lnTo>
                    <a:pt x="455" y="588"/>
                  </a:lnTo>
                  <a:lnTo>
                    <a:pt x="455" y="607"/>
                  </a:lnTo>
                  <a:lnTo>
                    <a:pt x="455" y="626"/>
                  </a:lnTo>
                  <a:lnTo>
                    <a:pt x="439" y="626"/>
                  </a:lnTo>
                  <a:lnTo>
                    <a:pt x="422" y="626"/>
                  </a:lnTo>
                  <a:lnTo>
                    <a:pt x="422" y="607"/>
                  </a:lnTo>
                  <a:lnTo>
                    <a:pt x="406" y="607"/>
                  </a:lnTo>
                  <a:lnTo>
                    <a:pt x="406" y="588"/>
                  </a:lnTo>
                  <a:lnTo>
                    <a:pt x="406" y="607"/>
                  </a:lnTo>
                  <a:lnTo>
                    <a:pt x="390" y="607"/>
                  </a:lnTo>
                  <a:lnTo>
                    <a:pt x="390" y="626"/>
                  </a:lnTo>
                  <a:lnTo>
                    <a:pt x="373" y="626"/>
                  </a:lnTo>
                  <a:lnTo>
                    <a:pt x="357" y="644"/>
                  </a:lnTo>
                  <a:lnTo>
                    <a:pt x="357" y="662"/>
                  </a:lnTo>
                  <a:lnTo>
                    <a:pt x="341" y="662"/>
                  </a:lnTo>
                  <a:lnTo>
                    <a:pt x="325" y="662"/>
                  </a:lnTo>
                  <a:lnTo>
                    <a:pt x="308" y="662"/>
                  </a:lnTo>
                  <a:lnTo>
                    <a:pt x="308" y="644"/>
                  </a:lnTo>
                  <a:lnTo>
                    <a:pt x="292" y="644"/>
                  </a:lnTo>
                  <a:lnTo>
                    <a:pt x="292" y="626"/>
                  </a:lnTo>
                  <a:lnTo>
                    <a:pt x="292" y="644"/>
                  </a:lnTo>
                  <a:lnTo>
                    <a:pt x="275" y="644"/>
                  </a:lnTo>
                  <a:lnTo>
                    <a:pt x="275" y="626"/>
                  </a:lnTo>
                  <a:lnTo>
                    <a:pt x="259" y="626"/>
                  </a:lnTo>
                  <a:lnTo>
                    <a:pt x="259" y="607"/>
                  </a:lnTo>
                  <a:lnTo>
                    <a:pt x="259" y="626"/>
                  </a:lnTo>
                  <a:lnTo>
                    <a:pt x="259" y="607"/>
                  </a:lnTo>
                  <a:lnTo>
                    <a:pt x="243" y="607"/>
                  </a:lnTo>
                  <a:lnTo>
                    <a:pt x="259" y="607"/>
                  </a:lnTo>
                  <a:lnTo>
                    <a:pt x="259" y="588"/>
                  </a:lnTo>
                  <a:lnTo>
                    <a:pt x="243" y="588"/>
                  </a:lnTo>
                  <a:lnTo>
                    <a:pt x="243" y="570"/>
                  </a:lnTo>
                  <a:lnTo>
                    <a:pt x="226" y="570"/>
                  </a:lnTo>
                  <a:lnTo>
                    <a:pt x="243" y="570"/>
                  </a:lnTo>
                  <a:lnTo>
                    <a:pt x="226" y="570"/>
                  </a:lnTo>
                  <a:lnTo>
                    <a:pt x="226" y="552"/>
                  </a:lnTo>
                  <a:lnTo>
                    <a:pt x="226" y="533"/>
                  </a:lnTo>
                  <a:lnTo>
                    <a:pt x="226" y="515"/>
                  </a:lnTo>
                  <a:lnTo>
                    <a:pt x="210" y="515"/>
                  </a:lnTo>
                  <a:lnTo>
                    <a:pt x="226" y="515"/>
                  </a:lnTo>
                  <a:lnTo>
                    <a:pt x="210" y="515"/>
                  </a:lnTo>
                  <a:lnTo>
                    <a:pt x="210" y="496"/>
                  </a:lnTo>
                  <a:lnTo>
                    <a:pt x="210" y="477"/>
                  </a:lnTo>
                  <a:lnTo>
                    <a:pt x="210" y="459"/>
                  </a:lnTo>
                  <a:lnTo>
                    <a:pt x="194" y="459"/>
                  </a:lnTo>
                  <a:lnTo>
                    <a:pt x="194" y="441"/>
                  </a:lnTo>
                  <a:lnTo>
                    <a:pt x="194" y="459"/>
                  </a:lnTo>
                  <a:lnTo>
                    <a:pt x="194" y="441"/>
                  </a:lnTo>
                  <a:lnTo>
                    <a:pt x="194" y="422"/>
                  </a:lnTo>
                  <a:lnTo>
                    <a:pt x="194" y="407"/>
                  </a:lnTo>
                  <a:lnTo>
                    <a:pt x="194" y="422"/>
                  </a:lnTo>
                  <a:lnTo>
                    <a:pt x="194" y="407"/>
                  </a:lnTo>
                  <a:lnTo>
                    <a:pt x="194" y="422"/>
                  </a:lnTo>
                  <a:lnTo>
                    <a:pt x="177" y="422"/>
                  </a:lnTo>
                  <a:lnTo>
                    <a:pt x="177" y="407"/>
                  </a:lnTo>
                  <a:lnTo>
                    <a:pt x="161" y="407"/>
                  </a:lnTo>
                  <a:lnTo>
                    <a:pt x="144" y="407"/>
                  </a:lnTo>
                  <a:lnTo>
                    <a:pt x="144" y="388"/>
                  </a:lnTo>
                  <a:lnTo>
                    <a:pt x="128" y="388"/>
                  </a:lnTo>
                  <a:lnTo>
                    <a:pt x="128" y="370"/>
                  </a:lnTo>
                  <a:lnTo>
                    <a:pt x="112" y="370"/>
                  </a:lnTo>
                  <a:lnTo>
                    <a:pt x="112" y="351"/>
                  </a:lnTo>
                  <a:lnTo>
                    <a:pt x="98" y="351"/>
                  </a:lnTo>
                  <a:lnTo>
                    <a:pt x="82" y="351"/>
                  </a:lnTo>
                  <a:lnTo>
                    <a:pt x="82" y="333"/>
                  </a:lnTo>
                  <a:lnTo>
                    <a:pt x="65" y="333"/>
                  </a:lnTo>
                  <a:lnTo>
                    <a:pt x="65" y="314"/>
                  </a:lnTo>
                  <a:lnTo>
                    <a:pt x="49" y="296"/>
                  </a:lnTo>
                  <a:lnTo>
                    <a:pt x="33" y="278"/>
                  </a:lnTo>
                  <a:lnTo>
                    <a:pt x="16" y="278"/>
                  </a:lnTo>
                  <a:lnTo>
                    <a:pt x="16" y="259"/>
                  </a:lnTo>
                  <a:lnTo>
                    <a:pt x="16" y="240"/>
                  </a:lnTo>
                  <a:lnTo>
                    <a:pt x="0" y="240"/>
                  </a:lnTo>
                  <a:lnTo>
                    <a:pt x="16" y="222"/>
                  </a:lnTo>
                  <a:lnTo>
                    <a:pt x="33" y="222"/>
                  </a:lnTo>
                  <a:lnTo>
                    <a:pt x="33" y="203"/>
                  </a:lnTo>
                  <a:lnTo>
                    <a:pt x="49" y="203"/>
                  </a:lnTo>
                  <a:lnTo>
                    <a:pt x="65" y="185"/>
                  </a:lnTo>
                  <a:lnTo>
                    <a:pt x="98" y="148"/>
                  </a:lnTo>
                  <a:lnTo>
                    <a:pt x="128" y="130"/>
                  </a:lnTo>
                  <a:lnTo>
                    <a:pt x="144" y="111"/>
                  </a:lnTo>
                  <a:lnTo>
                    <a:pt x="161" y="93"/>
                  </a:lnTo>
                  <a:lnTo>
                    <a:pt x="177" y="93"/>
                  </a:lnTo>
                  <a:lnTo>
                    <a:pt x="194" y="74"/>
                  </a:lnTo>
                  <a:lnTo>
                    <a:pt x="210" y="56"/>
                  </a:lnTo>
                  <a:lnTo>
                    <a:pt x="226" y="37"/>
                  </a:lnTo>
                  <a:lnTo>
                    <a:pt x="243" y="37"/>
                  </a:lnTo>
                  <a:lnTo>
                    <a:pt x="243" y="19"/>
                  </a:lnTo>
                  <a:lnTo>
                    <a:pt x="243" y="37"/>
                  </a:lnTo>
                  <a:lnTo>
                    <a:pt x="259" y="37"/>
                  </a:lnTo>
                  <a:lnTo>
                    <a:pt x="259" y="19"/>
                  </a:lnTo>
                  <a:lnTo>
                    <a:pt x="275" y="19"/>
                  </a:lnTo>
                  <a:lnTo>
                    <a:pt x="275" y="0"/>
                  </a:lnTo>
                  <a:lnTo>
                    <a:pt x="292" y="0"/>
                  </a:lnTo>
                  <a:lnTo>
                    <a:pt x="325" y="0"/>
                  </a:lnTo>
                  <a:lnTo>
                    <a:pt x="341"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Freeform 138"/>
            <p:cNvSpPr>
              <a:spLocks/>
            </p:cNvSpPr>
            <p:nvPr/>
          </p:nvSpPr>
          <p:spPr bwMode="auto">
            <a:xfrm>
              <a:off x="6449" y="1055"/>
              <a:ext cx="602" cy="662"/>
            </a:xfrm>
            <a:custGeom>
              <a:avLst/>
              <a:gdLst/>
              <a:ahLst/>
              <a:cxnLst>
                <a:cxn ang="0">
                  <a:pos x="422" y="56"/>
                </a:cxn>
                <a:cxn ang="0">
                  <a:pos x="455" y="93"/>
                </a:cxn>
                <a:cxn ang="0">
                  <a:pos x="488" y="111"/>
                </a:cxn>
                <a:cxn ang="0">
                  <a:pos x="521" y="130"/>
                </a:cxn>
                <a:cxn ang="0">
                  <a:pos x="488" y="148"/>
                </a:cxn>
                <a:cxn ang="0">
                  <a:pos x="488" y="167"/>
                </a:cxn>
                <a:cxn ang="0">
                  <a:pos x="521" y="185"/>
                </a:cxn>
                <a:cxn ang="0">
                  <a:pos x="521" y="203"/>
                </a:cxn>
                <a:cxn ang="0">
                  <a:pos x="504" y="240"/>
                </a:cxn>
                <a:cxn ang="0">
                  <a:pos x="521" y="240"/>
                </a:cxn>
                <a:cxn ang="0">
                  <a:pos x="521" y="259"/>
                </a:cxn>
                <a:cxn ang="0">
                  <a:pos x="537" y="296"/>
                </a:cxn>
                <a:cxn ang="0">
                  <a:pos x="553" y="296"/>
                </a:cxn>
                <a:cxn ang="0">
                  <a:pos x="553" y="314"/>
                </a:cxn>
                <a:cxn ang="0">
                  <a:pos x="570" y="314"/>
                </a:cxn>
                <a:cxn ang="0">
                  <a:pos x="553" y="314"/>
                </a:cxn>
                <a:cxn ang="0">
                  <a:pos x="570" y="314"/>
                </a:cxn>
                <a:cxn ang="0">
                  <a:pos x="570" y="333"/>
                </a:cxn>
                <a:cxn ang="0">
                  <a:pos x="586" y="333"/>
                </a:cxn>
                <a:cxn ang="0">
                  <a:pos x="602" y="370"/>
                </a:cxn>
                <a:cxn ang="0">
                  <a:pos x="553" y="370"/>
                </a:cxn>
                <a:cxn ang="0">
                  <a:pos x="504" y="407"/>
                </a:cxn>
                <a:cxn ang="0">
                  <a:pos x="521" y="459"/>
                </a:cxn>
                <a:cxn ang="0">
                  <a:pos x="504" y="496"/>
                </a:cxn>
                <a:cxn ang="0">
                  <a:pos x="504" y="552"/>
                </a:cxn>
                <a:cxn ang="0">
                  <a:pos x="471" y="570"/>
                </a:cxn>
                <a:cxn ang="0">
                  <a:pos x="455" y="607"/>
                </a:cxn>
                <a:cxn ang="0">
                  <a:pos x="422" y="626"/>
                </a:cxn>
                <a:cxn ang="0">
                  <a:pos x="406" y="588"/>
                </a:cxn>
                <a:cxn ang="0">
                  <a:pos x="390" y="626"/>
                </a:cxn>
                <a:cxn ang="0">
                  <a:pos x="357" y="662"/>
                </a:cxn>
                <a:cxn ang="0">
                  <a:pos x="308" y="662"/>
                </a:cxn>
                <a:cxn ang="0">
                  <a:pos x="292" y="626"/>
                </a:cxn>
                <a:cxn ang="0">
                  <a:pos x="275" y="626"/>
                </a:cxn>
                <a:cxn ang="0">
                  <a:pos x="259" y="626"/>
                </a:cxn>
                <a:cxn ang="0">
                  <a:pos x="259" y="607"/>
                </a:cxn>
                <a:cxn ang="0">
                  <a:pos x="243" y="570"/>
                </a:cxn>
                <a:cxn ang="0">
                  <a:pos x="226" y="570"/>
                </a:cxn>
                <a:cxn ang="0">
                  <a:pos x="226" y="515"/>
                </a:cxn>
                <a:cxn ang="0">
                  <a:pos x="210" y="515"/>
                </a:cxn>
                <a:cxn ang="0">
                  <a:pos x="210" y="459"/>
                </a:cxn>
                <a:cxn ang="0">
                  <a:pos x="194" y="459"/>
                </a:cxn>
                <a:cxn ang="0">
                  <a:pos x="194" y="407"/>
                </a:cxn>
                <a:cxn ang="0">
                  <a:pos x="194" y="422"/>
                </a:cxn>
                <a:cxn ang="0">
                  <a:pos x="161" y="407"/>
                </a:cxn>
                <a:cxn ang="0">
                  <a:pos x="128" y="388"/>
                </a:cxn>
                <a:cxn ang="0">
                  <a:pos x="112" y="351"/>
                </a:cxn>
                <a:cxn ang="0">
                  <a:pos x="82" y="333"/>
                </a:cxn>
                <a:cxn ang="0">
                  <a:pos x="49" y="296"/>
                </a:cxn>
                <a:cxn ang="0">
                  <a:pos x="16" y="259"/>
                </a:cxn>
                <a:cxn ang="0">
                  <a:pos x="16" y="222"/>
                </a:cxn>
                <a:cxn ang="0">
                  <a:pos x="49" y="203"/>
                </a:cxn>
                <a:cxn ang="0">
                  <a:pos x="128" y="130"/>
                </a:cxn>
                <a:cxn ang="0">
                  <a:pos x="177" y="93"/>
                </a:cxn>
                <a:cxn ang="0">
                  <a:pos x="226" y="37"/>
                </a:cxn>
                <a:cxn ang="0">
                  <a:pos x="243" y="37"/>
                </a:cxn>
                <a:cxn ang="0">
                  <a:pos x="275" y="19"/>
                </a:cxn>
                <a:cxn ang="0">
                  <a:pos x="325" y="0"/>
                </a:cxn>
              </a:cxnLst>
              <a:rect l="0" t="0" r="r" b="b"/>
              <a:pathLst>
                <a:path w="602" h="662">
                  <a:moveTo>
                    <a:pt x="341" y="19"/>
                  </a:moveTo>
                  <a:lnTo>
                    <a:pt x="373" y="37"/>
                  </a:lnTo>
                  <a:lnTo>
                    <a:pt x="422" y="56"/>
                  </a:lnTo>
                  <a:lnTo>
                    <a:pt x="422" y="74"/>
                  </a:lnTo>
                  <a:lnTo>
                    <a:pt x="439" y="93"/>
                  </a:lnTo>
                  <a:lnTo>
                    <a:pt x="455" y="93"/>
                  </a:lnTo>
                  <a:lnTo>
                    <a:pt x="471" y="93"/>
                  </a:lnTo>
                  <a:lnTo>
                    <a:pt x="488" y="93"/>
                  </a:lnTo>
                  <a:lnTo>
                    <a:pt x="488" y="111"/>
                  </a:lnTo>
                  <a:lnTo>
                    <a:pt x="504" y="111"/>
                  </a:lnTo>
                  <a:lnTo>
                    <a:pt x="504" y="130"/>
                  </a:lnTo>
                  <a:lnTo>
                    <a:pt x="521" y="130"/>
                  </a:lnTo>
                  <a:lnTo>
                    <a:pt x="521" y="148"/>
                  </a:lnTo>
                  <a:lnTo>
                    <a:pt x="504" y="148"/>
                  </a:lnTo>
                  <a:lnTo>
                    <a:pt x="488" y="148"/>
                  </a:lnTo>
                  <a:lnTo>
                    <a:pt x="488" y="167"/>
                  </a:lnTo>
                  <a:lnTo>
                    <a:pt x="488" y="185"/>
                  </a:lnTo>
                  <a:lnTo>
                    <a:pt x="488" y="167"/>
                  </a:lnTo>
                  <a:lnTo>
                    <a:pt x="504" y="167"/>
                  </a:lnTo>
                  <a:lnTo>
                    <a:pt x="504" y="185"/>
                  </a:lnTo>
                  <a:lnTo>
                    <a:pt x="521" y="185"/>
                  </a:lnTo>
                  <a:lnTo>
                    <a:pt x="521" y="203"/>
                  </a:lnTo>
                  <a:lnTo>
                    <a:pt x="504" y="203"/>
                  </a:lnTo>
                  <a:lnTo>
                    <a:pt x="521" y="203"/>
                  </a:lnTo>
                  <a:lnTo>
                    <a:pt x="504" y="203"/>
                  </a:lnTo>
                  <a:lnTo>
                    <a:pt x="504" y="222"/>
                  </a:lnTo>
                  <a:lnTo>
                    <a:pt x="504" y="240"/>
                  </a:lnTo>
                  <a:lnTo>
                    <a:pt x="521" y="240"/>
                  </a:lnTo>
                  <a:lnTo>
                    <a:pt x="504" y="240"/>
                  </a:lnTo>
                  <a:lnTo>
                    <a:pt x="521" y="240"/>
                  </a:lnTo>
                  <a:lnTo>
                    <a:pt x="521" y="259"/>
                  </a:lnTo>
                  <a:lnTo>
                    <a:pt x="504" y="259"/>
                  </a:lnTo>
                  <a:lnTo>
                    <a:pt x="521" y="259"/>
                  </a:lnTo>
                  <a:lnTo>
                    <a:pt x="537" y="259"/>
                  </a:lnTo>
                  <a:lnTo>
                    <a:pt x="537" y="278"/>
                  </a:lnTo>
                  <a:lnTo>
                    <a:pt x="537" y="296"/>
                  </a:lnTo>
                  <a:lnTo>
                    <a:pt x="553" y="296"/>
                  </a:lnTo>
                  <a:lnTo>
                    <a:pt x="537" y="296"/>
                  </a:lnTo>
                  <a:lnTo>
                    <a:pt x="553" y="296"/>
                  </a:lnTo>
                  <a:lnTo>
                    <a:pt x="553" y="314"/>
                  </a:lnTo>
                  <a:lnTo>
                    <a:pt x="553" y="296"/>
                  </a:lnTo>
                  <a:lnTo>
                    <a:pt x="553" y="314"/>
                  </a:lnTo>
                  <a:lnTo>
                    <a:pt x="570" y="314"/>
                  </a:lnTo>
                  <a:lnTo>
                    <a:pt x="553" y="314"/>
                  </a:lnTo>
                  <a:lnTo>
                    <a:pt x="570" y="314"/>
                  </a:lnTo>
                  <a:lnTo>
                    <a:pt x="553" y="314"/>
                  </a:lnTo>
                  <a:lnTo>
                    <a:pt x="570" y="314"/>
                  </a:lnTo>
                  <a:lnTo>
                    <a:pt x="553" y="314"/>
                  </a:lnTo>
                  <a:lnTo>
                    <a:pt x="570" y="314"/>
                  </a:lnTo>
                  <a:lnTo>
                    <a:pt x="570" y="333"/>
                  </a:lnTo>
                  <a:lnTo>
                    <a:pt x="570" y="314"/>
                  </a:lnTo>
                  <a:lnTo>
                    <a:pt x="570" y="333"/>
                  </a:lnTo>
                  <a:lnTo>
                    <a:pt x="586" y="333"/>
                  </a:lnTo>
                  <a:lnTo>
                    <a:pt x="570" y="333"/>
                  </a:lnTo>
                  <a:lnTo>
                    <a:pt x="586" y="333"/>
                  </a:lnTo>
                  <a:lnTo>
                    <a:pt x="586" y="351"/>
                  </a:lnTo>
                  <a:lnTo>
                    <a:pt x="586" y="333"/>
                  </a:lnTo>
                  <a:lnTo>
                    <a:pt x="602" y="333"/>
                  </a:lnTo>
                  <a:lnTo>
                    <a:pt x="602" y="351"/>
                  </a:lnTo>
                  <a:lnTo>
                    <a:pt x="602" y="370"/>
                  </a:lnTo>
                  <a:lnTo>
                    <a:pt x="586" y="370"/>
                  </a:lnTo>
                  <a:lnTo>
                    <a:pt x="570" y="370"/>
                  </a:lnTo>
                  <a:lnTo>
                    <a:pt x="553" y="370"/>
                  </a:lnTo>
                  <a:lnTo>
                    <a:pt x="537" y="388"/>
                  </a:lnTo>
                  <a:lnTo>
                    <a:pt x="521" y="407"/>
                  </a:lnTo>
                  <a:lnTo>
                    <a:pt x="504" y="407"/>
                  </a:lnTo>
                  <a:lnTo>
                    <a:pt x="504" y="422"/>
                  </a:lnTo>
                  <a:lnTo>
                    <a:pt x="521" y="441"/>
                  </a:lnTo>
                  <a:lnTo>
                    <a:pt x="521" y="459"/>
                  </a:lnTo>
                  <a:lnTo>
                    <a:pt x="521" y="477"/>
                  </a:lnTo>
                  <a:lnTo>
                    <a:pt x="521" y="496"/>
                  </a:lnTo>
                  <a:lnTo>
                    <a:pt x="504" y="496"/>
                  </a:lnTo>
                  <a:lnTo>
                    <a:pt x="504" y="515"/>
                  </a:lnTo>
                  <a:lnTo>
                    <a:pt x="504" y="533"/>
                  </a:lnTo>
                  <a:lnTo>
                    <a:pt x="504" y="552"/>
                  </a:lnTo>
                  <a:lnTo>
                    <a:pt x="488" y="552"/>
                  </a:lnTo>
                  <a:lnTo>
                    <a:pt x="488" y="570"/>
                  </a:lnTo>
                  <a:lnTo>
                    <a:pt x="471" y="570"/>
                  </a:lnTo>
                  <a:lnTo>
                    <a:pt x="455" y="570"/>
                  </a:lnTo>
                  <a:lnTo>
                    <a:pt x="455" y="588"/>
                  </a:lnTo>
                  <a:lnTo>
                    <a:pt x="455" y="607"/>
                  </a:lnTo>
                  <a:lnTo>
                    <a:pt x="455" y="626"/>
                  </a:lnTo>
                  <a:lnTo>
                    <a:pt x="439" y="626"/>
                  </a:lnTo>
                  <a:lnTo>
                    <a:pt x="422" y="626"/>
                  </a:lnTo>
                  <a:lnTo>
                    <a:pt x="422" y="607"/>
                  </a:lnTo>
                  <a:lnTo>
                    <a:pt x="406" y="607"/>
                  </a:lnTo>
                  <a:lnTo>
                    <a:pt x="406" y="588"/>
                  </a:lnTo>
                  <a:lnTo>
                    <a:pt x="406" y="607"/>
                  </a:lnTo>
                  <a:lnTo>
                    <a:pt x="390" y="607"/>
                  </a:lnTo>
                  <a:lnTo>
                    <a:pt x="390" y="626"/>
                  </a:lnTo>
                  <a:lnTo>
                    <a:pt x="373" y="626"/>
                  </a:lnTo>
                  <a:lnTo>
                    <a:pt x="357" y="644"/>
                  </a:lnTo>
                  <a:lnTo>
                    <a:pt x="357" y="662"/>
                  </a:lnTo>
                  <a:lnTo>
                    <a:pt x="341" y="662"/>
                  </a:lnTo>
                  <a:lnTo>
                    <a:pt x="325" y="662"/>
                  </a:lnTo>
                  <a:lnTo>
                    <a:pt x="308" y="662"/>
                  </a:lnTo>
                  <a:lnTo>
                    <a:pt x="308" y="644"/>
                  </a:lnTo>
                  <a:lnTo>
                    <a:pt x="292" y="644"/>
                  </a:lnTo>
                  <a:lnTo>
                    <a:pt x="292" y="626"/>
                  </a:lnTo>
                  <a:lnTo>
                    <a:pt x="292" y="644"/>
                  </a:lnTo>
                  <a:lnTo>
                    <a:pt x="275" y="644"/>
                  </a:lnTo>
                  <a:lnTo>
                    <a:pt x="275" y="626"/>
                  </a:lnTo>
                  <a:lnTo>
                    <a:pt x="259" y="626"/>
                  </a:lnTo>
                  <a:lnTo>
                    <a:pt x="259" y="607"/>
                  </a:lnTo>
                  <a:lnTo>
                    <a:pt x="259" y="626"/>
                  </a:lnTo>
                  <a:lnTo>
                    <a:pt x="259" y="607"/>
                  </a:lnTo>
                  <a:lnTo>
                    <a:pt x="243" y="607"/>
                  </a:lnTo>
                  <a:lnTo>
                    <a:pt x="259" y="607"/>
                  </a:lnTo>
                  <a:lnTo>
                    <a:pt x="259" y="588"/>
                  </a:lnTo>
                  <a:lnTo>
                    <a:pt x="243" y="588"/>
                  </a:lnTo>
                  <a:lnTo>
                    <a:pt x="243" y="570"/>
                  </a:lnTo>
                  <a:lnTo>
                    <a:pt x="226" y="570"/>
                  </a:lnTo>
                  <a:lnTo>
                    <a:pt x="243" y="570"/>
                  </a:lnTo>
                  <a:lnTo>
                    <a:pt x="226" y="570"/>
                  </a:lnTo>
                  <a:lnTo>
                    <a:pt x="226" y="552"/>
                  </a:lnTo>
                  <a:lnTo>
                    <a:pt x="226" y="533"/>
                  </a:lnTo>
                  <a:lnTo>
                    <a:pt x="226" y="515"/>
                  </a:lnTo>
                  <a:lnTo>
                    <a:pt x="210" y="515"/>
                  </a:lnTo>
                  <a:lnTo>
                    <a:pt x="226" y="515"/>
                  </a:lnTo>
                  <a:lnTo>
                    <a:pt x="210" y="515"/>
                  </a:lnTo>
                  <a:lnTo>
                    <a:pt x="210" y="496"/>
                  </a:lnTo>
                  <a:lnTo>
                    <a:pt x="210" y="477"/>
                  </a:lnTo>
                  <a:lnTo>
                    <a:pt x="210" y="459"/>
                  </a:lnTo>
                  <a:lnTo>
                    <a:pt x="194" y="459"/>
                  </a:lnTo>
                  <a:lnTo>
                    <a:pt x="194" y="441"/>
                  </a:lnTo>
                  <a:lnTo>
                    <a:pt x="194" y="459"/>
                  </a:lnTo>
                  <a:lnTo>
                    <a:pt x="194" y="441"/>
                  </a:lnTo>
                  <a:lnTo>
                    <a:pt x="194" y="422"/>
                  </a:lnTo>
                  <a:lnTo>
                    <a:pt x="194" y="407"/>
                  </a:lnTo>
                  <a:lnTo>
                    <a:pt x="194" y="422"/>
                  </a:lnTo>
                  <a:lnTo>
                    <a:pt x="194" y="407"/>
                  </a:lnTo>
                  <a:lnTo>
                    <a:pt x="194" y="422"/>
                  </a:lnTo>
                  <a:lnTo>
                    <a:pt x="177" y="422"/>
                  </a:lnTo>
                  <a:lnTo>
                    <a:pt x="177" y="407"/>
                  </a:lnTo>
                  <a:lnTo>
                    <a:pt x="161" y="407"/>
                  </a:lnTo>
                  <a:lnTo>
                    <a:pt x="144" y="407"/>
                  </a:lnTo>
                  <a:lnTo>
                    <a:pt x="144" y="388"/>
                  </a:lnTo>
                  <a:lnTo>
                    <a:pt x="128" y="388"/>
                  </a:lnTo>
                  <a:lnTo>
                    <a:pt x="128" y="370"/>
                  </a:lnTo>
                  <a:lnTo>
                    <a:pt x="112" y="370"/>
                  </a:lnTo>
                  <a:lnTo>
                    <a:pt x="112" y="351"/>
                  </a:lnTo>
                  <a:lnTo>
                    <a:pt x="98" y="351"/>
                  </a:lnTo>
                  <a:lnTo>
                    <a:pt x="82" y="351"/>
                  </a:lnTo>
                  <a:lnTo>
                    <a:pt x="82" y="333"/>
                  </a:lnTo>
                  <a:lnTo>
                    <a:pt x="65" y="333"/>
                  </a:lnTo>
                  <a:lnTo>
                    <a:pt x="65" y="314"/>
                  </a:lnTo>
                  <a:lnTo>
                    <a:pt x="49" y="296"/>
                  </a:lnTo>
                  <a:lnTo>
                    <a:pt x="33" y="278"/>
                  </a:lnTo>
                  <a:lnTo>
                    <a:pt x="16" y="278"/>
                  </a:lnTo>
                  <a:lnTo>
                    <a:pt x="16" y="259"/>
                  </a:lnTo>
                  <a:lnTo>
                    <a:pt x="16" y="240"/>
                  </a:lnTo>
                  <a:lnTo>
                    <a:pt x="0" y="240"/>
                  </a:lnTo>
                  <a:lnTo>
                    <a:pt x="16" y="222"/>
                  </a:lnTo>
                  <a:lnTo>
                    <a:pt x="33" y="222"/>
                  </a:lnTo>
                  <a:lnTo>
                    <a:pt x="33" y="203"/>
                  </a:lnTo>
                  <a:lnTo>
                    <a:pt x="49" y="203"/>
                  </a:lnTo>
                  <a:lnTo>
                    <a:pt x="65" y="185"/>
                  </a:lnTo>
                  <a:lnTo>
                    <a:pt x="98" y="148"/>
                  </a:lnTo>
                  <a:lnTo>
                    <a:pt x="128" y="130"/>
                  </a:lnTo>
                  <a:lnTo>
                    <a:pt x="144" y="111"/>
                  </a:lnTo>
                  <a:lnTo>
                    <a:pt x="161" y="93"/>
                  </a:lnTo>
                  <a:lnTo>
                    <a:pt x="177" y="93"/>
                  </a:lnTo>
                  <a:lnTo>
                    <a:pt x="194" y="74"/>
                  </a:lnTo>
                  <a:lnTo>
                    <a:pt x="210" y="56"/>
                  </a:lnTo>
                  <a:lnTo>
                    <a:pt x="226" y="37"/>
                  </a:lnTo>
                  <a:lnTo>
                    <a:pt x="243" y="37"/>
                  </a:lnTo>
                  <a:lnTo>
                    <a:pt x="243" y="19"/>
                  </a:lnTo>
                  <a:lnTo>
                    <a:pt x="243" y="37"/>
                  </a:lnTo>
                  <a:lnTo>
                    <a:pt x="259" y="37"/>
                  </a:lnTo>
                  <a:lnTo>
                    <a:pt x="259" y="19"/>
                  </a:lnTo>
                  <a:lnTo>
                    <a:pt x="275" y="19"/>
                  </a:lnTo>
                  <a:lnTo>
                    <a:pt x="275" y="0"/>
                  </a:lnTo>
                  <a:lnTo>
                    <a:pt x="292" y="0"/>
                  </a:lnTo>
                  <a:lnTo>
                    <a:pt x="325" y="0"/>
                  </a:lnTo>
                  <a:lnTo>
                    <a:pt x="341"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63" name="Group 134"/>
          <p:cNvGrpSpPr>
            <a:grpSpLocks/>
          </p:cNvGrpSpPr>
          <p:nvPr/>
        </p:nvGrpSpPr>
        <p:grpSpPr bwMode="auto">
          <a:xfrm>
            <a:off x="7269005" y="2333976"/>
            <a:ext cx="655719" cy="776344"/>
            <a:chOff x="5468" y="1075"/>
            <a:chExt cx="636" cy="753"/>
          </a:xfrm>
          <a:solidFill>
            <a:schemeClr val="accent5">
              <a:lumMod val="60000"/>
              <a:lumOff val="40000"/>
            </a:schemeClr>
          </a:solidFill>
        </p:grpSpPr>
        <p:sp>
          <p:nvSpPr>
            <p:cNvPr id="464" name="Freeform 136"/>
            <p:cNvSpPr>
              <a:spLocks/>
            </p:cNvSpPr>
            <p:nvPr/>
          </p:nvSpPr>
          <p:spPr bwMode="auto">
            <a:xfrm>
              <a:off x="5468" y="1075"/>
              <a:ext cx="636" cy="753"/>
            </a:xfrm>
            <a:custGeom>
              <a:avLst/>
              <a:gdLst/>
              <a:ahLst/>
              <a:cxnLst>
                <a:cxn ang="0">
                  <a:pos x="439" y="18"/>
                </a:cxn>
                <a:cxn ang="0">
                  <a:pos x="456" y="37"/>
                </a:cxn>
                <a:cxn ang="0">
                  <a:pos x="456" y="37"/>
                </a:cxn>
                <a:cxn ang="0">
                  <a:pos x="439" y="55"/>
                </a:cxn>
                <a:cxn ang="0">
                  <a:pos x="456" y="73"/>
                </a:cxn>
                <a:cxn ang="0">
                  <a:pos x="472" y="92"/>
                </a:cxn>
                <a:cxn ang="0">
                  <a:pos x="488" y="110"/>
                </a:cxn>
                <a:cxn ang="0">
                  <a:pos x="488" y="110"/>
                </a:cxn>
                <a:cxn ang="0">
                  <a:pos x="505" y="129"/>
                </a:cxn>
                <a:cxn ang="0">
                  <a:pos x="521" y="147"/>
                </a:cxn>
                <a:cxn ang="0">
                  <a:pos x="521" y="147"/>
                </a:cxn>
                <a:cxn ang="0">
                  <a:pos x="538" y="166"/>
                </a:cxn>
                <a:cxn ang="0">
                  <a:pos x="554" y="203"/>
                </a:cxn>
                <a:cxn ang="0">
                  <a:pos x="554" y="258"/>
                </a:cxn>
                <a:cxn ang="0">
                  <a:pos x="570" y="277"/>
                </a:cxn>
                <a:cxn ang="0">
                  <a:pos x="603" y="295"/>
                </a:cxn>
                <a:cxn ang="0">
                  <a:pos x="636" y="313"/>
                </a:cxn>
                <a:cxn ang="0">
                  <a:pos x="603" y="368"/>
                </a:cxn>
                <a:cxn ang="0">
                  <a:pos x="587" y="421"/>
                </a:cxn>
                <a:cxn ang="0">
                  <a:pos x="570" y="495"/>
                </a:cxn>
                <a:cxn ang="0">
                  <a:pos x="538" y="532"/>
                </a:cxn>
                <a:cxn ang="0">
                  <a:pos x="554" y="568"/>
                </a:cxn>
                <a:cxn ang="0">
                  <a:pos x="538" y="587"/>
                </a:cxn>
                <a:cxn ang="0">
                  <a:pos x="538" y="624"/>
                </a:cxn>
                <a:cxn ang="0">
                  <a:pos x="538" y="624"/>
                </a:cxn>
                <a:cxn ang="0">
                  <a:pos x="521" y="642"/>
                </a:cxn>
                <a:cxn ang="0">
                  <a:pos x="521" y="642"/>
                </a:cxn>
                <a:cxn ang="0">
                  <a:pos x="488" y="642"/>
                </a:cxn>
                <a:cxn ang="0">
                  <a:pos x="472" y="661"/>
                </a:cxn>
                <a:cxn ang="0">
                  <a:pos x="439" y="661"/>
                </a:cxn>
                <a:cxn ang="0">
                  <a:pos x="423" y="679"/>
                </a:cxn>
                <a:cxn ang="0">
                  <a:pos x="407" y="698"/>
                </a:cxn>
                <a:cxn ang="0">
                  <a:pos x="390" y="716"/>
                </a:cxn>
                <a:cxn ang="0">
                  <a:pos x="357" y="735"/>
                </a:cxn>
                <a:cxn ang="0">
                  <a:pos x="328" y="735"/>
                </a:cxn>
                <a:cxn ang="0">
                  <a:pos x="295" y="753"/>
                </a:cxn>
                <a:cxn ang="0">
                  <a:pos x="246" y="753"/>
                </a:cxn>
                <a:cxn ang="0">
                  <a:pos x="213" y="753"/>
                </a:cxn>
                <a:cxn ang="0">
                  <a:pos x="180" y="698"/>
                </a:cxn>
                <a:cxn ang="0">
                  <a:pos x="164" y="679"/>
                </a:cxn>
                <a:cxn ang="0">
                  <a:pos x="180" y="661"/>
                </a:cxn>
                <a:cxn ang="0">
                  <a:pos x="164" y="642"/>
                </a:cxn>
                <a:cxn ang="0">
                  <a:pos x="147" y="624"/>
                </a:cxn>
                <a:cxn ang="0">
                  <a:pos x="147" y="587"/>
                </a:cxn>
                <a:cxn ang="0">
                  <a:pos x="131" y="568"/>
                </a:cxn>
                <a:cxn ang="0">
                  <a:pos x="115" y="550"/>
                </a:cxn>
                <a:cxn ang="0">
                  <a:pos x="98" y="532"/>
                </a:cxn>
                <a:cxn ang="0">
                  <a:pos x="98" y="495"/>
                </a:cxn>
                <a:cxn ang="0">
                  <a:pos x="82" y="476"/>
                </a:cxn>
                <a:cxn ang="0">
                  <a:pos x="65" y="458"/>
                </a:cxn>
                <a:cxn ang="0">
                  <a:pos x="49" y="439"/>
                </a:cxn>
                <a:cxn ang="0">
                  <a:pos x="33" y="421"/>
                </a:cxn>
                <a:cxn ang="0">
                  <a:pos x="16" y="402"/>
                </a:cxn>
                <a:cxn ang="0">
                  <a:pos x="16" y="387"/>
                </a:cxn>
                <a:cxn ang="0">
                  <a:pos x="65" y="350"/>
                </a:cxn>
                <a:cxn ang="0">
                  <a:pos x="131" y="277"/>
                </a:cxn>
                <a:cxn ang="0">
                  <a:pos x="197" y="203"/>
                </a:cxn>
                <a:cxn ang="0">
                  <a:pos x="229" y="166"/>
                </a:cxn>
                <a:cxn ang="0">
                  <a:pos x="246" y="166"/>
                </a:cxn>
                <a:cxn ang="0">
                  <a:pos x="295" y="129"/>
                </a:cxn>
                <a:cxn ang="0">
                  <a:pos x="357" y="73"/>
                </a:cxn>
                <a:cxn ang="0">
                  <a:pos x="407" y="37"/>
                </a:cxn>
                <a:cxn ang="0">
                  <a:pos x="439" y="0"/>
                </a:cxn>
              </a:cxnLst>
              <a:rect l="0" t="0" r="r" b="b"/>
              <a:pathLst>
                <a:path w="636" h="753">
                  <a:moveTo>
                    <a:pt x="439" y="0"/>
                  </a:moveTo>
                  <a:lnTo>
                    <a:pt x="439" y="18"/>
                  </a:lnTo>
                  <a:lnTo>
                    <a:pt x="456" y="18"/>
                  </a:lnTo>
                  <a:lnTo>
                    <a:pt x="456" y="37"/>
                  </a:lnTo>
                  <a:lnTo>
                    <a:pt x="439" y="37"/>
                  </a:lnTo>
                  <a:lnTo>
                    <a:pt x="456" y="37"/>
                  </a:lnTo>
                  <a:lnTo>
                    <a:pt x="456" y="55"/>
                  </a:lnTo>
                  <a:lnTo>
                    <a:pt x="439" y="55"/>
                  </a:lnTo>
                  <a:lnTo>
                    <a:pt x="439" y="73"/>
                  </a:lnTo>
                  <a:lnTo>
                    <a:pt x="456" y="73"/>
                  </a:lnTo>
                  <a:lnTo>
                    <a:pt x="456" y="92"/>
                  </a:lnTo>
                  <a:lnTo>
                    <a:pt x="472" y="92"/>
                  </a:lnTo>
                  <a:lnTo>
                    <a:pt x="488" y="92"/>
                  </a:lnTo>
                  <a:lnTo>
                    <a:pt x="488" y="110"/>
                  </a:lnTo>
                  <a:lnTo>
                    <a:pt x="472" y="110"/>
                  </a:lnTo>
                  <a:lnTo>
                    <a:pt x="488" y="110"/>
                  </a:lnTo>
                  <a:lnTo>
                    <a:pt x="488" y="129"/>
                  </a:lnTo>
                  <a:lnTo>
                    <a:pt x="505" y="129"/>
                  </a:lnTo>
                  <a:lnTo>
                    <a:pt x="521" y="129"/>
                  </a:lnTo>
                  <a:lnTo>
                    <a:pt x="521" y="147"/>
                  </a:lnTo>
                  <a:lnTo>
                    <a:pt x="521" y="129"/>
                  </a:lnTo>
                  <a:lnTo>
                    <a:pt x="521" y="147"/>
                  </a:lnTo>
                  <a:lnTo>
                    <a:pt x="538" y="147"/>
                  </a:lnTo>
                  <a:lnTo>
                    <a:pt x="538" y="166"/>
                  </a:lnTo>
                  <a:lnTo>
                    <a:pt x="538" y="203"/>
                  </a:lnTo>
                  <a:lnTo>
                    <a:pt x="554" y="203"/>
                  </a:lnTo>
                  <a:lnTo>
                    <a:pt x="554" y="221"/>
                  </a:lnTo>
                  <a:lnTo>
                    <a:pt x="554" y="258"/>
                  </a:lnTo>
                  <a:lnTo>
                    <a:pt x="570" y="258"/>
                  </a:lnTo>
                  <a:lnTo>
                    <a:pt x="570" y="277"/>
                  </a:lnTo>
                  <a:lnTo>
                    <a:pt x="570" y="295"/>
                  </a:lnTo>
                  <a:lnTo>
                    <a:pt x="603" y="295"/>
                  </a:lnTo>
                  <a:lnTo>
                    <a:pt x="620" y="313"/>
                  </a:lnTo>
                  <a:lnTo>
                    <a:pt x="636" y="313"/>
                  </a:lnTo>
                  <a:lnTo>
                    <a:pt x="620" y="332"/>
                  </a:lnTo>
                  <a:lnTo>
                    <a:pt x="603" y="368"/>
                  </a:lnTo>
                  <a:lnTo>
                    <a:pt x="603" y="402"/>
                  </a:lnTo>
                  <a:lnTo>
                    <a:pt x="587" y="421"/>
                  </a:lnTo>
                  <a:lnTo>
                    <a:pt x="570" y="458"/>
                  </a:lnTo>
                  <a:lnTo>
                    <a:pt x="570" y="495"/>
                  </a:lnTo>
                  <a:lnTo>
                    <a:pt x="554" y="513"/>
                  </a:lnTo>
                  <a:lnTo>
                    <a:pt x="538" y="532"/>
                  </a:lnTo>
                  <a:lnTo>
                    <a:pt x="538" y="568"/>
                  </a:lnTo>
                  <a:lnTo>
                    <a:pt x="554" y="568"/>
                  </a:lnTo>
                  <a:lnTo>
                    <a:pt x="554" y="587"/>
                  </a:lnTo>
                  <a:lnTo>
                    <a:pt x="538" y="587"/>
                  </a:lnTo>
                  <a:lnTo>
                    <a:pt x="538" y="606"/>
                  </a:lnTo>
                  <a:lnTo>
                    <a:pt x="538" y="624"/>
                  </a:lnTo>
                  <a:lnTo>
                    <a:pt x="538" y="642"/>
                  </a:lnTo>
                  <a:lnTo>
                    <a:pt x="538" y="624"/>
                  </a:lnTo>
                  <a:lnTo>
                    <a:pt x="538" y="642"/>
                  </a:lnTo>
                  <a:lnTo>
                    <a:pt x="521" y="642"/>
                  </a:lnTo>
                  <a:lnTo>
                    <a:pt x="521" y="624"/>
                  </a:lnTo>
                  <a:lnTo>
                    <a:pt x="521" y="642"/>
                  </a:lnTo>
                  <a:lnTo>
                    <a:pt x="505" y="642"/>
                  </a:lnTo>
                  <a:lnTo>
                    <a:pt x="488" y="642"/>
                  </a:lnTo>
                  <a:lnTo>
                    <a:pt x="488" y="661"/>
                  </a:lnTo>
                  <a:lnTo>
                    <a:pt x="472" y="661"/>
                  </a:lnTo>
                  <a:lnTo>
                    <a:pt x="456" y="661"/>
                  </a:lnTo>
                  <a:lnTo>
                    <a:pt x="439" y="661"/>
                  </a:lnTo>
                  <a:lnTo>
                    <a:pt x="423" y="661"/>
                  </a:lnTo>
                  <a:lnTo>
                    <a:pt x="423" y="679"/>
                  </a:lnTo>
                  <a:lnTo>
                    <a:pt x="407" y="679"/>
                  </a:lnTo>
                  <a:lnTo>
                    <a:pt x="407" y="698"/>
                  </a:lnTo>
                  <a:lnTo>
                    <a:pt x="407" y="716"/>
                  </a:lnTo>
                  <a:lnTo>
                    <a:pt x="390" y="716"/>
                  </a:lnTo>
                  <a:lnTo>
                    <a:pt x="374" y="716"/>
                  </a:lnTo>
                  <a:lnTo>
                    <a:pt x="357" y="735"/>
                  </a:lnTo>
                  <a:lnTo>
                    <a:pt x="341" y="735"/>
                  </a:lnTo>
                  <a:lnTo>
                    <a:pt x="328" y="735"/>
                  </a:lnTo>
                  <a:lnTo>
                    <a:pt x="311" y="753"/>
                  </a:lnTo>
                  <a:lnTo>
                    <a:pt x="295" y="753"/>
                  </a:lnTo>
                  <a:lnTo>
                    <a:pt x="262" y="753"/>
                  </a:lnTo>
                  <a:lnTo>
                    <a:pt x="246" y="753"/>
                  </a:lnTo>
                  <a:lnTo>
                    <a:pt x="229" y="753"/>
                  </a:lnTo>
                  <a:lnTo>
                    <a:pt x="213" y="753"/>
                  </a:lnTo>
                  <a:lnTo>
                    <a:pt x="197" y="716"/>
                  </a:lnTo>
                  <a:lnTo>
                    <a:pt x="180" y="698"/>
                  </a:lnTo>
                  <a:lnTo>
                    <a:pt x="180" y="679"/>
                  </a:lnTo>
                  <a:lnTo>
                    <a:pt x="164" y="679"/>
                  </a:lnTo>
                  <a:lnTo>
                    <a:pt x="180" y="679"/>
                  </a:lnTo>
                  <a:lnTo>
                    <a:pt x="180" y="661"/>
                  </a:lnTo>
                  <a:lnTo>
                    <a:pt x="180" y="642"/>
                  </a:lnTo>
                  <a:lnTo>
                    <a:pt x="164" y="642"/>
                  </a:lnTo>
                  <a:lnTo>
                    <a:pt x="164" y="624"/>
                  </a:lnTo>
                  <a:lnTo>
                    <a:pt x="147" y="624"/>
                  </a:lnTo>
                  <a:lnTo>
                    <a:pt x="147" y="606"/>
                  </a:lnTo>
                  <a:lnTo>
                    <a:pt x="147" y="587"/>
                  </a:lnTo>
                  <a:lnTo>
                    <a:pt x="131" y="587"/>
                  </a:lnTo>
                  <a:lnTo>
                    <a:pt x="131" y="568"/>
                  </a:lnTo>
                  <a:lnTo>
                    <a:pt x="115" y="568"/>
                  </a:lnTo>
                  <a:lnTo>
                    <a:pt x="115" y="550"/>
                  </a:lnTo>
                  <a:lnTo>
                    <a:pt x="115" y="532"/>
                  </a:lnTo>
                  <a:lnTo>
                    <a:pt x="98" y="532"/>
                  </a:lnTo>
                  <a:lnTo>
                    <a:pt x="98" y="513"/>
                  </a:lnTo>
                  <a:lnTo>
                    <a:pt x="98" y="495"/>
                  </a:lnTo>
                  <a:lnTo>
                    <a:pt x="82" y="495"/>
                  </a:lnTo>
                  <a:lnTo>
                    <a:pt x="82" y="476"/>
                  </a:lnTo>
                  <a:lnTo>
                    <a:pt x="65" y="476"/>
                  </a:lnTo>
                  <a:lnTo>
                    <a:pt x="65" y="458"/>
                  </a:lnTo>
                  <a:lnTo>
                    <a:pt x="65" y="439"/>
                  </a:lnTo>
                  <a:lnTo>
                    <a:pt x="49" y="439"/>
                  </a:lnTo>
                  <a:lnTo>
                    <a:pt x="33" y="439"/>
                  </a:lnTo>
                  <a:lnTo>
                    <a:pt x="33" y="421"/>
                  </a:lnTo>
                  <a:lnTo>
                    <a:pt x="33" y="402"/>
                  </a:lnTo>
                  <a:lnTo>
                    <a:pt x="16" y="402"/>
                  </a:lnTo>
                  <a:lnTo>
                    <a:pt x="0" y="402"/>
                  </a:lnTo>
                  <a:lnTo>
                    <a:pt x="16" y="387"/>
                  </a:lnTo>
                  <a:lnTo>
                    <a:pt x="33" y="368"/>
                  </a:lnTo>
                  <a:lnTo>
                    <a:pt x="65" y="350"/>
                  </a:lnTo>
                  <a:lnTo>
                    <a:pt x="98" y="313"/>
                  </a:lnTo>
                  <a:lnTo>
                    <a:pt x="131" y="277"/>
                  </a:lnTo>
                  <a:lnTo>
                    <a:pt x="164" y="239"/>
                  </a:lnTo>
                  <a:lnTo>
                    <a:pt x="197" y="203"/>
                  </a:lnTo>
                  <a:lnTo>
                    <a:pt x="213" y="184"/>
                  </a:lnTo>
                  <a:lnTo>
                    <a:pt x="229" y="166"/>
                  </a:lnTo>
                  <a:lnTo>
                    <a:pt x="246" y="147"/>
                  </a:lnTo>
                  <a:lnTo>
                    <a:pt x="246" y="166"/>
                  </a:lnTo>
                  <a:lnTo>
                    <a:pt x="262" y="147"/>
                  </a:lnTo>
                  <a:lnTo>
                    <a:pt x="295" y="129"/>
                  </a:lnTo>
                  <a:lnTo>
                    <a:pt x="328" y="92"/>
                  </a:lnTo>
                  <a:lnTo>
                    <a:pt x="357" y="73"/>
                  </a:lnTo>
                  <a:lnTo>
                    <a:pt x="390" y="55"/>
                  </a:lnTo>
                  <a:lnTo>
                    <a:pt x="407" y="37"/>
                  </a:lnTo>
                  <a:lnTo>
                    <a:pt x="423" y="18"/>
                  </a:lnTo>
                  <a:lnTo>
                    <a:pt x="43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Freeform 135"/>
            <p:cNvSpPr>
              <a:spLocks/>
            </p:cNvSpPr>
            <p:nvPr/>
          </p:nvSpPr>
          <p:spPr bwMode="auto">
            <a:xfrm>
              <a:off x="5468" y="1075"/>
              <a:ext cx="636" cy="753"/>
            </a:xfrm>
            <a:custGeom>
              <a:avLst/>
              <a:gdLst/>
              <a:ahLst/>
              <a:cxnLst>
                <a:cxn ang="0">
                  <a:pos x="439" y="18"/>
                </a:cxn>
                <a:cxn ang="0">
                  <a:pos x="456" y="37"/>
                </a:cxn>
                <a:cxn ang="0">
                  <a:pos x="456" y="37"/>
                </a:cxn>
                <a:cxn ang="0">
                  <a:pos x="439" y="55"/>
                </a:cxn>
                <a:cxn ang="0">
                  <a:pos x="456" y="73"/>
                </a:cxn>
                <a:cxn ang="0">
                  <a:pos x="472" y="92"/>
                </a:cxn>
                <a:cxn ang="0">
                  <a:pos x="488" y="110"/>
                </a:cxn>
                <a:cxn ang="0">
                  <a:pos x="488" y="110"/>
                </a:cxn>
                <a:cxn ang="0">
                  <a:pos x="505" y="129"/>
                </a:cxn>
                <a:cxn ang="0">
                  <a:pos x="521" y="147"/>
                </a:cxn>
                <a:cxn ang="0">
                  <a:pos x="521" y="147"/>
                </a:cxn>
                <a:cxn ang="0">
                  <a:pos x="538" y="166"/>
                </a:cxn>
                <a:cxn ang="0">
                  <a:pos x="554" y="203"/>
                </a:cxn>
                <a:cxn ang="0">
                  <a:pos x="554" y="258"/>
                </a:cxn>
                <a:cxn ang="0">
                  <a:pos x="570" y="277"/>
                </a:cxn>
                <a:cxn ang="0">
                  <a:pos x="603" y="295"/>
                </a:cxn>
                <a:cxn ang="0">
                  <a:pos x="636" y="313"/>
                </a:cxn>
                <a:cxn ang="0">
                  <a:pos x="603" y="368"/>
                </a:cxn>
                <a:cxn ang="0">
                  <a:pos x="587" y="421"/>
                </a:cxn>
                <a:cxn ang="0">
                  <a:pos x="570" y="495"/>
                </a:cxn>
                <a:cxn ang="0">
                  <a:pos x="538" y="532"/>
                </a:cxn>
                <a:cxn ang="0">
                  <a:pos x="554" y="568"/>
                </a:cxn>
                <a:cxn ang="0">
                  <a:pos x="538" y="587"/>
                </a:cxn>
                <a:cxn ang="0">
                  <a:pos x="538" y="624"/>
                </a:cxn>
                <a:cxn ang="0">
                  <a:pos x="538" y="624"/>
                </a:cxn>
                <a:cxn ang="0">
                  <a:pos x="521" y="642"/>
                </a:cxn>
                <a:cxn ang="0">
                  <a:pos x="521" y="642"/>
                </a:cxn>
                <a:cxn ang="0">
                  <a:pos x="488" y="642"/>
                </a:cxn>
                <a:cxn ang="0">
                  <a:pos x="472" y="661"/>
                </a:cxn>
                <a:cxn ang="0">
                  <a:pos x="439" y="661"/>
                </a:cxn>
                <a:cxn ang="0">
                  <a:pos x="423" y="679"/>
                </a:cxn>
                <a:cxn ang="0">
                  <a:pos x="407" y="698"/>
                </a:cxn>
                <a:cxn ang="0">
                  <a:pos x="390" y="716"/>
                </a:cxn>
                <a:cxn ang="0">
                  <a:pos x="357" y="735"/>
                </a:cxn>
                <a:cxn ang="0">
                  <a:pos x="328" y="735"/>
                </a:cxn>
                <a:cxn ang="0">
                  <a:pos x="295" y="753"/>
                </a:cxn>
                <a:cxn ang="0">
                  <a:pos x="246" y="753"/>
                </a:cxn>
                <a:cxn ang="0">
                  <a:pos x="213" y="753"/>
                </a:cxn>
                <a:cxn ang="0">
                  <a:pos x="180" y="698"/>
                </a:cxn>
                <a:cxn ang="0">
                  <a:pos x="164" y="679"/>
                </a:cxn>
                <a:cxn ang="0">
                  <a:pos x="180" y="661"/>
                </a:cxn>
                <a:cxn ang="0">
                  <a:pos x="164" y="642"/>
                </a:cxn>
                <a:cxn ang="0">
                  <a:pos x="147" y="624"/>
                </a:cxn>
                <a:cxn ang="0">
                  <a:pos x="147" y="587"/>
                </a:cxn>
                <a:cxn ang="0">
                  <a:pos x="131" y="568"/>
                </a:cxn>
                <a:cxn ang="0">
                  <a:pos x="115" y="550"/>
                </a:cxn>
                <a:cxn ang="0">
                  <a:pos x="98" y="532"/>
                </a:cxn>
                <a:cxn ang="0">
                  <a:pos x="98" y="495"/>
                </a:cxn>
                <a:cxn ang="0">
                  <a:pos x="82" y="476"/>
                </a:cxn>
                <a:cxn ang="0">
                  <a:pos x="65" y="458"/>
                </a:cxn>
                <a:cxn ang="0">
                  <a:pos x="49" y="439"/>
                </a:cxn>
                <a:cxn ang="0">
                  <a:pos x="33" y="421"/>
                </a:cxn>
                <a:cxn ang="0">
                  <a:pos x="16" y="402"/>
                </a:cxn>
                <a:cxn ang="0">
                  <a:pos x="16" y="387"/>
                </a:cxn>
                <a:cxn ang="0">
                  <a:pos x="65" y="350"/>
                </a:cxn>
                <a:cxn ang="0">
                  <a:pos x="131" y="277"/>
                </a:cxn>
                <a:cxn ang="0">
                  <a:pos x="197" y="203"/>
                </a:cxn>
                <a:cxn ang="0">
                  <a:pos x="229" y="166"/>
                </a:cxn>
                <a:cxn ang="0">
                  <a:pos x="246" y="166"/>
                </a:cxn>
                <a:cxn ang="0">
                  <a:pos x="295" y="129"/>
                </a:cxn>
                <a:cxn ang="0">
                  <a:pos x="357" y="73"/>
                </a:cxn>
                <a:cxn ang="0">
                  <a:pos x="407" y="37"/>
                </a:cxn>
                <a:cxn ang="0">
                  <a:pos x="439" y="0"/>
                </a:cxn>
              </a:cxnLst>
              <a:rect l="0" t="0" r="r" b="b"/>
              <a:pathLst>
                <a:path w="636" h="753">
                  <a:moveTo>
                    <a:pt x="439" y="0"/>
                  </a:moveTo>
                  <a:lnTo>
                    <a:pt x="439" y="18"/>
                  </a:lnTo>
                  <a:lnTo>
                    <a:pt x="456" y="18"/>
                  </a:lnTo>
                  <a:lnTo>
                    <a:pt x="456" y="37"/>
                  </a:lnTo>
                  <a:lnTo>
                    <a:pt x="439" y="37"/>
                  </a:lnTo>
                  <a:lnTo>
                    <a:pt x="456" y="37"/>
                  </a:lnTo>
                  <a:lnTo>
                    <a:pt x="456" y="55"/>
                  </a:lnTo>
                  <a:lnTo>
                    <a:pt x="439" y="55"/>
                  </a:lnTo>
                  <a:lnTo>
                    <a:pt x="439" y="73"/>
                  </a:lnTo>
                  <a:lnTo>
                    <a:pt x="456" y="73"/>
                  </a:lnTo>
                  <a:lnTo>
                    <a:pt x="456" y="92"/>
                  </a:lnTo>
                  <a:lnTo>
                    <a:pt x="472" y="92"/>
                  </a:lnTo>
                  <a:lnTo>
                    <a:pt x="488" y="92"/>
                  </a:lnTo>
                  <a:lnTo>
                    <a:pt x="488" y="110"/>
                  </a:lnTo>
                  <a:lnTo>
                    <a:pt x="472" y="110"/>
                  </a:lnTo>
                  <a:lnTo>
                    <a:pt x="488" y="110"/>
                  </a:lnTo>
                  <a:lnTo>
                    <a:pt x="488" y="129"/>
                  </a:lnTo>
                  <a:lnTo>
                    <a:pt x="505" y="129"/>
                  </a:lnTo>
                  <a:lnTo>
                    <a:pt x="521" y="129"/>
                  </a:lnTo>
                  <a:lnTo>
                    <a:pt x="521" y="147"/>
                  </a:lnTo>
                  <a:lnTo>
                    <a:pt x="521" y="129"/>
                  </a:lnTo>
                  <a:lnTo>
                    <a:pt x="521" y="147"/>
                  </a:lnTo>
                  <a:lnTo>
                    <a:pt x="538" y="147"/>
                  </a:lnTo>
                  <a:lnTo>
                    <a:pt x="538" y="166"/>
                  </a:lnTo>
                  <a:lnTo>
                    <a:pt x="538" y="203"/>
                  </a:lnTo>
                  <a:lnTo>
                    <a:pt x="554" y="203"/>
                  </a:lnTo>
                  <a:lnTo>
                    <a:pt x="554" y="221"/>
                  </a:lnTo>
                  <a:lnTo>
                    <a:pt x="554" y="258"/>
                  </a:lnTo>
                  <a:lnTo>
                    <a:pt x="570" y="258"/>
                  </a:lnTo>
                  <a:lnTo>
                    <a:pt x="570" y="277"/>
                  </a:lnTo>
                  <a:lnTo>
                    <a:pt x="570" y="295"/>
                  </a:lnTo>
                  <a:lnTo>
                    <a:pt x="603" y="295"/>
                  </a:lnTo>
                  <a:lnTo>
                    <a:pt x="620" y="313"/>
                  </a:lnTo>
                  <a:lnTo>
                    <a:pt x="636" y="313"/>
                  </a:lnTo>
                  <a:lnTo>
                    <a:pt x="620" y="332"/>
                  </a:lnTo>
                  <a:lnTo>
                    <a:pt x="603" y="368"/>
                  </a:lnTo>
                  <a:lnTo>
                    <a:pt x="603" y="402"/>
                  </a:lnTo>
                  <a:lnTo>
                    <a:pt x="587" y="421"/>
                  </a:lnTo>
                  <a:lnTo>
                    <a:pt x="570" y="458"/>
                  </a:lnTo>
                  <a:lnTo>
                    <a:pt x="570" y="495"/>
                  </a:lnTo>
                  <a:lnTo>
                    <a:pt x="554" y="513"/>
                  </a:lnTo>
                  <a:lnTo>
                    <a:pt x="538" y="532"/>
                  </a:lnTo>
                  <a:lnTo>
                    <a:pt x="538" y="568"/>
                  </a:lnTo>
                  <a:lnTo>
                    <a:pt x="554" y="568"/>
                  </a:lnTo>
                  <a:lnTo>
                    <a:pt x="554" y="587"/>
                  </a:lnTo>
                  <a:lnTo>
                    <a:pt x="538" y="587"/>
                  </a:lnTo>
                  <a:lnTo>
                    <a:pt x="538" y="606"/>
                  </a:lnTo>
                  <a:lnTo>
                    <a:pt x="538" y="624"/>
                  </a:lnTo>
                  <a:lnTo>
                    <a:pt x="538" y="642"/>
                  </a:lnTo>
                  <a:lnTo>
                    <a:pt x="538" y="624"/>
                  </a:lnTo>
                  <a:lnTo>
                    <a:pt x="538" y="642"/>
                  </a:lnTo>
                  <a:lnTo>
                    <a:pt x="521" y="642"/>
                  </a:lnTo>
                  <a:lnTo>
                    <a:pt x="521" y="624"/>
                  </a:lnTo>
                  <a:lnTo>
                    <a:pt x="521" y="642"/>
                  </a:lnTo>
                  <a:lnTo>
                    <a:pt x="505" y="642"/>
                  </a:lnTo>
                  <a:lnTo>
                    <a:pt x="488" y="642"/>
                  </a:lnTo>
                  <a:lnTo>
                    <a:pt x="488" y="661"/>
                  </a:lnTo>
                  <a:lnTo>
                    <a:pt x="472" y="661"/>
                  </a:lnTo>
                  <a:lnTo>
                    <a:pt x="456" y="661"/>
                  </a:lnTo>
                  <a:lnTo>
                    <a:pt x="439" y="661"/>
                  </a:lnTo>
                  <a:lnTo>
                    <a:pt x="423" y="661"/>
                  </a:lnTo>
                  <a:lnTo>
                    <a:pt x="423" y="679"/>
                  </a:lnTo>
                  <a:lnTo>
                    <a:pt x="407" y="679"/>
                  </a:lnTo>
                  <a:lnTo>
                    <a:pt x="407" y="698"/>
                  </a:lnTo>
                  <a:lnTo>
                    <a:pt x="407" y="716"/>
                  </a:lnTo>
                  <a:lnTo>
                    <a:pt x="390" y="716"/>
                  </a:lnTo>
                  <a:lnTo>
                    <a:pt x="374" y="716"/>
                  </a:lnTo>
                  <a:lnTo>
                    <a:pt x="357" y="735"/>
                  </a:lnTo>
                  <a:lnTo>
                    <a:pt x="341" y="735"/>
                  </a:lnTo>
                  <a:lnTo>
                    <a:pt x="328" y="735"/>
                  </a:lnTo>
                  <a:lnTo>
                    <a:pt x="311" y="753"/>
                  </a:lnTo>
                  <a:lnTo>
                    <a:pt x="295" y="753"/>
                  </a:lnTo>
                  <a:lnTo>
                    <a:pt x="262" y="753"/>
                  </a:lnTo>
                  <a:lnTo>
                    <a:pt x="246" y="753"/>
                  </a:lnTo>
                  <a:lnTo>
                    <a:pt x="229" y="753"/>
                  </a:lnTo>
                  <a:lnTo>
                    <a:pt x="213" y="753"/>
                  </a:lnTo>
                  <a:lnTo>
                    <a:pt x="197" y="716"/>
                  </a:lnTo>
                  <a:lnTo>
                    <a:pt x="180" y="698"/>
                  </a:lnTo>
                  <a:lnTo>
                    <a:pt x="180" y="679"/>
                  </a:lnTo>
                  <a:lnTo>
                    <a:pt x="164" y="679"/>
                  </a:lnTo>
                  <a:lnTo>
                    <a:pt x="180" y="679"/>
                  </a:lnTo>
                  <a:lnTo>
                    <a:pt x="180" y="661"/>
                  </a:lnTo>
                  <a:lnTo>
                    <a:pt x="180" y="642"/>
                  </a:lnTo>
                  <a:lnTo>
                    <a:pt x="164" y="642"/>
                  </a:lnTo>
                  <a:lnTo>
                    <a:pt x="164" y="624"/>
                  </a:lnTo>
                  <a:lnTo>
                    <a:pt x="147" y="624"/>
                  </a:lnTo>
                  <a:lnTo>
                    <a:pt x="147" y="606"/>
                  </a:lnTo>
                  <a:lnTo>
                    <a:pt x="147" y="587"/>
                  </a:lnTo>
                  <a:lnTo>
                    <a:pt x="131" y="587"/>
                  </a:lnTo>
                  <a:lnTo>
                    <a:pt x="131" y="568"/>
                  </a:lnTo>
                  <a:lnTo>
                    <a:pt x="115" y="568"/>
                  </a:lnTo>
                  <a:lnTo>
                    <a:pt x="115" y="550"/>
                  </a:lnTo>
                  <a:lnTo>
                    <a:pt x="115" y="532"/>
                  </a:lnTo>
                  <a:lnTo>
                    <a:pt x="98" y="532"/>
                  </a:lnTo>
                  <a:lnTo>
                    <a:pt x="98" y="513"/>
                  </a:lnTo>
                  <a:lnTo>
                    <a:pt x="98" y="495"/>
                  </a:lnTo>
                  <a:lnTo>
                    <a:pt x="82" y="495"/>
                  </a:lnTo>
                  <a:lnTo>
                    <a:pt x="82" y="476"/>
                  </a:lnTo>
                  <a:lnTo>
                    <a:pt x="65" y="476"/>
                  </a:lnTo>
                  <a:lnTo>
                    <a:pt x="65" y="458"/>
                  </a:lnTo>
                  <a:lnTo>
                    <a:pt x="65" y="439"/>
                  </a:lnTo>
                  <a:lnTo>
                    <a:pt x="49" y="439"/>
                  </a:lnTo>
                  <a:lnTo>
                    <a:pt x="33" y="439"/>
                  </a:lnTo>
                  <a:lnTo>
                    <a:pt x="33" y="421"/>
                  </a:lnTo>
                  <a:lnTo>
                    <a:pt x="33" y="402"/>
                  </a:lnTo>
                  <a:lnTo>
                    <a:pt x="16" y="402"/>
                  </a:lnTo>
                  <a:lnTo>
                    <a:pt x="0" y="402"/>
                  </a:lnTo>
                  <a:lnTo>
                    <a:pt x="16" y="387"/>
                  </a:lnTo>
                  <a:lnTo>
                    <a:pt x="33" y="368"/>
                  </a:lnTo>
                  <a:lnTo>
                    <a:pt x="65" y="350"/>
                  </a:lnTo>
                  <a:lnTo>
                    <a:pt x="98" y="313"/>
                  </a:lnTo>
                  <a:lnTo>
                    <a:pt x="131" y="277"/>
                  </a:lnTo>
                  <a:lnTo>
                    <a:pt x="164" y="239"/>
                  </a:lnTo>
                  <a:lnTo>
                    <a:pt x="197" y="203"/>
                  </a:lnTo>
                  <a:lnTo>
                    <a:pt x="213" y="184"/>
                  </a:lnTo>
                  <a:lnTo>
                    <a:pt x="229" y="166"/>
                  </a:lnTo>
                  <a:lnTo>
                    <a:pt x="246" y="147"/>
                  </a:lnTo>
                  <a:lnTo>
                    <a:pt x="246" y="166"/>
                  </a:lnTo>
                  <a:lnTo>
                    <a:pt x="262" y="147"/>
                  </a:lnTo>
                  <a:lnTo>
                    <a:pt x="295" y="129"/>
                  </a:lnTo>
                  <a:lnTo>
                    <a:pt x="328" y="92"/>
                  </a:lnTo>
                  <a:lnTo>
                    <a:pt x="357" y="73"/>
                  </a:lnTo>
                  <a:lnTo>
                    <a:pt x="390" y="55"/>
                  </a:lnTo>
                  <a:lnTo>
                    <a:pt x="407" y="37"/>
                  </a:lnTo>
                  <a:lnTo>
                    <a:pt x="423" y="18"/>
                  </a:lnTo>
                  <a:lnTo>
                    <a:pt x="43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66" name="Group 131"/>
          <p:cNvGrpSpPr>
            <a:grpSpLocks/>
          </p:cNvGrpSpPr>
          <p:nvPr/>
        </p:nvGrpSpPr>
        <p:grpSpPr bwMode="auto">
          <a:xfrm>
            <a:off x="2024284" y="2409240"/>
            <a:ext cx="808308" cy="548493"/>
            <a:chOff x="381" y="1148"/>
            <a:chExt cx="784" cy="532"/>
          </a:xfrm>
          <a:solidFill>
            <a:schemeClr val="accent5">
              <a:lumMod val="60000"/>
              <a:lumOff val="40000"/>
            </a:schemeClr>
          </a:solidFill>
        </p:grpSpPr>
        <p:sp>
          <p:nvSpPr>
            <p:cNvPr id="467" name="Freeform 133"/>
            <p:cNvSpPr>
              <a:spLocks/>
            </p:cNvSpPr>
            <p:nvPr/>
          </p:nvSpPr>
          <p:spPr bwMode="auto">
            <a:xfrm>
              <a:off x="381" y="1148"/>
              <a:ext cx="784" cy="532"/>
            </a:xfrm>
            <a:custGeom>
              <a:avLst/>
              <a:gdLst/>
              <a:ahLst/>
              <a:cxnLst>
                <a:cxn ang="0">
                  <a:pos x="735" y="0"/>
                </a:cxn>
                <a:cxn ang="0">
                  <a:pos x="767" y="37"/>
                </a:cxn>
                <a:cxn ang="0">
                  <a:pos x="767" y="74"/>
                </a:cxn>
                <a:cxn ang="0">
                  <a:pos x="767" y="111"/>
                </a:cxn>
                <a:cxn ang="0">
                  <a:pos x="767" y="148"/>
                </a:cxn>
                <a:cxn ang="0">
                  <a:pos x="784" y="166"/>
                </a:cxn>
                <a:cxn ang="0">
                  <a:pos x="784" y="203"/>
                </a:cxn>
                <a:cxn ang="0">
                  <a:pos x="735" y="240"/>
                </a:cxn>
                <a:cxn ang="0">
                  <a:pos x="686" y="240"/>
                </a:cxn>
                <a:cxn ang="0">
                  <a:pos x="653" y="277"/>
                </a:cxn>
                <a:cxn ang="0">
                  <a:pos x="620" y="314"/>
                </a:cxn>
                <a:cxn ang="0">
                  <a:pos x="587" y="329"/>
                </a:cxn>
                <a:cxn ang="0">
                  <a:pos x="587" y="366"/>
                </a:cxn>
                <a:cxn ang="0">
                  <a:pos x="587" y="403"/>
                </a:cxn>
                <a:cxn ang="0">
                  <a:pos x="604" y="459"/>
                </a:cxn>
                <a:cxn ang="0">
                  <a:pos x="571" y="495"/>
                </a:cxn>
                <a:cxn ang="0">
                  <a:pos x="538" y="495"/>
                </a:cxn>
                <a:cxn ang="0">
                  <a:pos x="505" y="495"/>
                </a:cxn>
                <a:cxn ang="0">
                  <a:pos x="456" y="514"/>
                </a:cxn>
                <a:cxn ang="0">
                  <a:pos x="260" y="514"/>
                </a:cxn>
                <a:cxn ang="0">
                  <a:pos x="260" y="459"/>
                </a:cxn>
                <a:cxn ang="0">
                  <a:pos x="292" y="459"/>
                </a:cxn>
                <a:cxn ang="0">
                  <a:pos x="325" y="422"/>
                </a:cxn>
                <a:cxn ang="0">
                  <a:pos x="341" y="403"/>
                </a:cxn>
                <a:cxn ang="0">
                  <a:pos x="358" y="348"/>
                </a:cxn>
                <a:cxn ang="0">
                  <a:pos x="325" y="314"/>
                </a:cxn>
                <a:cxn ang="0">
                  <a:pos x="276" y="329"/>
                </a:cxn>
                <a:cxn ang="0">
                  <a:pos x="227" y="314"/>
                </a:cxn>
                <a:cxn ang="0">
                  <a:pos x="164" y="314"/>
                </a:cxn>
                <a:cxn ang="0">
                  <a:pos x="131" y="314"/>
                </a:cxn>
                <a:cxn ang="0">
                  <a:pos x="82" y="296"/>
                </a:cxn>
                <a:cxn ang="0">
                  <a:pos x="33" y="277"/>
                </a:cxn>
                <a:cxn ang="0">
                  <a:pos x="0" y="277"/>
                </a:cxn>
                <a:cxn ang="0">
                  <a:pos x="49" y="259"/>
                </a:cxn>
                <a:cxn ang="0">
                  <a:pos x="82" y="222"/>
                </a:cxn>
                <a:cxn ang="0">
                  <a:pos x="131" y="203"/>
                </a:cxn>
                <a:cxn ang="0">
                  <a:pos x="164" y="166"/>
                </a:cxn>
                <a:cxn ang="0">
                  <a:pos x="210" y="148"/>
                </a:cxn>
                <a:cxn ang="0">
                  <a:pos x="276" y="148"/>
                </a:cxn>
                <a:cxn ang="0">
                  <a:pos x="341" y="148"/>
                </a:cxn>
                <a:cxn ang="0">
                  <a:pos x="374" y="148"/>
                </a:cxn>
                <a:cxn ang="0">
                  <a:pos x="423" y="166"/>
                </a:cxn>
                <a:cxn ang="0">
                  <a:pos x="473" y="148"/>
                </a:cxn>
                <a:cxn ang="0">
                  <a:pos x="505" y="111"/>
                </a:cxn>
                <a:cxn ang="0">
                  <a:pos x="554" y="93"/>
                </a:cxn>
                <a:cxn ang="0">
                  <a:pos x="587" y="56"/>
                </a:cxn>
                <a:cxn ang="0">
                  <a:pos x="636" y="37"/>
                </a:cxn>
                <a:cxn ang="0">
                  <a:pos x="653" y="19"/>
                </a:cxn>
              </a:cxnLst>
              <a:rect l="0" t="0" r="r" b="b"/>
              <a:pathLst>
                <a:path w="784" h="532">
                  <a:moveTo>
                    <a:pt x="686" y="0"/>
                  </a:moveTo>
                  <a:lnTo>
                    <a:pt x="702" y="0"/>
                  </a:lnTo>
                  <a:lnTo>
                    <a:pt x="718" y="0"/>
                  </a:lnTo>
                  <a:lnTo>
                    <a:pt x="735" y="0"/>
                  </a:lnTo>
                  <a:lnTo>
                    <a:pt x="735" y="19"/>
                  </a:lnTo>
                  <a:lnTo>
                    <a:pt x="751" y="19"/>
                  </a:lnTo>
                  <a:lnTo>
                    <a:pt x="751" y="37"/>
                  </a:lnTo>
                  <a:lnTo>
                    <a:pt x="767" y="37"/>
                  </a:lnTo>
                  <a:lnTo>
                    <a:pt x="751" y="37"/>
                  </a:lnTo>
                  <a:lnTo>
                    <a:pt x="751" y="56"/>
                  </a:lnTo>
                  <a:lnTo>
                    <a:pt x="751" y="74"/>
                  </a:lnTo>
                  <a:lnTo>
                    <a:pt x="767" y="74"/>
                  </a:lnTo>
                  <a:lnTo>
                    <a:pt x="751" y="74"/>
                  </a:lnTo>
                  <a:lnTo>
                    <a:pt x="767" y="74"/>
                  </a:lnTo>
                  <a:lnTo>
                    <a:pt x="767" y="93"/>
                  </a:lnTo>
                  <a:lnTo>
                    <a:pt x="767" y="111"/>
                  </a:lnTo>
                  <a:lnTo>
                    <a:pt x="767" y="129"/>
                  </a:lnTo>
                  <a:lnTo>
                    <a:pt x="751" y="129"/>
                  </a:lnTo>
                  <a:lnTo>
                    <a:pt x="767" y="129"/>
                  </a:lnTo>
                  <a:lnTo>
                    <a:pt x="767" y="148"/>
                  </a:lnTo>
                  <a:lnTo>
                    <a:pt x="751" y="148"/>
                  </a:lnTo>
                  <a:lnTo>
                    <a:pt x="767" y="148"/>
                  </a:lnTo>
                  <a:lnTo>
                    <a:pt x="767" y="166"/>
                  </a:lnTo>
                  <a:lnTo>
                    <a:pt x="784" y="166"/>
                  </a:lnTo>
                  <a:lnTo>
                    <a:pt x="784" y="185"/>
                  </a:lnTo>
                  <a:lnTo>
                    <a:pt x="784" y="203"/>
                  </a:lnTo>
                  <a:lnTo>
                    <a:pt x="767" y="203"/>
                  </a:lnTo>
                  <a:lnTo>
                    <a:pt x="784" y="203"/>
                  </a:lnTo>
                  <a:lnTo>
                    <a:pt x="767" y="222"/>
                  </a:lnTo>
                  <a:lnTo>
                    <a:pt x="767" y="240"/>
                  </a:lnTo>
                  <a:lnTo>
                    <a:pt x="751" y="240"/>
                  </a:lnTo>
                  <a:lnTo>
                    <a:pt x="735" y="240"/>
                  </a:lnTo>
                  <a:lnTo>
                    <a:pt x="718" y="222"/>
                  </a:lnTo>
                  <a:lnTo>
                    <a:pt x="702" y="222"/>
                  </a:lnTo>
                  <a:lnTo>
                    <a:pt x="702" y="240"/>
                  </a:lnTo>
                  <a:lnTo>
                    <a:pt x="686" y="240"/>
                  </a:lnTo>
                  <a:lnTo>
                    <a:pt x="669" y="240"/>
                  </a:lnTo>
                  <a:lnTo>
                    <a:pt x="669" y="259"/>
                  </a:lnTo>
                  <a:lnTo>
                    <a:pt x="653" y="259"/>
                  </a:lnTo>
                  <a:lnTo>
                    <a:pt x="653" y="277"/>
                  </a:lnTo>
                  <a:lnTo>
                    <a:pt x="636" y="277"/>
                  </a:lnTo>
                  <a:lnTo>
                    <a:pt x="636" y="296"/>
                  </a:lnTo>
                  <a:lnTo>
                    <a:pt x="620" y="296"/>
                  </a:lnTo>
                  <a:lnTo>
                    <a:pt x="620" y="314"/>
                  </a:lnTo>
                  <a:lnTo>
                    <a:pt x="620" y="296"/>
                  </a:lnTo>
                  <a:lnTo>
                    <a:pt x="604" y="296"/>
                  </a:lnTo>
                  <a:lnTo>
                    <a:pt x="587" y="296"/>
                  </a:lnTo>
                  <a:lnTo>
                    <a:pt x="587" y="329"/>
                  </a:lnTo>
                  <a:lnTo>
                    <a:pt x="587" y="348"/>
                  </a:lnTo>
                  <a:lnTo>
                    <a:pt x="571" y="348"/>
                  </a:lnTo>
                  <a:lnTo>
                    <a:pt x="571" y="366"/>
                  </a:lnTo>
                  <a:lnTo>
                    <a:pt x="587" y="366"/>
                  </a:lnTo>
                  <a:lnTo>
                    <a:pt x="587" y="385"/>
                  </a:lnTo>
                  <a:lnTo>
                    <a:pt x="604" y="385"/>
                  </a:lnTo>
                  <a:lnTo>
                    <a:pt x="604" y="403"/>
                  </a:lnTo>
                  <a:lnTo>
                    <a:pt x="587" y="403"/>
                  </a:lnTo>
                  <a:lnTo>
                    <a:pt x="604" y="403"/>
                  </a:lnTo>
                  <a:lnTo>
                    <a:pt x="604" y="422"/>
                  </a:lnTo>
                  <a:lnTo>
                    <a:pt x="604" y="440"/>
                  </a:lnTo>
                  <a:lnTo>
                    <a:pt x="604" y="459"/>
                  </a:lnTo>
                  <a:lnTo>
                    <a:pt x="604" y="477"/>
                  </a:lnTo>
                  <a:lnTo>
                    <a:pt x="587" y="477"/>
                  </a:lnTo>
                  <a:lnTo>
                    <a:pt x="571" y="477"/>
                  </a:lnTo>
                  <a:lnTo>
                    <a:pt x="571" y="495"/>
                  </a:lnTo>
                  <a:lnTo>
                    <a:pt x="571" y="477"/>
                  </a:lnTo>
                  <a:lnTo>
                    <a:pt x="554" y="477"/>
                  </a:lnTo>
                  <a:lnTo>
                    <a:pt x="538" y="477"/>
                  </a:lnTo>
                  <a:lnTo>
                    <a:pt x="538" y="495"/>
                  </a:lnTo>
                  <a:lnTo>
                    <a:pt x="522" y="495"/>
                  </a:lnTo>
                  <a:lnTo>
                    <a:pt x="505" y="495"/>
                  </a:lnTo>
                  <a:lnTo>
                    <a:pt x="505" y="477"/>
                  </a:lnTo>
                  <a:lnTo>
                    <a:pt x="505" y="495"/>
                  </a:lnTo>
                  <a:lnTo>
                    <a:pt x="489" y="495"/>
                  </a:lnTo>
                  <a:lnTo>
                    <a:pt x="489" y="514"/>
                  </a:lnTo>
                  <a:lnTo>
                    <a:pt x="473" y="514"/>
                  </a:lnTo>
                  <a:lnTo>
                    <a:pt x="456" y="514"/>
                  </a:lnTo>
                  <a:lnTo>
                    <a:pt x="440" y="514"/>
                  </a:lnTo>
                  <a:lnTo>
                    <a:pt x="374" y="514"/>
                  </a:lnTo>
                  <a:lnTo>
                    <a:pt x="260" y="532"/>
                  </a:lnTo>
                  <a:lnTo>
                    <a:pt x="260" y="514"/>
                  </a:lnTo>
                  <a:lnTo>
                    <a:pt x="243" y="514"/>
                  </a:lnTo>
                  <a:lnTo>
                    <a:pt x="243" y="495"/>
                  </a:lnTo>
                  <a:lnTo>
                    <a:pt x="260" y="477"/>
                  </a:lnTo>
                  <a:lnTo>
                    <a:pt x="260" y="459"/>
                  </a:lnTo>
                  <a:lnTo>
                    <a:pt x="260" y="477"/>
                  </a:lnTo>
                  <a:lnTo>
                    <a:pt x="276" y="477"/>
                  </a:lnTo>
                  <a:lnTo>
                    <a:pt x="276" y="459"/>
                  </a:lnTo>
                  <a:lnTo>
                    <a:pt x="292" y="459"/>
                  </a:lnTo>
                  <a:lnTo>
                    <a:pt x="309" y="459"/>
                  </a:lnTo>
                  <a:lnTo>
                    <a:pt x="309" y="440"/>
                  </a:lnTo>
                  <a:lnTo>
                    <a:pt x="325" y="440"/>
                  </a:lnTo>
                  <a:lnTo>
                    <a:pt x="325" y="422"/>
                  </a:lnTo>
                  <a:lnTo>
                    <a:pt x="341" y="422"/>
                  </a:lnTo>
                  <a:lnTo>
                    <a:pt x="341" y="403"/>
                  </a:lnTo>
                  <a:lnTo>
                    <a:pt x="358" y="403"/>
                  </a:lnTo>
                  <a:lnTo>
                    <a:pt x="341" y="403"/>
                  </a:lnTo>
                  <a:lnTo>
                    <a:pt x="358" y="403"/>
                  </a:lnTo>
                  <a:lnTo>
                    <a:pt x="358" y="385"/>
                  </a:lnTo>
                  <a:lnTo>
                    <a:pt x="358" y="366"/>
                  </a:lnTo>
                  <a:lnTo>
                    <a:pt x="358" y="348"/>
                  </a:lnTo>
                  <a:lnTo>
                    <a:pt x="358" y="329"/>
                  </a:lnTo>
                  <a:lnTo>
                    <a:pt x="341" y="329"/>
                  </a:lnTo>
                  <a:lnTo>
                    <a:pt x="325" y="329"/>
                  </a:lnTo>
                  <a:lnTo>
                    <a:pt x="325" y="314"/>
                  </a:lnTo>
                  <a:lnTo>
                    <a:pt x="309" y="314"/>
                  </a:lnTo>
                  <a:lnTo>
                    <a:pt x="309" y="329"/>
                  </a:lnTo>
                  <a:lnTo>
                    <a:pt x="292" y="329"/>
                  </a:lnTo>
                  <a:lnTo>
                    <a:pt x="276" y="329"/>
                  </a:lnTo>
                  <a:lnTo>
                    <a:pt x="260" y="329"/>
                  </a:lnTo>
                  <a:lnTo>
                    <a:pt x="260" y="314"/>
                  </a:lnTo>
                  <a:lnTo>
                    <a:pt x="243" y="314"/>
                  </a:lnTo>
                  <a:lnTo>
                    <a:pt x="227" y="314"/>
                  </a:lnTo>
                  <a:lnTo>
                    <a:pt x="210" y="314"/>
                  </a:lnTo>
                  <a:lnTo>
                    <a:pt x="194" y="314"/>
                  </a:lnTo>
                  <a:lnTo>
                    <a:pt x="180" y="314"/>
                  </a:lnTo>
                  <a:lnTo>
                    <a:pt x="164" y="314"/>
                  </a:lnTo>
                  <a:lnTo>
                    <a:pt x="164" y="296"/>
                  </a:lnTo>
                  <a:lnTo>
                    <a:pt x="148" y="296"/>
                  </a:lnTo>
                  <a:lnTo>
                    <a:pt x="148" y="314"/>
                  </a:lnTo>
                  <a:lnTo>
                    <a:pt x="131" y="314"/>
                  </a:lnTo>
                  <a:lnTo>
                    <a:pt x="131" y="296"/>
                  </a:lnTo>
                  <a:lnTo>
                    <a:pt x="115" y="296"/>
                  </a:lnTo>
                  <a:lnTo>
                    <a:pt x="98" y="296"/>
                  </a:lnTo>
                  <a:lnTo>
                    <a:pt x="82" y="296"/>
                  </a:lnTo>
                  <a:lnTo>
                    <a:pt x="82" y="277"/>
                  </a:lnTo>
                  <a:lnTo>
                    <a:pt x="66" y="277"/>
                  </a:lnTo>
                  <a:lnTo>
                    <a:pt x="49" y="277"/>
                  </a:lnTo>
                  <a:lnTo>
                    <a:pt x="33" y="277"/>
                  </a:lnTo>
                  <a:lnTo>
                    <a:pt x="33" y="296"/>
                  </a:lnTo>
                  <a:lnTo>
                    <a:pt x="16" y="296"/>
                  </a:lnTo>
                  <a:lnTo>
                    <a:pt x="16" y="277"/>
                  </a:lnTo>
                  <a:lnTo>
                    <a:pt x="0" y="277"/>
                  </a:lnTo>
                  <a:lnTo>
                    <a:pt x="16" y="277"/>
                  </a:lnTo>
                  <a:lnTo>
                    <a:pt x="16" y="259"/>
                  </a:lnTo>
                  <a:lnTo>
                    <a:pt x="33" y="259"/>
                  </a:lnTo>
                  <a:lnTo>
                    <a:pt x="49" y="259"/>
                  </a:lnTo>
                  <a:lnTo>
                    <a:pt x="49" y="240"/>
                  </a:lnTo>
                  <a:lnTo>
                    <a:pt x="66" y="240"/>
                  </a:lnTo>
                  <a:lnTo>
                    <a:pt x="66" y="222"/>
                  </a:lnTo>
                  <a:lnTo>
                    <a:pt x="82" y="222"/>
                  </a:lnTo>
                  <a:lnTo>
                    <a:pt x="82" y="203"/>
                  </a:lnTo>
                  <a:lnTo>
                    <a:pt x="98" y="203"/>
                  </a:lnTo>
                  <a:lnTo>
                    <a:pt x="115" y="203"/>
                  </a:lnTo>
                  <a:lnTo>
                    <a:pt x="131" y="203"/>
                  </a:lnTo>
                  <a:lnTo>
                    <a:pt x="148" y="203"/>
                  </a:lnTo>
                  <a:lnTo>
                    <a:pt x="148" y="185"/>
                  </a:lnTo>
                  <a:lnTo>
                    <a:pt x="164" y="185"/>
                  </a:lnTo>
                  <a:lnTo>
                    <a:pt x="164" y="166"/>
                  </a:lnTo>
                  <a:lnTo>
                    <a:pt x="180" y="166"/>
                  </a:lnTo>
                  <a:lnTo>
                    <a:pt x="180" y="148"/>
                  </a:lnTo>
                  <a:lnTo>
                    <a:pt x="194" y="148"/>
                  </a:lnTo>
                  <a:lnTo>
                    <a:pt x="210" y="148"/>
                  </a:lnTo>
                  <a:lnTo>
                    <a:pt x="227" y="148"/>
                  </a:lnTo>
                  <a:lnTo>
                    <a:pt x="243" y="148"/>
                  </a:lnTo>
                  <a:lnTo>
                    <a:pt x="260" y="148"/>
                  </a:lnTo>
                  <a:lnTo>
                    <a:pt x="276" y="148"/>
                  </a:lnTo>
                  <a:lnTo>
                    <a:pt x="292" y="148"/>
                  </a:lnTo>
                  <a:lnTo>
                    <a:pt x="309" y="148"/>
                  </a:lnTo>
                  <a:lnTo>
                    <a:pt x="325" y="148"/>
                  </a:lnTo>
                  <a:lnTo>
                    <a:pt x="341" y="148"/>
                  </a:lnTo>
                  <a:lnTo>
                    <a:pt x="341" y="129"/>
                  </a:lnTo>
                  <a:lnTo>
                    <a:pt x="358" y="129"/>
                  </a:lnTo>
                  <a:lnTo>
                    <a:pt x="358" y="148"/>
                  </a:lnTo>
                  <a:lnTo>
                    <a:pt x="374" y="148"/>
                  </a:lnTo>
                  <a:lnTo>
                    <a:pt x="374" y="166"/>
                  </a:lnTo>
                  <a:lnTo>
                    <a:pt x="391" y="166"/>
                  </a:lnTo>
                  <a:lnTo>
                    <a:pt x="407" y="166"/>
                  </a:lnTo>
                  <a:lnTo>
                    <a:pt x="423" y="166"/>
                  </a:lnTo>
                  <a:lnTo>
                    <a:pt x="440" y="166"/>
                  </a:lnTo>
                  <a:lnTo>
                    <a:pt x="456" y="166"/>
                  </a:lnTo>
                  <a:lnTo>
                    <a:pt x="473" y="166"/>
                  </a:lnTo>
                  <a:lnTo>
                    <a:pt x="473" y="148"/>
                  </a:lnTo>
                  <a:lnTo>
                    <a:pt x="473" y="129"/>
                  </a:lnTo>
                  <a:lnTo>
                    <a:pt x="489" y="129"/>
                  </a:lnTo>
                  <a:lnTo>
                    <a:pt x="489" y="111"/>
                  </a:lnTo>
                  <a:lnTo>
                    <a:pt x="505" y="111"/>
                  </a:lnTo>
                  <a:lnTo>
                    <a:pt x="522" y="111"/>
                  </a:lnTo>
                  <a:lnTo>
                    <a:pt x="538" y="111"/>
                  </a:lnTo>
                  <a:lnTo>
                    <a:pt x="538" y="93"/>
                  </a:lnTo>
                  <a:lnTo>
                    <a:pt x="554" y="93"/>
                  </a:lnTo>
                  <a:lnTo>
                    <a:pt x="554" y="74"/>
                  </a:lnTo>
                  <a:lnTo>
                    <a:pt x="571" y="74"/>
                  </a:lnTo>
                  <a:lnTo>
                    <a:pt x="587" y="74"/>
                  </a:lnTo>
                  <a:lnTo>
                    <a:pt x="587" y="56"/>
                  </a:lnTo>
                  <a:lnTo>
                    <a:pt x="604" y="56"/>
                  </a:lnTo>
                  <a:lnTo>
                    <a:pt x="604" y="37"/>
                  </a:lnTo>
                  <a:lnTo>
                    <a:pt x="620" y="37"/>
                  </a:lnTo>
                  <a:lnTo>
                    <a:pt x="636" y="37"/>
                  </a:lnTo>
                  <a:lnTo>
                    <a:pt x="636" y="56"/>
                  </a:lnTo>
                  <a:lnTo>
                    <a:pt x="653" y="56"/>
                  </a:lnTo>
                  <a:lnTo>
                    <a:pt x="653" y="37"/>
                  </a:lnTo>
                  <a:lnTo>
                    <a:pt x="653" y="19"/>
                  </a:lnTo>
                  <a:lnTo>
                    <a:pt x="669" y="19"/>
                  </a:lnTo>
                  <a:lnTo>
                    <a:pt x="686" y="19"/>
                  </a:lnTo>
                  <a:lnTo>
                    <a:pt x="686"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Freeform 132"/>
            <p:cNvSpPr>
              <a:spLocks/>
            </p:cNvSpPr>
            <p:nvPr/>
          </p:nvSpPr>
          <p:spPr bwMode="auto">
            <a:xfrm>
              <a:off x="381" y="1148"/>
              <a:ext cx="784" cy="532"/>
            </a:xfrm>
            <a:custGeom>
              <a:avLst/>
              <a:gdLst/>
              <a:ahLst/>
              <a:cxnLst>
                <a:cxn ang="0">
                  <a:pos x="735" y="0"/>
                </a:cxn>
                <a:cxn ang="0">
                  <a:pos x="767" y="37"/>
                </a:cxn>
                <a:cxn ang="0">
                  <a:pos x="767" y="74"/>
                </a:cxn>
                <a:cxn ang="0">
                  <a:pos x="767" y="111"/>
                </a:cxn>
                <a:cxn ang="0">
                  <a:pos x="767" y="148"/>
                </a:cxn>
                <a:cxn ang="0">
                  <a:pos x="784" y="166"/>
                </a:cxn>
                <a:cxn ang="0">
                  <a:pos x="784" y="203"/>
                </a:cxn>
                <a:cxn ang="0">
                  <a:pos x="735" y="240"/>
                </a:cxn>
                <a:cxn ang="0">
                  <a:pos x="686" y="240"/>
                </a:cxn>
                <a:cxn ang="0">
                  <a:pos x="653" y="277"/>
                </a:cxn>
                <a:cxn ang="0">
                  <a:pos x="620" y="314"/>
                </a:cxn>
                <a:cxn ang="0">
                  <a:pos x="587" y="329"/>
                </a:cxn>
                <a:cxn ang="0">
                  <a:pos x="587" y="366"/>
                </a:cxn>
                <a:cxn ang="0">
                  <a:pos x="587" y="403"/>
                </a:cxn>
                <a:cxn ang="0">
                  <a:pos x="604" y="459"/>
                </a:cxn>
                <a:cxn ang="0">
                  <a:pos x="571" y="495"/>
                </a:cxn>
                <a:cxn ang="0">
                  <a:pos x="538" y="495"/>
                </a:cxn>
                <a:cxn ang="0">
                  <a:pos x="505" y="495"/>
                </a:cxn>
                <a:cxn ang="0">
                  <a:pos x="456" y="514"/>
                </a:cxn>
                <a:cxn ang="0">
                  <a:pos x="260" y="514"/>
                </a:cxn>
                <a:cxn ang="0">
                  <a:pos x="260" y="459"/>
                </a:cxn>
                <a:cxn ang="0">
                  <a:pos x="292" y="459"/>
                </a:cxn>
                <a:cxn ang="0">
                  <a:pos x="325" y="422"/>
                </a:cxn>
                <a:cxn ang="0">
                  <a:pos x="341" y="403"/>
                </a:cxn>
                <a:cxn ang="0">
                  <a:pos x="358" y="348"/>
                </a:cxn>
                <a:cxn ang="0">
                  <a:pos x="325" y="314"/>
                </a:cxn>
                <a:cxn ang="0">
                  <a:pos x="276" y="329"/>
                </a:cxn>
                <a:cxn ang="0">
                  <a:pos x="227" y="314"/>
                </a:cxn>
                <a:cxn ang="0">
                  <a:pos x="164" y="314"/>
                </a:cxn>
                <a:cxn ang="0">
                  <a:pos x="131" y="314"/>
                </a:cxn>
                <a:cxn ang="0">
                  <a:pos x="82" y="296"/>
                </a:cxn>
                <a:cxn ang="0">
                  <a:pos x="33" y="277"/>
                </a:cxn>
                <a:cxn ang="0">
                  <a:pos x="0" y="277"/>
                </a:cxn>
                <a:cxn ang="0">
                  <a:pos x="49" y="259"/>
                </a:cxn>
                <a:cxn ang="0">
                  <a:pos x="82" y="222"/>
                </a:cxn>
                <a:cxn ang="0">
                  <a:pos x="131" y="203"/>
                </a:cxn>
                <a:cxn ang="0">
                  <a:pos x="164" y="166"/>
                </a:cxn>
                <a:cxn ang="0">
                  <a:pos x="210" y="148"/>
                </a:cxn>
                <a:cxn ang="0">
                  <a:pos x="276" y="148"/>
                </a:cxn>
                <a:cxn ang="0">
                  <a:pos x="341" y="148"/>
                </a:cxn>
                <a:cxn ang="0">
                  <a:pos x="374" y="148"/>
                </a:cxn>
                <a:cxn ang="0">
                  <a:pos x="423" y="166"/>
                </a:cxn>
                <a:cxn ang="0">
                  <a:pos x="473" y="148"/>
                </a:cxn>
                <a:cxn ang="0">
                  <a:pos x="505" y="111"/>
                </a:cxn>
                <a:cxn ang="0">
                  <a:pos x="554" y="93"/>
                </a:cxn>
                <a:cxn ang="0">
                  <a:pos x="587" y="56"/>
                </a:cxn>
                <a:cxn ang="0">
                  <a:pos x="636" y="37"/>
                </a:cxn>
                <a:cxn ang="0">
                  <a:pos x="653" y="19"/>
                </a:cxn>
              </a:cxnLst>
              <a:rect l="0" t="0" r="r" b="b"/>
              <a:pathLst>
                <a:path w="784" h="532">
                  <a:moveTo>
                    <a:pt x="686" y="0"/>
                  </a:moveTo>
                  <a:lnTo>
                    <a:pt x="702" y="0"/>
                  </a:lnTo>
                  <a:lnTo>
                    <a:pt x="718" y="0"/>
                  </a:lnTo>
                  <a:lnTo>
                    <a:pt x="735" y="0"/>
                  </a:lnTo>
                  <a:lnTo>
                    <a:pt x="735" y="19"/>
                  </a:lnTo>
                  <a:lnTo>
                    <a:pt x="751" y="19"/>
                  </a:lnTo>
                  <a:lnTo>
                    <a:pt x="751" y="37"/>
                  </a:lnTo>
                  <a:lnTo>
                    <a:pt x="767" y="37"/>
                  </a:lnTo>
                  <a:lnTo>
                    <a:pt x="751" y="37"/>
                  </a:lnTo>
                  <a:lnTo>
                    <a:pt x="751" y="56"/>
                  </a:lnTo>
                  <a:lnTo>
                    <a:pt x="751" y="74"/>
                  </a:lnTo>
                  <a:lnTo>
                    <a:pt x="767" y="74"/>
                  </a:lnTo>
                  <a:lnTo>
                    <a:pt x="751" y="74"/>
                  </a:lnTo>
                  <a:lnTo>
                    <a:pt x="767" y="74"/>
                  </a:lnTo>
                  <a:lnTo>
                    <a:pt x="767" y="93"/>
                  </a:lnTo>
                  <a:lnTo>
                    <a:pt x="767" y="111"/>
                  </a:lnTo>
                  <a:lnTo>
                    <a:pt x="767" y="129"/>
                  </a:lnTo>
                  <a:lnTo>
                    <a:pt x="751" y="129"/>
                  </a:lnTo>
                  <a:lnTo>
                    <a:pt x="767" y="129"/>
                  </a:lnTo>
                  <a:lnTo>
                    <a:pt x="767" y="148"/>
                  </a:lnTo>
                  <a:lnTo>
                    <a:pt x="751" y="148"/>
                  </a:lnTo>
                  <a:lnTo>
                    <a:pt x="767" y="148"/>
                  </a:lnTo>
                  <a:lnTo>
                    <a:pt x="767" y="166"/>
                  </a:lnTo>
                  <a:lnTo>
                    <a:pt x="784" y="166"/>
                  </a:lnTo>
                  <a:lnTo>
                    <a:pt x="784" y="185"/>
                  </a:lnTo>
                  <a:lnTo>
                    <a:pt x="784" y="203"/>
                  </a:lnTo>
                  <a:lnTo>
                    <a:pt x="767" y="203"/>
                  </a:lnTo>
                  <a:lnTo>
                    <a:pt x="784" y="203"/>
                  </a:lnTo>
                  <a:lnTo>
                    <a:pt x="767" y="222"/>
                  </a:lnTo>
                  <a:lnTo>
                    <a:pt x="767" y="240"/>
                  </a:lnTo>
                  <a:lnTo>
                    <a:pt x="751" y="240"/>
                  </a:lnTo>
                  <a:lnTo>
                    <a:pt x="735" y="240"/>
                  </a:lnTo>
                  <a:lnTo>
                    <a:pt x="718" y="222"/>
                  </a:lnTo>
                  <a:lnTo>
                    <a:pt x="702" y="222"/>
                  </a:lnTo>
                  <a:lnTo>
                    <a:pt x="702" y="240"/>
                  </a:lnTo>
                  <a:lnTo>
                    <a:pt x="686" y="240"/>
                  </a:lnTo>
                  <a:lnTo>
                    <a:pt x="669" y="240"/>
                  </a:lnTo>
                  <a:lnTo>
                    <a:pt x="669" y="259"/>
                  </a:lnTo>
                  <a:lnTo>
                    <a:pt x="653" y="259"/>
                  </a:lnTo>
                  <a:lnTo>
                    <a:pt x="653" y="277"/>
                  </a:lnTo>
                  <a:lnTo>
                    <a:pt x="636" y="277"/>
                  </a:lnTo>
                  <a:lnTo>
                    <a:pt x="636" y="296"/>
                  </a:lnTo>
                  <a:lnTo>
                    <a:pt x="620" y="296"/>
                  </a:lnTo>
                  <a:lnTo>
                    <a:pt x="620" y="314"/>
                  </a:lnTo>
                  <a:lnTo>
                    <a:pt x="620" y="296"/>
                  </a:lnTo>
                  <a:lnTo>
                    <a:pt x="604" y="296"/>
                  </a:lnTo>
                  <a:lnTo>
                    <a:pt x="587" y="296"/>
                  </a:lnTo>
                  <a:lnTo>
                    <a:pt x="587" y="329"/>
                  </a:lnTo>
                  <a:lnTo>
                    <a:pt x="587" y="348"/>
                  </a:lnTo>
                  <a:lnTo>
                    <a:pt x="571" y="348"/>
                  </a:lnTo>
                  <a:lnTo>
                    <a:pt x="571" y="366"/>
                  </a:lnTo>
                  <a:lnTo>
                    <a:pt x="587" y="366"/>
                  </a:lnTo>
                  <a:lnTo>
                    <a:pt x="587" y="385"/>
                  </a:lnTo>
                  <a:lnTo>
                    <a:pt x="604" y="385"/>
                  </a:lnTo>
                  <a:lnTo>
                    <a:pt x="604" y="403"/>
                  </a:lnTo>
                  <a:lnTo>
                    <a:pt x="587" y="403"/>
                  </a:lnTo>
                  <a:lnTo>
                    <a:pt x="604" y="403"/>
                  </a:lnTo>
                  <a:lnTo>
                    <a:pt x="604" y="422"/>
                  </a:lnTo>
                  <a:lnTo>
                    <a:pt x="604" y="440"/>
                  </a:lnTo>
                  <a:lnTo>
                    <a:pt x="604" y="459"/>
                  </a:lnTo>
                  <a:lnTo>
                    <a:pt x="604" y="477"/>
                  </a:lnTo>
                  <a:lnTo>
                    <a:pt x="587" y="477"/>
                  </a:lnTo>
                  <a:lnTo>
                    <a:pt x="571" y="477"/>
                  </a:lnTo>
                  <a:lnTo>
                    <a:pt x="571" y="495"/>
                  </a:lnTo>
                  <a:lnTo>
                    <a:pt x="571" y="477"/>
                  </a:lnTo>
                  <a:lnTo>
                    <a:pt x="554" y="477"/>
                  </a:lnTo>
                  <a:lnTo>
                    <a:pt x="538" y="477"/>
                  </a:lnTo>
                  <a:lnTo>
                    <a:pt x="538" y="495"/>
                  </a:lnTo>
                  <a:lnTo>
                    <a:pt x="522" y="495"/>
                  </a:lnTo>
                  <a:lnTo>
                    <a:pt x="505" y="495"/>
                  </a:lnTo>
                  <a:lnTo>
                    <a:pt x="505" y="477"/>
                  </a:lnTo>
                  <a:lnTo>
                    <a:pt x="505" y="495"/>
                  </a:lnTo>
                  <a:lnTo>
                    <a:pt x="489" y="495"/>
                  </a:lnTo>
                  <a:lnTo>
                    <a:pt x="489" y="514"/>
                  </a:lnTo>
                  <a:lnTo>
                    <a:pt x="473" y="514"/>
                  </a:lnTo>
                  <a:lnTo>
                    <a:pt x="456" y="514"/>
                  </a:lnTo>
                  <a:lnTo>
                    <a:pt x="440" y="514"/>
                  </a:lnTo>
                  <a:lnTo>
                    <a:pt x="374" y="514"/>
                  </a:lnTo>
                  <a:lnTo>
                    <a:pt x="260" y="532"/>
                  </a:lnTo>
                  <a:lnTo>
                    <a:pt x="260" y="514"/>
                  </a:lnTo>
                  <a:lnTo>
                    <a:pt x="243" y="514"/>
                  </a:lnTo>
                  <a:lnTo>
                    <a:pt x="243" y="495"/>
                  </a:lnTo>
                  <a:lnTo>
                    <a:pt x="260" y="477"/>
                  </a:lnTo>
                  <a:lnTo>
                    <a:pt x="260" y="459"/>
                  </a:lnTo>
                  <a:lnTo>
                    <a:pt x="260" y="477"/>
                  </a:lnTo>
                  <a:lnTo>
                    <a:pt x="276" y="477"/>
                  </a:lnTo>
                  <a:lnTo>
                    <a:pt x="276" y="459"/>
                  </a:lnTo>
                  <a:lnTo>
                    <a:pt x="292" y="459"/>
                  </a:lnTo>
                  <a:lnTo>
                    <a:pt x="309" y="459"/>
                  </a:lnTo>
                  <a:lnTo>
                    <a:pt x="309" y="440"/>
                  </a:lnTo>
                  <a:lnTo>
                    <a:pt x="325" y="440"/>
                  </a:lnTo>
                  <a:lnTo>
                    <a:pt x="325" y="422"/>
                  </a:lnTo>
                  <a:lnTo>
                    <a:pt x="341" y="422"/>
                  </a:lnTo>
                  <a:lnTo>
                    <a:pt x="341" y="403"/>
                  </a:lnTo>
                  <a:lnTo>
                    <a:pt x="358" y="403"/>
                  </a:lnTo>
                  <a:lnTo>
                    <a:pt x="341" y="403"/>
                  </a:lnTo>
                  <a:lnTo>
                    <a:pt x="358" y="403"/>
                  </a:lnTo>
                  <a:lnTo>
                    <a:pt x="358" y="385"/>
                  </a:lnTo>
                  <a:lnTo>
                    <a:pt x="358" y="366"/>
                  </a:lnTo>
                  <a:lnTo>
                    <a:pt x="358" y="348"/>
                  </a:lnTo>
                  <a:lnTo>
                    <a:pt x="358" y="329"/>
                  </a:lnTo>
                  <a:lnTo>
                    <a:pt x="341" y="329"/>
                  </a:lnTo>
                  <a:lnTo>
                    <a:pt x="325" y="329"/>
                  </a:lnTo>
                  <a:lnTo>
                    <a:pt x="325" y="314"/>
                  </a:lnTo>
                  <a:lnTo>
                    <a:pt x="309" y="314"/>
                  </a:lnTo>
                  <a:lnTo>
                    <a:pt x="309" y="329"/>
                  </a:lnTo>
                  <a:lnTo>
                    <a:pt x="292" y="329"/>
                  </a:lnTo>
                  <a:lnTo>
                    <a:pt x="276" y="329"/>
                  </a:lnTo>
                  <a:lnTo>
                    <a:pt x="260" y="329"/>
                  </a:lnTo>
                  <a:lnTo>
                    <a:pt x="260" y="314"/>
                  </a:lnTo>
                  <a:lnTo>
                    <a:pt x="243" y="314"/>
                  </a:lnTo>
                  <a:lnTo>
                    <a:pt x="227" y="314"/>
                  </a:lnTo>
                  <a:lnTo>
                    <a:pt x="210" y="314"/>
                  </a:lnTo>
                  <a:lnTo>
                    <a:pt x="194" y="314"/>
                  </a:lnTo>
                  <a:lnTo>
                    <a:pt x="180" y="314"/>
                  </a:lnTo>
                  <a:lnTo>
                    <a:pt x="164" y="314"/>
                  </a:lnTo>
                  <a:lnTo>
                    <a:pt x="164" y="296"/>
                  </a:lnTo>
                  <a:lnTo>
                    <a:pt x="148" y="296"/>
                  </a:lnTo>
                  <a:lnTo>
                    <a:pt x="148" y="314"/>
                  </a:lnTo>
                  <a:lnTo>
                    <a:pt x="131" y="314"/>
                  </a:lnTo>
                  <a:lnTo>
                    <a:pt x="131" y="296"/>
                  </a:lnTo>
                  <a:lnTo>
                    <a:pt x="115" y="296"/>
                  </a:lnTo>
                  <a:lnTo>
                    <a:pt x="98" y="296"/>
                  </a:lnTo>
                  <a:lnTo>
                    <a:pt x="82" y="296"/>
                  </a:lnTo>
                  <a:lnTo>
                    <a:pt x="82" y="277"/>
                  </a:lnTo>
                  <a:lnTo>
                    <a:pt x="66" y="277"/>
                  </a:lnTo>
                  <a:lnTo>
                    <a:pt x="49" y="277"/>
                  </a:lnTo>
                  <a:lnTo>
                    <a:pt x="33" y="277"/>
                  </a:lnTo>
                  <a:lnTo>
                    <a:pt x="33" y="296"/>
                  </a:lnTo>
                  <a:lnTo>
                    <a:pt x="16" y="296"/>
                  </a:lnTo>
                  <a:lnTo>
                    <a:pt x="16" y="277"/>
                  </a:lnTo>
                  <a:lnTo>
                    <a:pt x="0" y="277"/>
                  </a:lnTo>
                  <a:lnTo>
                    <a:pt x="16" y="277"/>
                  </a:lnTo>
                  <a:lnTo>
                    <a:pt x="16" y="259"/>
                  </a:lnTo>
                  <a:lnTo>
                    <a:pt x="33" y="259"/>
                  </a:lnTo>
                  <a:lnTo>
                    <a:pt x="49" y="259"/>
                  </a:lnTo>
                  <a:lnTo>
                    <a:pt x="49" y="240"/>
                  </a:lnTo>
                  <a:lnTo>
                    <a:pt x="66" y="240"/>
                  </a:lnTo>
                  <a:lnTo>
                    <a:pt x="66" y="222"/>
                  </a:lnTo>
                  <a:lnTo>
                    <a:pt x="82" y="222"/>
                  </a:lnTo>
                  <a:lnTo>
                    <a:pt x="82" y="203"/>
                  </a:lnTo>
                  <a:lnTo>
                    <a:pt x="98" y="203"/>
                  </a:lnTo>
                  <a:lnTo>
                    <a:pt x="115" y="203"/>
                  </a:lnTo>
                  <a:lnTo>
                    <a:pt x="131" y="203"/>
                  </a:lnTo>
                  <a:lnTo>
                    <a:pt x="148" y="203"/>
                  </a:lnTo>
                  <a:lnTo>
                    <a:pt x="148" y="185"/>
                  </a:lnTo>
                  <a:lnTo>
                    <a:pt x="164" y="185"/>
                  </a:lnTo>
                  <a:lnTo>
                    <a:pt x="164" y="166"/>
                  </a:lnTo>
                  <a:lnTo>
                    <a:pt x="180" y="166"/>
                  </a:lnTo>
                  <a:lnTo>
                    <a:pt x="180" y="148"/>
                  </a:lnTo>
                  <a:lnTo>
                    <a:pt x="194" y="148"/>
                  </a:lnTo>
                  <a:lnTo>
                    <a:pt x="210" y="148"/>
                  </a:lnTo>
                  <a:lnTo>
                    <a:pt x="227" y="148"/>
                  </a:lnTo>
                  <a:lnTo>
                    <a:pt x="243" y="148"/>
                  </a:lnTo>
                  <a:lnTo>
                    <a:pt x="260" y="148"/>
                  </a:lnTo>
                  <a:lnTo>
                    <a:pt x="276" y="148"/>
                  </a:lnTo>
                  <a:lnTo>
                    <a:pt x="292" y="148"/>
                  </a:lnTo>
                  <a:lnTo>
                    <a:pt x="309" y="148"/>
                  </a:lnTo>
                  <a:lnTo>
                    <a:pt x="325" y="148"/>
                  </a:lnTo>
                  <a:lnTo>
                    <a:pt x="341" y="148"/>
                  </a:lnTo>
                  <a:lnTo>
                    <a:pt x="341" y="129"/>
                  </a:lnTo>
                  <a:lnTo>
                    <a:pt x="358" y="129"/>
                  </a:lnTo>
                  <a:lnTo>
                    <a:pt x="358" y="148"/>
                  </a:lnTo>
                  <a:lnTo>
                    <a:pt x="374" y="148"/>
                  </a:lnTo>
                  <a:lnTo>
                    <a:pt x="374" y="166"/>
                  </a:lnTo>
                  <a:lnTo>
                    <a:pt x="391" y="166"/>
                  </a:lnTo>
                  <a:lnTo>
                    <a:pt x="407" y="166"/>
                  </a:lnTo>
                  <a:lnTo>
                    <a:pt x="423" y="166"/>
                  </a:lnTo>
                  <a:lnTo>
                    <a:pt x="440" y="166"/>
                  </a:lnTo>
                  <a:lnTo>
                    <a:pt x="456" y="166"/>
                  </a:lnTo>
                  <a:lnTo>
                    <a:pt x="473" y="166"/>
                  </a:lnTo>
                  <a:lnTo>
                    <a:pt x="473" y="148"/>
                  </a:lnTo>
                  <a:lnTo>
                    <a:pt x="473" y="129"/>
                  </a:lnTo>
                  <a:lnTo>
                    <a:pt x="489" y="129"/>
                  </a:lnTo>
                  <a:lnTo>
                    <a:pt x="489" y="111"/>
                  </a:lnTo>
                  <a:lnTo>
                    <a:pt x="505" y="111"/>
                  </a:lnTo>
                  <a:lnTo>
                    <a:pt x="522" y="111"/>
                  </a:lnTo>
                  <a:lnTo>
                    <a:pt x="538" y="111"/>
                  </a:lnTo>
                  <a:lnTo>
                    <a:pt x="538" y="93"/>
                  </a:lnTo>
                  <a:lnTo>
                    <a:pt x="554" y="93"/>
                  </a:lnTo>
                  <a:lnTo>
                    <a:pt x="554" y="74"/>
                  </a:lnTo>
                  <a:lnTo>
                    <a:pt x="571" y="74"/>
                  </a:lnTo>
                  <a:lnTo>
                    <a:pt x="587" y="74"/>
                  </a:lnTo>
                  <a:lnTo>
                    <a:pt x="587" y="56"/>
                  </a:lnTo>
                  <a:lnTo>
                    <a:pt x="604" y="56"/>
                  </a:lnTo>
                  <a:lnTo>
                    <a:pt x="604" y="37"/>
                  </a:lnTo>
                  <a:lnTo>
                    <a:pt x="620" y="37"/>
                  </a:lnTo>
                  <a:lnTo>
                    <a:pt x="636" y="37"/>
                  </a:lnTo>
                  <a:lnTo>
                    <a:pt x="636" y="56"/>
                  </a:lnTo>
                  <a:lnTo>
                    <a:pt x="653" y="56"/>
                  </a:lnTo>
                  <a:lnTo>
                    <a:pt x="653" y="37"/>
                  </a:lnTo>
                  <a:lnTo>
                    <a:pt x="653" y="19"/>
                  </a:lnTo>
                  <a:lnTo>
                    <a:pt x="669" y="19"/>
                  </a:lnTo>
                  <a:lnTo>
                    <a:pt x="686" y="19"/>
                  </a:lnTo>
                  <a:lnTo>
                    <a:pt x="686"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69" name="Group 128"/>
          <p:cNvGrpSpPr>
            <a:grpSpLocks/>
          </p:cNvGrpSpPr>
          <p:nvPr/>
        </p:nvGrpSpPr>
        <p:grpSpPr bwMode="auto">
          <a:xfrm>
            <a:off x="8782519" y="2427797"/>
            <a:ext cx="740261" cy="722732"/>
            <a:chOff x="6936" y="1166"/>
            <a:chExt cx="718" cy="701"/>
          </a:xfrm>
          <a:solidFill>
            <a:schemeClr val="accent5">
              <a:lumMod val="60000"/>
              <a:lumOff val="40000"/>
            </a:schemeClr>
          </a:solidFill>
        </p:grpSpPr>
        <p:sp>
          <p:nvSpPr>
            <p:cNvPr id="470" name="Freeform 130"/>
            <p:cNvSpPr>
              <a:spLocks/>
            </p:cNvSpPr>
            <p:nvPr/>
          </p:nvSpPr>
          <p:spPr bwMode="auto">
            <a:xfrm>
              <a:off x="6936" y="1166"/>
              <a:ext cx="718" cy="701"/>
            </a:xfrm>
            <a:custGeom>
              <a:avLst/>
              <a:gdLst/>
              <a:ahLst/>
              <a:cxnLst>
                <a:cxn ang="0">
                  <a:pos x="407" y="37"/>
                </a:cxn>
                <a:cxn ang="0">
                  <a:pos x="554" y="37"/>
                </a:cxn>
                <a:cxn ang="0">
                  <a:pos x="570" y="92"/>
                </a:cxn>
                <a:cxn ang="0">
                  <a:pos x="587" y="130"/>
                </a:cxn>
                <a:cxn ang="0">
                  <a:pos x="603" y="167"/>
                </a:cxn>
                <a:cxn ang="0">
                  <a:pos x="636" y="185"/>
                </a:cxn>
                <a:cxn ang="0">
                  <a:pos x="636" y="204"/>
                </a:cxn>
                <a:cxn ang="0">
                  <a:pos x="685" y="204"/>
                </a:cxn>
                <a:cxn ang="0">
                  <a:pos x="685" y="204"/>
                </a:cxn>
                <a:cxn ang="0">
                  <a:pos x="718" y="241"/>
                </a:cxn>
                <a:cxn ang="0">
                  <a:pos x="701" y="278"/>
                </a:cxn>
                <a:cxn ang="0">
                  <a:pos x="652" y="278"/>
                </a:cxn>
                <a:cxn ang="0">
                  <a:pos x="603" y="278"/>
                </a:cxn>
                <a:cxn ang="0">
                  <a:pos x="570" y="297"/>
                </a:cxn>
                <a:cxn ang="0">
                  <a:pos x="587" y="330"/>
                </a:cxn>
                <a:cxn ang="0">
                  <a:pos x="603" y="367"/>
                </a:cxn>
                <a:cxn ang="0">
                  <a:pos x="619" y="405"/>
                </a:cxn>
                <a:cxn ang="0">
                  <a:pos x="636" y="442"/>
                </a:cxn>
                <a:cxn ang="0">
                  <a:pos x="652" y="479"/>
                </a:cxn>
                <a:cxn ang="0">
                  <a:pos x="652" y="516"/>
                </a:cxn>
                <a:cxn ang="0">
                  <a:pos x="587" y="534"/>
                </a:cxn>
                <a:cxn ang="0">
                  <a:pos x="570" y="571"/>
                </a:cxn>
                <a:cxn ang="0">
                  <a:pos x="570" y="627"/>
                </a:cxn>
                <a:cxn ang="0">
                  <a:pos x="423" y="682"/>
                </a:cxn>
                <a:cxn ang="0">
                  <a:pos x="312" y="645"/>
                </a:cxn>
                <a:cxn ang="0">
                  <a:pos x="181" y="553"/>
                </a:cxn>
                <a:cxn ang="0">
                  <a:pos x="17" y="423"/>
                </a:cxn>
                <a:cxn ang="0">
                  <a:pos x="33" y="386"/>
                </a:cxn>
                <a:cxn ang="0">
                  <a:pos x="33" y="330"/>
                </a:cxn>
                <a:cxn ang="0">
                  <a:pos x="33" y="297"/>
                </a:cxn>
                <a:cxn ang="0">
                  <a:pos x="82" y="259"/>
                </a:cxn>
                <a:cxn ang="0">
                  <a:pos x="115" y="241"/>
                </a:cxn>
                <a:cxn ang="0">
                  <a:pos x="99" y="241"/>
                </a:cxn>
                <a:cxn ang="0">
                  <a:pos x="99" y="222"/>
                </a:cxn>
                <a:cxn ang="0">
                  <a:pos x="82" y="222"/>
                </a:cxn>
                <a:cxn ang="0">
                  <a:pos x="82" y="204"/>
                </a:cxn>
                <a:cxn ang="0">
                  <a:pos x="66" y="204"/>
                </a:cxn>
                <a:cxn ang="0">
                  <a:pos x="66" y="185"/>
                </a:cxn>
                <a:cxn ang="0">
                  <a:pos x="50" y="185"/>
                </a:cxn>
                <a:cxn ang="0">
                  <a:pos x="50" y="167"/>
                </a:cxn>
                <a:cxn ang="0">
                  <a:pos x="17" y="148"/>
                </a:cxn>
                <a:cxn ang="0">
                  <a:pos x="17" y="130"/>
                </a:cxn>
                <a:cxn ang="0">
                  <a:pos x="17" y="111"/>
                </a:cxn>
                <a:cxn ang="0">
                  <a:pos x="17" y="92"/>
                </a:cxn>
                <a:cxn ang="0">
                  <a:pos x="17" y="74"/>
                </a:cxn>
                <a:cxn ang="0">
                  <a:pos x="0" y="74"/>
                </a:cxn>
                <a:cxn ang="0">
                  <a:pos x="17" y="37"/>
                </a:cxn>
                <a:cxn ang="0">
                  <a:pos x="17" y="18"/>
                </a:cxn>
                <a:cxn ang="0">
                  <a:pos x="50" y="18"/>
                </a:cxn>
                <a:cxn ang="0">
                  <a:pos x="99" y="37"/>
                </a:cxn>
                <a:cxn ang="0">
                  <a:pos x="131" y="74"/>
                </a:cxn>
                <a:cxn ang="0">
                  <a:pos x="164" y="92"/>
                </a:cxn>
                <a:cxn ang="0">
                  <a:pos x="213" y="111"/>
                </a:cxn>
              </a:cxnLst>
              <a:rect l="0" t="0" r="r" b="b"/>
              <a:pathLst>
                <a:path w="718" h="701">
                  <a:moveTo>
                    <a:pt x="344" y="37"/>
                  </a:moveTo>
                  <a:lnTo>
                    <a:pt x="358" y="37"/>
                  </a:lnTo>
                  <a:lnTo>
                    <a:pt x="407" y="37"/>
                  </a:lnTo>
                  <a:lnTo>
                    <a:pt x="489" y="37"/>
                  </a:lnTo>
                  <a:lnTo>
                    <a:pt x="538" y="37"/>
                  </a:lnTo>
                  <a:lnTo>
                    <a:pt x="554" y="37"/>
                  </a:lnTo>
                  <a:lnTo>
                    <a:pt x="554" y="56"/>
                  </a:lnTo>
                  <a:lnTo>
                    <a:pt x="570" y="74"/>
                  </a:lnTo>
                  <a:lnTo>
                    <a:pt x="570" y="92"/>
                  </a:lnTo>
                  <a:lnTo>
                    <a:pt x="570" y="111"/>
                  </a:lnTo>
                  <a:lnTo>
                    <a:pt x="570" y="130"/>
                  </a:lnTo>
                  <a:lnTo>
                    <a:pt x="587" y="130"/>
                  </a:lnTo>
                  <a:lnTo>
                    <a:pt x="587" y="148"/>
                  </a:lnTo>
                  <a:lnTo>
                    <a:pt x="603" y="148"/>
                  </a:lnTo>
                  <a:lnTo>
                    <a:pt x="603" y="167"/>
                  </a:lnTo>
                  <a:lnTo>
                    <a:pt x="619" y="167"/>
                  </a:lnTo>
                  <a:lnTo>
                    <a:pt x="619" y="185"/>
                  </a:lnTo>
                  <a:lnTo>
                    <a:pt x="636" y="185"/>
                  </a:lnTo>
                  <a:lnTo>
                    <a:pt x="652" y="185"/>
                  </a:lnTo>
                  <a:lnTo>
                    <a:pt x="636" y="185"/>
                  </a:lnTo>
                  <a:lnTo>
                    <a:pt x="636" y="204"/>
                  </a:lnTo>
                  <a:lnTo>
                    <a:pt x="652" y="204"/>
                  </a:lnTo>
                  <a:lnTo>
                    <a:pt x="669" y="204"/>
                  </a:lnTo>
                  <a:lnTo>
                    <a:pt x="685" y="204"/>
                  </a:lnTo>
                  <a:lnTo>
                    <a:pt x="669" y="204"/>
                  </a:lnTo>
                  <a:lnTo>
                    <a:pt x="685" y="222"/>
                  </a:lnTo>
                  <a:lnTo>
                    <a:pt x="685" y="204"/>
                  </a:lnTo>
                  <a:lnTo>
                    <a:pt x="685" y="222"/>
                  </a:lnTo>
                  <a:lnTo>
                    <a:pt x="701" y="222"/>
                  </a:lnTo>
                  <a:lnTo>
                    <a:pt x="718" y="241"/>
                  </a:lnTo>
                  <a:lnTo>
                    <a:pt x="701" y="241"/>
                  </a:lnTo>
                  <a:lnTo>
                    <a:pt x="701" y="259"/>
                  </a:lnTo>
                  <a:lnTo>
                    <a:pt x="701" y="278"/>
                  </a:lnTo>
                  <a:lnTo>
                    <a:pt x="685" y="278"/>
                  </a:lnTo>
                  <a:lnTo>
                    <a:pt x="669" y="278"/>
                  </a:lnTo>
                  <a:lnTo>
                    <a:pt x="652" y="278"/>
                  </a:lnTo>
                  <a:lnTo>
                    <a:pt x="636" y="278"/>
                  </a:lnTo>
                  <a:lnTo>
                    <a:pt x="619" y="278"/>
                  </a:lnTo>
                  <a:lnTo>
                    <a:pt x="603" y="278"/>
                  </a:lnTo>
                  <a:lnTo>
                    <a:pt x="587" y="278"/>
                  </a:lnTo>
                  <a:lnTo>
                    <a:pt x="587" y="297"/>
                  </a:lnTo>
                  <a:lnTo>
                    <a:pt x="570" y="297"/>
                  </a:lnTo>
                  <a:lnTo>
                    <a:pt x="587" y="297"/>
                  </a:lnTo>
                  <a:lnTo>
                    <a:pt x="587" y="312"/>
                  </a:lnTo>
                  <a:lnTo>
                    <a:pt x="587" y="330"/>
                  </a:lnTo>
                  <a:lnTo>
                    <a:pt x="603" y="330"/>
                  </a:lnTo>
                  <a:lnTo>
                    <a:pt x="603" y="349"/>
                  </a:lnTo>
                  <a:lnTo>
                    <a:pt x="603" y="367"/>
                  </a:lnTo>
                  <a:lnTo>
                    <a:pt x="603" y="386"/>
                  </a:lnTo>
                  <a:lnTo>
                    <a:pt x="603" y="405"/>
                  </a:lnTo>
                  <a:lnTo>
                    <a:pt x="619" y="405"/>
                  </a:lnTo>
                  <a:lnTo>
                    <a:pt x="619" y="423"/>
                  </a:lnTo>
                  <a:lnTo>
                    <a:pt x="619" y="442"/>
                  </a:lnTo>
                  <a:lnTo>
                    <a:pt x="636" y="442"/>
                  </a:lnTo>
                  <a:lnTo>
                    <a:pt x="636" y="460"/>
                  </a:lnTo>
                  <a:lnTo>
                    <a:pt x="652" y="460"/>
                  </a:lnTo>
                  <a:lnTo>
                    <a:pt x="652" y="479"/>
                  </a:lnTo>
                  <a:lnTo>
                    <a:pt x="652" y="497"/>
                  </a:lnTo>
                  <a:lnTo>
                    <a:pt x="669" y="516"/>
                  </a:lnTo>
                  <a:lnTo>
                    <a:pt x="652" y="516"/>
                  </a:lnTo>
                  <a:lnTo>
                    <a:pt x="636" y="497"/>
                  </a:lnTo>
                  <a:lnTo>
                    <a:pt x="603" y="497"/>
                  </a:lnTo>
                  <a:lnTo>
                    <a:pt x="587" y="534"/>
                  </a:lnTo>
                  <a:lnTo>
                    <a:pt x="570" y="534"/>
                  </a:lnTo>
                  <a:lnTo>
                    <a:pt x="570" y="553"/>
                  </a:lnTo>
                  <a:lnTo>
                    <a:pt x="570" y="571"/>
                  </a:lnTo>
                  <a:lnTo>
                    <a:pt x="570" y="590"/>
                  </a:lnTo>
                  <a:lnTo>
                    <a:pt x="570" y="608"/>
                  </a:lnTo>
                  <a:lnTo>
                    <a:pt x="570" y="627"/>
                  </a:lnTo>
                  <a:lnTo>
                    <a:pt x="554" y="664"/>
                  </a:lnTo>
                  <a:lnTo>
                    <a:pt x="440" y="682"/>
                  </a:lnTo>
                  <a:lnTo>
                    <a:pt x="423" y="682"/>
                  </a:lnTo>
                  <a:lnTo>
                    <a:pt x="407" y="682"/>
                  </a:lnTo>
                  <a:lnTo>
                    <a:pt x="358" y="701"/>
                  </a:lnTo>
                  <a:lnTo>
                    <a:pt x="312" y="645"/>
                  </a:lnTo>
                  <a:lnTo>
                    <a:pt x="246" y="590"/>
                  </a:lnTo>
                  <a:lnTo>
                    <a:pt x="197" y="553"/>
                  </a:lnTo>
                  <a:lnTo>
                    <a:pt x="181" y="553"/>
                  </a:lnTo>
                  <a:lnTo>
                    <a:pt x="131" y="516"/>
                  </a:lnTo>
                  <a:lnTo>
                    <a:pt x="66" y="479"/>
                  </a:lnTo>
                  <a:lnTo>
                    <a:pt x="17" y="423"/>
                  </a:lnTo>
                  <a:lnTo>
                    <a:pt x="17" y="405"/>
                  </a:lnTo>
                  <a:lnTo>
                    <a:pt x="17" y="386"/>
                  </a:lnTo>
                  <a:lnTo>
                    <a:pt x="33" y="386"/>
                  </a:lnTo>
                  <a:lnTo>
                    <a:pt x="33" y="367"/>
                  </a:lnTo>
                  <a:lnTo>
                    <a:pt x="33" y="349"/>
                  </a:lnTo>
                  <a:lnTo>
                    <a:pt x="33" y="330"/>
                  </a:lnTo>
                  <a:lnTo>
                    <a:pt x="17" y="312"/>
                  </a:lnTo>
                  <a:lnTo>
                    <a:pt x="17" y="297"/>
                  </a:lnTo>
                  <a:lnTo>
                    <a:pt x="33" y="297"/>
                  </a:lnTo>
                  <a:lnTo>
                    <a:pt x="50" y="278"/>
                  </a:lnTo>
                  <a:lnTo>
                    <a:pt x="66" y="259"/>
                  </a:lnTo>
                  <a:lnTo>
                    <a:pt x="82" y="259"/>
                  </a:lnTo>
                  <a:lnTo>
                    <a:pt x="99" y="259"/>
                  </a:lnTo>
                  <a:lnTo>
                    <a:pt x="115" y="259"/>
                  </a:lnTo>
                  <a:lnTo>
                    <a:pt x="115" y="241"/>
                  </a:lnTo>
                  <a:lnTo>
                    <a:pt x="115" y="222"/>
                  </a:lnTo>
                  <a:lnTo>
                    <a:pt x="99" y="222"/>
                  </a:lnTo>
                  <a:lnTo>
                    <a:pt x="99" y="241"/>
                  </a:lnTo>
                  <a:lnTo>
                    <a:pt x="99" y="222"/>
                  </a:lnTo>
                  <a:lnTo>
                    <a:pt x="82" y="222"/>
                  </a:lnTo>
                  <a:lnTo>
                    <a:pt x="99" y="222"/>
                  </a:lnTo>
                  <a:lnTo>
                    <a:pt x="82" y="222"/>
                  </a:lnTo>
                  <a:lnTo>
                    <a:pt x="82" y="204"/>
                  </a:lnTo>
                  <a:lnTo>
                    <a:pt x="82" y="222"/>
                  </a:lnTo>
                  <a:lnTo>
                    <a:pt x="82" y="204"/>
                  </a:lnTo>
                  <a:lnTo>
                    <a:pt x="66" y="204"/>
                  </a:lnTo>
                  <a:lnTo>
                    <a:pt x="82" y="204"/>
                  </a:lnTo>
                  <a:lnTo>
                    <a:pt x="66" y="204"/>
                  </a:lnTo>
                  <a:lnTo>
                    <a:pt x="82" y="204"/>
                  </a:lnTo>
                  <a:lnTo>
                    <a:pt x="66" y="204"/>
                  </a:lnTo>
                  <a:lnTo>
                    <a:pt x="82" y="204"/>
                  </a:lnTo>
                  <a:lnTo>
                    <a:pt x="66" y="204"/>
                  </a:lnTo>
                  <a:lnTo>
                    <a:pt x="66" y="185"/>
                  </a:lnTo>
                  <a:lnTo>
                    <a:pt x="66" y="204"/>
                  </a:lnTo>
                  <a:lnTo>
                    <a:pt x="66" y="185"/>
                  </a:lnTo>
                  <a:lnTo>
                    <a:pt x="50" y="185"/>
                  </a:lnTo>
                  <a:lnTo>
                    <a:pt x="66" y="185"/>
                  </a:lnTo>
                  <a:lnTo>
                    <a:pt x="50" y="185"/>
                  </a:lnTo>
                  <a:lnTo>
                    <a:pt x="50" y="167"/>
                  </a:lnTo>
                  <a:lnTo>
                    <a:pt x="50" y="148"/>
                  </a:lnTo>
                  <a:lnTo>
                    <a:pt x="33" y="148"/>
                  </a:lnTo>
                  <a:lnTo>
                    <a:pt x="17" y="148"/>
                  </a:lnTo>
                  <a:lnTo>
                    <a:pt x="33" y="148"/>
                  </a:lnTo>
                  <a:lnTo>
                    <a:pt x="33" y="130"/>
                  </a:lnTo>
                  <a:lnTo>
                    <a:pt x="17" y="130"/>
                  </a:lnTo>
                  <a:lnTo>
                    <a:pt x="33" y="130"/>
                  </a:lnTo>
                  <a:lnTo>
                    <a:pt x="17" y="130"/>
                  </a:lnTo>
                  <a:lnTo>
                    <a:pt x="17" y="111"/>
                  </a:lnTo>
                  <a:lnTo>
                    <a:pt x="17" y="92"/>
                  </a:lnTo>
                  <a:lnTo>
                    <a:pt x="33" y="92"/>
                  </a:lnTo>
                  <a:lnTo>
                    <a:pt x="17" y="92"/>
                  </a:lnTo>
                  <a:lnTo>
                    <a:pt x="33" y="92"/>
                  </a:lnTo>
                  <a:lnTo>
                    <a:pt x="33" y="74"/>
                  </a:lnTo>
                  <a:lnTo>
                    <a:pt x="17" y="74"/>
                  </a:lnTo>
                  <a:lnTo>
                    <a:pt x="17" y="56"/>
                  </a:lnTo>
                  <a:lnTo>
                    <a:pt x="0" y="56"/>
                  </a:lnTo>
                  <a:lnTo>
                    <a:pt x="0" y="74"/>
                  </a:lnTo>
                  <a:lnTo>
                    <a:pt x="0" y="56"/>
                  </a:lnTo>
                  <a:lnTo>
                    <a:pt x="0" y="37"/>
                  </a:lnTo>
                  <a:lnTo>
                    <a:pt x="17" y="37"/>
                  </a:lnTo>
                  <a:lnTo>
                    <a:pt x="33" y="37"/>
                  </a:lnTo>
                  <a:lnTo>
                    <a:pt x="33" y="18"/>
                  </a:lnTo>
                  <a:lnTo>
                    <a:pt x="17" y="18"/>
                  </a:lnTo>
                  <a:lnTo>
                    <a:pt x="17" y="0"/>
                  </a:lnTo>
                  <a:lnTo>
                    <a:pt x="33" y="0"/>
                  </a:lnTo>
                  <a:lnTo>
                    <a:pt x="50" y="18"/>
                  </a:lnTo>
                  <a:lnTo>
                    <a:pt x="66" y="18"/>
                  </a:lnTo>
                  <a:lnTo>
                    <a:pt x="82" y="37"/>
                  </a:lnTo>
                  <a:lnTo>
                    <a:pt x="99" y="37"/>
                  </a:lnTo>
                  <a:lnTo>
                    <a:pt x="115" y="56"/>
                  </a:lnTo>
                  <a:lnTo>
                    <a:pt x="131" y="56"/>
                  </a:lnTo>
                  <a:lnTo>
                    <a:pt x="131" y="74"/>
                  </a:lnTo>
                  <a:lnTo>
                    <a:pt x="148" y="74"/>
                  </a:lnTo>
                  <a:lnTo>
                    <a:pt x="164" y="74"/>
                  </a:lnTo>
                  <a:lnTo>
                    <a:pt x="164" y="92"/>
                  </a:lnTo>
                  <a:lnTo>
                    <a:pt x="181" y="92"/>
                  </a:lnTo>
                  <a:lnTo>
                    <a:pt x="197" y="92"/>
                  </a:lnTo>
                  <a:lnTo>
                    <a:pt x="213" y="111"/>
                  </a:lnTo>
                  <a:lnTo>
                    <a:pt x="344"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Freeform 129"/>
            <p:cNvSpPr>
              <a:spLocks/>
            </p:cNvSpPr>
            <p:nvPr/>
          </p:nvSpPr>
          <p:spPr bwMode="auto">
            <a:xfrm>
              <a:off x="6936" y="1166"/>
              <a:ext cx="718" cy="701"/>
            </a:xfrm>
            <a:custGeom>
              <a:avLst/>
              <a:gdLst/>
              <a:ahLst/>
              <a:cxnLst>
                <a:cxn ang="0">
                  <a:pos x="407" y="37"/>
                </a:cxn>
                <a:cxn ang="0">
                  <a:pos x="554" y="37"/>
                </a:cxn>
                <a:cxn ang="0">
                  <a:pos x="570" y="92"/>
                </a:cxn>
                <a:cxn ang="0">
                  <a:pos x="587" y="130"/>
                </a:cxn>
                <a:cxn ang="0">
                  <a:pos x="603" y="167"/>
                </a:cxn>
                <a:cxn ang="0">
                  <a:pos x="636" y="185"/>
                </a:cxn>
                <a:cxn ang="0">
                  <a:pos x="636" y="204"/>
                </a:cxn>
                <a:cxn ang="0">
                  <a:pos x="685" y="204"/>
                </a:cxn>
                <a:cxn ang="0">
                  <a:pos x="685" y="204"/>
                </a:cxn>
                <a:cxn ang="0">
                  <a:pos x="718" y="241"/>
                </a:cxn>
                <a:cxn ang="0">
                  <a:pos x="701" y="278"/>
                </a:cxn>
                <a:cxn ang="0">
                  <a:pos x="652" y="278"/>
                </a:cxn>
                <a:cxn ang="0">
                  <a:pos x="603" y="278"/>
                </a:cxn>
                <a:cxn ang="0">
                  <a:pos x="570" y="297"/>
                </a:cxn>
                <a:cxn ang="0">
                  <a:pos x="587" y="330"/>
                </a:cxn>
                <a:cxn ang="0">
                  <a:pos x="603" y="367"/>
                </a:cxn>
                <a:cxn ang="0">
                  <a:pos x="619" y="405"/>
                </a:cxn>
                <a:cxn ang="0">
                  <a:pos x="636" y="442"/>
                </a:cxn>
                <a:cxn ang="0">
                  <a:pos x="652" y="479"/>
                </a:cxn>
                <a:cxn ang="0">
                  <a:pos x="652" y="516"/>
                </a:cxn>
                <a:cxn ang="0">
                  <a:pos x="587" y="534"/>
                </a:cxn>
                <a:cxn ang="0">
                  <a:pos x="570" y="571"/>
                </a:cxn>
                <a:cxn ang="0">
                  <a:pos x="570" y="627"/>
                </a:cxn>
                <a:cxn ang="0">
                  <a:pos x="423" y="682"/>
                </a:cxn>
                <a:cxn ang="0">
                  <a:pos x="312" y="645"/>
                </a:cxn>
                <a:cxn ang="0">
                  <a:pos x="181" y="553"/>
                </a:cxn>
                <a:cxn ang="0">
                  <a:pos x="17" y="423"/>
                </a:cxn>
                <a:cxn ang="0">
                  <a:pos x="33" y="386"/>
                </a:cxn>
                <a:cxn ang="0">
                  <a:pos x="33" y="330"/>
                </a:cxn>
                <a:cxn ang="0">
                  <a:pos x="33" y="297"/>
                </a:cxn>
                <a:cxn ang="0">
                  <a:pos x="82" y="259"/>
                </a:cxn>
                <a:cxn ang="0">
                  <a:pos x="115" y="241"/>
                </a:cxn>
                <a:cxn ang="0">
                  <a:pos x="99" y="241"/>
                </a:cxn>
                <a:cxn ang="0">
                  <a:pos x="99" y="222"/>
                </a:cxn>
                <a:cxn ang="0">
                  <a:pos x="82" y="222"/>
                </a:cxn>
                <a:cxn ang="0">
                  <a:pos x="82" y="204"/>
                </a:cxn>
                <a:cxn ang="0">
                  <a:pos x="66" y="204"/>
                </a:cxn>
                <a:cxn ang="0">
                  <a:pos x="66" y="185"/>
                </a:cxn>
                <a:cxn ang="0">
                  <a:pos x="50" y="185"/>
                </a:cxn>
                <a:cxn ang="0">
                  <a:pos x="50" y="167"/>
                </a:cxn>
                <a:cxn ang="0">
                  <a:pos x="17" y="148"/>
                </a:cxn>
                <a:cxn ang="0">
                  <a:pos x="17" y="130"/>
                </a:cxn>
                <a:cxn ang="0">
                  <a:pos x="17" y="111"/>
                </a:cxn>
                <a:cxn ang="0">
                  <a:pos x="17" y="92"/>
                </a:cxn>
                <a:cxn ang="0">
                  <a:pos x="17" y="74"/>
                </a:cxn>
                <a:cxn ang="0">
                  <a:pos x="0" y="74"/>
                </a:cxn>
                <a:cxn ang="0">
                  <a:pos x="17" y="37"/>
                </a:cxn>
                <a:cxn ang="0">
                  <a:pos x="17" y="18"/>
                </a:cxn>
                <a:cxn ang="0">
                  <a:pos x="50" y="18"/>
                </a:cxn>
                <a:cxn ang="0">
                  <a:pos x="99" y="37"/>
                </a:cxn>
                <a:cxn ang="0">
                  <a:pos x="131" y="74"/>
                </a:cxn>
                <a:cxn ang="0">
                  <a:pos x="164" y="92"/>
                </a:cxn>
                <a:cxn ang="0">
                  <a:pos x="213" y="111"/>
                </a:cxn>
              </a:cxnLst>
              <a:rect l="0" t="0" r="r" b="b"/>
              <a:pathLst>
                <a:path w="718" h="701">
                  <a:moveTo>
                    <a:pt x="344" y="37"/>
                  </a:moveTo>
                  <a:lnTo>
                    <a:pt x="358" y="37"/>
                  </a:lnTo>
                  <a:lnTo>
                    <a:pt x="407" y="37"/>
                  </a:lnTo>
                  <a:lnTo>
                    <a:pt x="489" y="37"/>
                  </a:lnTo>
                  <a:lnTo>
                    <a:pt x="538" y="37"/>
                  </a:lnTo>
                  <a:lnTo>
                    <a:pt x="554" y="37"/>
                  </a:lnTo>
                  <a:lnTo>
                    <a:pt x="554" y="56"/>
                  </a:lnTo>
                  <a:lnTo>
                    <a:pt x="570" y="74"/>
                  </a:lnTo>
                  <a:lnTo>
                    <a:pt x="570" y="92"/>
                  </a:lnTo>
                  <a:lnTo>
                    <a:pt x="570" y="111"/>
                  </a:lnTo>
                  <a:lnTo>
                    <a:pt x="570" y="130"/>
                  </a:lnTo>
                  <a:lnTo>
                    <a:pt x="587" y="130"/>
                  </a:lnTo>
                  <a:lnTo>
                    <a:pt x="587" y="148"/>
                  </a:lnTo>
                  <a:lnTo>
                    <a:pt x="603" y="148"/>
                  </a:lnTo>
                  <a:lnTo>
                    <a:pt x="603" y="167"/>
                  </a:lnTo>
                  <a:lnTo>
                    <a:pt x="619" y="167"/>
                  </a:lnTo>
                  <a:lnTo>
                    <a:pt x="619" y="185"/>
                  </a:lnTo>
                  <a:lnTo>
                    <a:pt x="636" y="185"/>
                  </a:lnTo>
                  <a:lnTo>
                    <a:pt x="652" y="185"/>
                  </a:lnTo>
                  <a:lnTo>
                    <a:pt x="636" y="185"/>
                  </a:lnTo>
                  <a:lnTo>
                    <a:pt x="636" y="204"/>
                  </a:lnTo>
                  <a:lnTo>
                    <a:pt x="652" y="204"/>
                  </a:lnTo>
                  <a:lnTo>
                    <a:pt x="669" y="204"/>
                  </a:lnTo>
                  <a:lnTo>
                    <a:pt x="685" y="204"/>
                  </a:lnTo>
                  <a:lnTo>
                    <a:pt x="669" y="204"/>
                  </a:lnTo>
                  <a:lnTo>
                    <a:pt x="685" y="222"/>
                  </a:lnTo>
                  <a:lnTo>
                    <a:pt x="685" y="204"/>
                  </a:lnTo>
                  <a:lnTo>
                    <a:pt x="685" y="222"/>
                  </a:lnTo>
                  <a:lnTo>
                    <a:pt x="701" y="222"/>
                  </a:lnTo>
                  <a:lnTo>
                    <a:pt x="718" y="241"/>
                  </a:lnTo>
                  <a:lnTo>
                    <a:pt x="701" y="241"/>
                  </a:lnTo>
                  <a:lnTo>
                    <a:pt x="701" y="259"/>
                  </a:lnTo>
                  <a:lnTo>
                    <a:pt x="701" y="278"/>
                  </a:lnTo>
                  <a:lnTo>
                    <a:pt x="685" y="278"/>
                  </a:lnTo>
                  <a:lnTo>
                    <a:pt x="669" y="278"/>
                  </a:lnTo>
                  <a:lnTo>
                    <a:pt x="652" y="278"/>
                  </a:lnTo>
                  <a:lnTo>
                    <a:pt x="636" y="278"/>
                  </a:lnTo>
                  <a:lnTo>
                    <a:pt x="619" y="278"/>
                  </a:lnTo>
                  <a:lnTo>
                    <a:pt x="603" y="278"/>
                  </a:lnTo>
                  <a:lnTo>
                    <a:pt x="587" y="278"/>
                  </a:lnTo>
                  <a:lnTo>
                    <a:pt x="587" y="297"/>
                  </a:lnTo>
                  <a:lnTo>
                    <a:pt x="570" y="297"/>
                  </a:lnTo>
                  <a:lnTo>
                    <a:pt x="587" y="297"/>
                  </a:lnTo>
                  <a:lnTo>
                    <a:pt x="587" y="312"/>
                  </a:lnTo>
                  <a:lnTo>
                    <a:pt x="587" y="330"/>
                  </a:lnTo>
                  <a:lnTo>
                    <a:pt x="603" y="330"/>
                  </a:lnTo>
                  <a:lnTo>
                    <a:pt x="603" y="349"/>
                  </a:lnTo>
                  <a:lnTo>
                    <a:pt x="603" y="367"/>
                  </a:lnTo>
                  <a:lnTo>
                    <a:pt x="603" y="386"/>
                  </a:lnTo>
                  <a:lnTo>
                    <a:pt x="603" y="405"/>
                  </a:lnTo>
                  <a:lnTo>
                    <a:pt x="619" y="405"/>
                  </a:lnTo>
                  <a:lnTo>
                    <a:pt x="619" y="423"/>
                  </a:lnTo>
                  <a:lnTo>
                    <a:pt x="619" y="442"/>
                  </a:lnTo>
                  <a:lnTo>
                    <a:pt x="636" y="442"/>
                  </a:lnTo>
                  <a:lnTo>
                    <a:pt x="636" y="460"/>
                  </a:lnTo>
                  <a:lnTo>
                    <a:pt x="652" y="460"/>
                  </a:lnTo>
                  <a:lnTo>
                    <a:pt x="652" y="479"/>
                  </a:lnTo>
                  <a:lnTo>
                    <a:pt x="652" y="497"/>
                  </a:lnTo>
                  <a:lnTo>
                    <a:pt x="669" y="516"/>
                  </a:lnTo>
                  <a:lnTo>
                    <a:pt x="652" y="516"/>
                  </a:lnTo>
                  <a:lnTo>
                    <a:pt x="636" y="497"/>
                  </a:lnTo>
                  <a:lnTo>
                    <a:pt x="603" y="497"/>
                  </a:lnTo>
                  <a:lnTo>
                    <a:pt x="587" y="534"/>
                  </a:lnTo>
                  <a:lnTo>
                    <a:pt x="570" y="534"/>
                  </a:lnTo>
                  <a:lnTo>
                    <a:pt x="570" y="553"/>
                  </a:lnTo>
                  <a:lnTo>
                    <a:pt x="570" y="571"/>
                  </a:lnTo>
                  <a:lnTo>
                    <a:pt x="570" y="590"/>
                  </a:lnTo>
                  <a:lnTo>
                    <a:pt x="570" y="608"/>
                  </a:lnTo>
                  <a:lnTo>
                    <a:pt x="570" y="627"/>
                  </a:lnTo>
                  <a:lnTo>
                    <a:pt x="554" y="664"/>
                  </a:lnTo>
                  <a:lnTo>
                    <a:pt x="440" y="682"/>
                  </a:lnTo>
                  <a:lnTo>
                    <a:pt x="423" y="682"/>
                  </a:lnTo>
                  <a:lnTo>
                    <a:pt x="407" y="682"/>
                  </a:lnTo>
                  <a:lnTo>
                    <a:pt x="358" y="701"/>
                  </a:lnTo>
                  <a:lnTo>
                    <a:pt x="312" y="645"/>
                  </a:lnTo>
                  <a:lnTo>
                    <a:pt x="246" y="590"/>
                  </a:lnTo>
                  <a:lnTo>
                    <a:pt x="197" y="553"/>
                  </a:lnTo>
                  <a:lnTo>
                    <a:pt x="181" y="553"/>
                  </a:lnTo>
                  <a:lnTo>
                    <a:pt x="131" y="516"/>
                  </a:lnTo>
                  <a:lnTo>
                    <a:pt x="66" y="479"/>
                  </a:lnTo>
                  <a:lnTo>
                    <a:pt x="17" y="423"/>
                  </a:lnTo>
                  <a:lnTo>
                    <a:pt x="17" y="405"/>
                  </a:lnTo>
                  <a:lnTo>
                    <a:pt x="17" y="386"/>
                  </a:lnTo>
                  <a:lnTo>
                    <a:pt x="33" y="386"/>
                  </a:lnTo>
                  <a:lnTo>
                    <a:pt x="33" y="367"/>
                  </a:lnTo>
                  <a:lnTo>
                    <a:pt x="33" y="349"/>
                  </a:lnTo>
                  <a:lnTo>
                    <a:pt x="33" y="330"/>
                  </a:lnTo>
                  <a:lnTo>
                    <a:pt x="17" y="312"/>
                  </a:lnTo>
                  <a:lnTo>
                    <a:pt x="17" y="297"/>
                  </a:lnTo>
                  <a:lnTo>
                    <a:pt x="33" y="297"/>
                  </a:lnTo>
                  <a:lnTo>
                    <a:pt x="50" y="278"/>
                  </a:lnTo>
                  <a:lnTo>
                    <a:pt x="66" y="259"/>
                  </a:lnTo>
                  <a:lnTo>
                    <a:pt x="82" y="259"/>
                  </a:lnTo>
                  <a:lnTo>
                    <a:pt x="99" y="259"/>
                  </a:lnTo>
                  <a:lnTo>
                    <a:pt x="115" y="259"/>
                  </a:lnTo>
                  <a:lnTo>
                    <a:pt x="115" y="241"/>
                  </a:lnTo>
                  <a:lnTo>
                    <a:pt x="115" y="222"/>
                  </a:lnTo>
                  <a:lnTo>
                    <a:pt x="99" y="222"/>
                  </a:lnTo>
                  <a:lnTo>
                    <a:pt x="99" y="241"/>
                  </a:lnTo>
                  <a:lnTo>
                    <a:pt x="99" y="222"/>
                  </a:lnTo>
                  <a:lnTo>
                    <a:pt x="82" y="222"/>
                  </a:lnTo>
                  <a:lnTo>
                    <a:pt x="99" y="222"/>
                  </a:lnTo>
                  <a:lnTo>
                    <a:pt x="82" y="222"/>
                  </a:lnTo>
                  <a:lnTo>
                    <a:pt x="82" y="204"/>
                  </a:lnTo>
                  <a:lnTo>
                    <a:pt x="82" y="222"/>
                  </a:lnTo>
                  <a:lnTo>
                    <a:pt x="82" y="204"/>
                  </a:lnTo>
                  <a:lnTo>
                    <a:pt x="66" y="204"/>
                  </a:lnTo>
                  <a:lnTo>
                    <a:pt x="82" y="204"/>
                  </a:lnTo>
                  <a:lnTo>
                    <a:pt x="66" y="204"/>
                  </a:lnTo>
                  <a:lnTo>
                    <a:pt x="82" y="204"/>
                  </a:lnTo>
                  <a:lnTo>
                    <a:pt x="66" y="204"/>
                  </a:lnTo>
                  <a:lnTo>
                    <a:pt x="82" y="204"/>
                  </a:lnTo>
                  <a:lnTo>
                    <a:pt x="66" y="204"/>
                  </a:lnTo>
                  <a:lnTo>
                    <a:pt x="66" y="185"/>
                  </a:lnTo>
                  <a:lnTo>
                    <a:pt x="66" y="204"/>
                  </a:lnTo>
                  <a:lnTo>
                    <a:pt x="66" y="185"/>
                  </a:lnTo>
                  <a:lnTo>
                    <a:pt x="50" y="185"/>
                  </a:lnTo>
                  <a:lnTo>
                    <a:pt x="66" y="185"/>
                  </a:lnTo>
                  <a:lnTo>
                    <a:pt x="50" y="185"/>
                  </a:lnTo>
                  <a:lnTo>
                    <a:pt x="50" y="167"/>
                  </a:lnTo>
                  <a:lnTo>
                    <a:pt x="50" y="148"/>
                  </a:lnTo>
                  <a:lnTo>
                    <a:pt x="33" y="148"/>
                  </a:lnTo>
                  <a:lnTo>
                    <a:pt x="17" y="148"/>
                  </a:lnTo>
                  <a:lnTo>
                    <a:pt x="33" y="148"/>
                  </a:lnTo>
                  <a:lnTo>
                    <a:pt x="33" y="130"/>
                  </a:lnTo>
                  <a:lnTo>
                    <a:pt x="17" y="130"/>
                  </a:lnTo>
                  <a:lnTo>
                    <a:pt x="33" y="130"/>
                  </a:lnTo>
                  <a:lnTo>
                    <a:pt x="17" y="130"/>
                  </a:lnTo>
                  <a:lnTo>
                    <a:pt x="17" y="111"/>
                  </a:lnTo>
                  <a:lnTo>
                    <a:pt x="17" y="92"/>
                  </a:lnTo>
                  <a:lnTo>
                    <a:pt x="33" y="92"/>
                  </a:lnTo>
                  <a:lnTo>
                    <a:pt x="17" y="92"/>
                  </a:lnTo>
                  <a:lnTo>
                    <a:pt x="33" y="92"/>
                  </a:lnTo>
                  <a:lnTo>
                    <a:pt x="33" y="74"/>
                  </a:lnTo>
                  <a:lnTo>
                    <a:pt x="17" y="74"/>
                  </a:lnTo>
                  <a:lnTo>
                    <a:pt x="17" y="56"/>
                  </a:lnTo>
                  <a:lnTo>
                    <a:pt x="0" y="56"/>
                  </a:lnTo>
                  <a:lnTo>
                    <a:pt x="0" y="74"/>
                  </a:lnTo>
                  <a:lnTo>
                    <a:pt x="0" y="56"/>
                  </a:lnTo>
                  <a:lnTo>
                    <a:pt x="0" y="37"/>
                  </a:lnTo>
                  <a:lnTo>
                    <a:pt x="17" y="37"/>
                  </a:lnTo>
                  <a:lnTo>
                    <a:pt x="33" y="37"/>
                  </a:lnTo>
                  <a:lnTo>
                    <a:pt x="33" y="18"/>
                  </a:lnTo>
                  <a:lnTo>
                    <a:pt x="17" y="18"/>
                  </a:lnTo>
                  <a:lnTo>
                    <a:pt x="17" y="0"/>
                  </a:lnTo>
                  <a:lnTo>
                    <a:pt x="33" y="0"/>
                  </a:lnTo>
                  <a:lnTo>
                    <a:pt x="50" y="18"/>
                  </a:lnTo>
                  <a:lnTo>
                    <a:pt x="66" y="18"/>
                  </a:lnTo>
                  <a:lnTo>
                    <a:pt x="82" y="37"/>
                  </a:lnTo>
                  <a:lnTo>
                    <a:pt x="99" y="37"/>
                  </a:lnTo>
                  <a:lnTo>
                    <a:pt x="115" y="56"/>
                  </a:lnTo>
                  <a:lnTo>
                    <a:pt x="131" y="56"/>
                  </a:lnTo>
                  <a:lnTo>
                    <a:pt x="131" y="74"/>
                  </a:lnTo>
                  <a:lnTo>
                    <a:pt x="148" y="74"/>
                  </a:lnTo>
                  <a:lnTo>
                    <a:pt x="164" y="74"/>
                  </a:lnTo>
                  <a:lnTo>
                    <a:pt x="164" y="92"/>
                  </a:lnTo>
                  <a:lnTo>
                    <a:pt x="181" y="92"/>
                  </a:lnTo>
                  <a:lnTo>
                    <a:pt x="197" y="92"/>
                  </a:lnTo>
                  <a:lnTo>
                    <a:pt x="213" y="111"/>
                  </a:lnTo>
                  <a:lnTo>
                    <a:pt x="344"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72" name="Group 125"/>
          <p:cNvGrpSpPr>
            <a:grpSpLocks/>
          </p:cNvGrpSpPr>
          <p:nvPr/>
        </p:nvGrpSpPr>
        <p:grpSpPr bwMode="auto">
          <a:xfrm>
            <a:off x="9338231" y="2447387"/>
            <a:ext cx="908315" cy="892847"/>
            <a:chOff x="7475" y="1185"/>
            <a:chExt cx="881" cy="866"/>
          </a:xfrm>
          <a:solidFill>
            <a:schemeClr val="accent5">
              <a:lumMod val="60000"/>
              <a:lumOff val="40000"/>
            </a:schemeClr>
          </a:solidFill>
        </p:grpSpPr>
        <p:sp>
          <p:nvSpPr>
            <p:cNvPr id="473" name="Freeform 127"/>
            <p:cNvSpPr>
              <a:spLocks/>
            </p:cNvSpPr>
            <p:nvPr/>
          </p:nvSpPr>
          <p:spPr bwMode="auto">
            <a:xfrm>
              <a:off x="7475" y="1185"/>
              <a:ext cx="881" cy="866"/>
            </a:xfrm>
            <a:custGeom>
              <a:avLst/>
              <a:gdLst/>
              <a:ahLst/>
              <a:cxnLst>
                <a:cxn ang="0">
                  <a:pos x="81" y="19"/>
                </a:cxn>
                <a:cxn ang="0">
                  <a:pos x="131" y="19"/>
                </a:cxn>
                <a:cxn ang="0">
                  <a:pos x="278" y="19"/>
                </a:cxn>
                <a:cxn ang="0">
                  <a:pos x="343" y="74"/>
                </a:cxn>
                <a:cxn ang="0">
                  <a:pos x="343" y="149"/>
                </a:cxn>
                <a:cxn ang="0">
                  <a:pos x="393" y="149"/>
                </a:cxn>
                <a:cxn ang="0">
                  <a:pos x="425" y="130"/>
                </a:cxn>
                <a:cxn ang="0">
                  <a:pos x="425" y="111"/>
                </a:cxn>
                <a:cxn ang="0">
                  <a:pos x="425" y="93"/>
                </a:cxn>
                <a:cxn ang="0">
                  <a:pos x="442" y="93"/>
                </a:cxn>
                <a:cxn ang="0">
                  <a:pos x="442" y="74"/>
                </a:cxn>
                <a:cxn ang="0">
                  <a:pos x="442" y="56"/>
                </a:cxn>
                <a:cxn ang="0">
                  <a:pos x="458" y="19"/>
                </a:cxn>
                <a:cxn ang="0">
                  <a:pos x="491" y="0"/>
                </a:cxn>
                <a:cxn ang="0">
                  <a:pos x="507" y="37"/>
                </a:cxn>
                <a:cxn ang="0">
                  <a:pos x="540" y="56"/>
                </a:cxn>
                <a:cxn ang="0">
                  <a:pos x="556" y="56"/>
                </a:cxn>
                <a:cxn ang="0">
                  <a:pos x="570" y="56"/>
                </a:cxn>
                <a:cxn ang="0">
                  <a:pos x="619" y="56"/>
                </a:cxn>
                <a:cxn ang="0">
                  <a:pos x="733" y="74"/>
                </a:cxn>
                <a:cxn ang="0">
                  <a:pos x="733" y="130"/>
                </a:cxn>
                <a:cxn ang="0">
                  <a:pos x="750" y="167"/>
                </a:cxn>
                <a:cxn ang="0">
                  <a:pos x="864" y="682"/>
                </a:cxn>
                <a:cxn ang="0">
                  <a:pos x="832" y="700"/>
                </a:cxn>
                <a:cxn ang="0">
                  <a:pos x="799" y="718"/>
                </a:cxn>
                <a:cxn ang="0">
                  <a:pos x="766" y="737"/>
                </a:cxn>
                <a:cxn ang="0">
                  <a:pos x="733" y="755"/>
                </a:cxn>
                <a:cxn ang="0">
                  <a:pos x="700" y="774"/>
                </a:cxn>
                <a:cxn ang="0">
                  <a:pos x="684" y="811"/>
                </a:cxn>
                <a:cxn ang="0">
                  <a:pos x="652" y="829"/>
                </a:cxn>
                <a:cxn ang="0">
                  <a:pos x="635" y="866"/>
                </a:cxn>
                <a:cxn ang="0">
                  <a:pos x="294" y="626"/>
                </a:cxn>
                <a:cxn ang="0">
                  <a:pos x="180" y="515"/>
                </a:cxn>
                <a:cxn ang="0">
                  <a:pos x="147" y="497"/>
                </a:cxn>
                <a:cxn ang="0">
                  <a:pos x="114" y="460"/>
                </a:cxn>
                <a:cxn ang="0">
                  <a:pos x="98" y="423"/>
                </a:cxn>
                <a:cxn ang="0">
                  <a:pos x="81" y="386"/>
                </a:cxn>
                <a:cxn ang="0">
                  <a:pos x="65" y="348"/>
                </a:cxn>
                <a:cxn ang="0">
                  <a:pos x="49" y="312"/>
                </a:cxn>
                <a:cxn ang="0">
                  <a:pos x="32" y="278"/>
                </a:cxn>
                <a:cxn ang="0">
                  <a:pos x="65" y="259"/>
                </a:cxn>
                <a:cxn ang="0">
                  <a:pos x="114" y="259"/>
                </a:cxn>
                <a:cxn ang="0">
                  <a:pos x="163" y="259"/>
                </a:cxn>
                <a:cxn ang="0">
                  <a:pos x="180" y="222"/>
                </a:cxn>
                <a:cxn ang="0">
                  <a:pos x="147" y="185"/>
                </a:cxn>
                <a:cxn ang="0">
                  <a:pos x="147" y="185"/>
                </a:cxn>
                <a:cxn ang="0">
                  <a:pos x="98" y="185"/>
                </a:cxn>
                <a:cxn ang="0">
                  <a:pos x="98" y="167"/>
                </a:cxn>
                <a:cxn ang="0">
                  <a:pos x="65" y="149"/>
                </a:cxn>
                <a:cxn ang="0">
                  <a:pos x="49" y="111"/>
                </a:cxn>
                <a:cxn ang="0">
                  <a:pos x="32" y="74"/>
                </a:cxn>
                <a:cxn ang="0">
                  <a:pos x="16" y="19"/>
                </a:cxn>
              </a:cxnLst>
              <a:rect l="0" t="0" r="r" b="b"/>
              <a:pathLst>
                <a:path w="881" h="866">
                  <a:moveTo>
                    <a:pt x="0" y="19"/>
                  </a:moveTo>
                  <a:lnTo>
                    <a:pt x="65" y="19"/>
                  </a:lnTo>
                  <a:lnTo>
                    <a:pt x="81" y="19"/>
                  </a:lnTo>
                  <a:lnTo>
                    <a:pt x="98" y="19"/>
                  </a:lnTo>
                  <a:lnTo>
                    <a:pt x="114" y="19"/>
                  </a:lnTo>
                  <a:lnTo>
                    <a:pt x="131" y="19"/>
                  </a:lnTo>
                  <a:lnTo>
                    <a:pt x="180" y="19"/>
                  </a:lnTo>
                  <a:lnTo>
                    <a:pt x="229" y="19"/>
                  </a:lnTo>
                  <a:lnTo>
                    <a:pt x="278" y="19"/>
                  </a:lnTo>
                  <a:lnTo>
                    <a:pt x="327" y="19"/>
                  </a:lnTo>
                  <a:lnTo>
                    <a:pt x="360" y="19"/>
                  </a:lnTo>
                  <a:lnTo>
                    <a:pt x="343" y="74"/>
                  </a:lnTo>
                  <a:lnTo>
                    <a:pt x="343" y="111"/>
                  </a:lnTo>
                  <a:lnTo>
                    <a:pt x="343" y="130"/>
                  </a:lnTo>
                  <a:lnTo>
                    <a:pt x="343" y="149"/>
                  </a:lnTo>
                  <a:lnTo>
                    <a:pt x="360" y="149"/>
                  </a:lnTo>
                  <a:lnTo>
                    <a:pt x="376" y="149"/>
                  </a:lnTo>
                  <a:lnTo>
                    <a:pt x="393" y="149"/>
                  </a:lnTo>
                  <a:lnTo>
                    <a:pt x="409" y="149"/>
                  </a:lnTo>
                  <a:lnTo>
                    <a:pt x="425" y="149"/>
                  </a:lnTo>
                  <a:lnTo>
                    <a:pt x="425" y="130"/>
                  </a:lnTo>
                  <a:lnTo>
                    <a:pt x="442" y="130"/>
                  </a:lnTo>
                  <a:lnTo>
                    <a:pt x="442" y="111"/>
                  </a:lnTo>
                  <a:lnTo>
                    <a:pt x="425" y="111"/>
                  </a:lnTo>
                  <a:lnTo>
                    <a:pt x="442" y="111"/>
                  </a:lnTo>
                  <a:lnTo>
                    <a:pt x="425" y="111"/>
                  </a:lnTo>
                  <a:lnTo>
                    <a:pt x="425" y="93"/>
                  </a:lnTo>
                  <a:lnTo>
                    <a:pt x="425" y="111"/>
                  </a:lnTo>
                  <a:lnTo>
                    <a:pt x="442" y="111"/>
                  </a:lnTo>
                  <a:lnTo>
                    <a:pt x="442" y="93"/>
                  </a:lnTo>
                  <a:lnTo>
                    <a:pt x="425" y="93"/>
                  </a:lnTo>
                  <a:lnTo>
                    <a:pt x="442" y="93"/>
                  </a:lnTo>
                  <a:lnTo>
                    <a:pt x="442" y="74"/>
                  </a:lnTo>
                  <a:lnTo>
                    <a:pt x="458" y="74"/>
                  </a:lnTo>
                  <a:lnTo>
                    <a:pt x="442" y="74"/>
                  </a:lnTo>
                  <a:lnTo>
                    <a:pt x="442" y="56"/>
                  </a:lnTo>
                  <a:lnTo>
                    <a:pt x="458" y="56"/>
                  </a:lnTo>
                  <a:lnTo>
                    <a:pt x="458" y="37"/>
                  </a:lnTo>
                  <a:lnTo>
                    <a:pt x="458" y="19"/>
                  </a:lnTo>
                  <a:lnTo>
                    <a:pt x="474" y="19"/>
                  </a:lnTo>
                  <a:lnTo>
                    <a:pt x="474" y="0"/>
                  </a:lnTo>
                  <a:lnTo>
                    <a:pt x="491" y="0"/>
                  </a:lnTo>
                  <a:lnTo>
                    <a:pt x="491" y="19"/>
                  </a:lnTo>
                  <a:lnTo>
                    <a:pt x="507" y="19"/>
                  </a:lnTo>
                  <a:lnTo>
                    <a:pt x="507" y="37"/>
                  </a:lnTo>
                  <a:lnTo>
                    <a:pt x="523" y="37"/>
                  </a:lnTo>
                  <a:lnTo>
                    <a:pt x="523" y="56"/>
                  </a:lnTo>
                  <a:lnTo>
                    <a:pt x="540" y="56"/>
                  </a:lnTo>
                  <a:lnTo>
                    <a:pt x="540" y="37"/>
                  </a:lnTo>
                  <a:lnTo>
                    <a:pt x="540" y="56"/>
                  </a:lnTo>
                  <a:lnTo>
                    <a:pt x="556" y="56"/>
                  </a:lnTo>
                  <a:lnTo>
                    <a:pt x="556" y="37"/>
                  </a:lnTo>
                  <a:lnTo>
                    <a:pt x="570" y="37"/>
                  </a:lnTo>
                  <a:lnTo>
                    <a:pt x="570" y="56"/>
                  </a:lnTo>
                  <a:lnTo>
                    <a:pt x="586" y="56"/>
                  </a:lnTo>
                  <a:lnTo>
                    <a:pt x="603" y="56"/>
                  </a:lnTo>
                  <a:lnTo>
                    <a:pt x="619" y="56"/>
                  </a:lnTo>
                  <a:lnTo>
                    <a:pt x="717" y="37"/>
                  </a:lnTo>
                  <a:lnTo>
                    <a:pt x="717" y="56"/>
                  </a:lnTo>
                  <a:lnTo>
                    <a:pt x="733" y="74"/>
                  </a:lnTo>
                  <a:lnTo>
                    <a:pt x="733" y="93"/>
                  </a:lnTo>
                  <a:lnTo>
                    <a:pt x="733" y="111"/>
                  </a:lnTo>
                  <a:lnTo>
                    <a:pt x="733" y="130"/>
                  </a:lnTo>
                  <a:lnTo>
                    <a:pt x="750" y="130"/>
                  </a:lnTo>
                  <a:lnTo>
                    <a:pt x="750" y="149"/>
                  </a:lnTo>
                  <a:lnTo>
                    <a:pt x="750" y="167"/>
                  </a:lnTo>
                  <a:lnTo>
                    <a:pt x="782" y="278"/>
                  </a:lnTo>
                  <a:lnTo>
                    <a:pt x="881" y="682"/>
                  </a:lnTo>
                  <a:lnTo>
                    <a:pt x="864" y="682"/>
                  </a:lnTo>
                  <a:lnTo>
                    <a:pt x="864" y="700"/>
                  </a:lnTo>
                  <a:lnTo>
                    <a:pt x="848" y="700"/>
                  </a:lnTo>
                  <a:lnTo>
                    <a:pt x="832" y="700"/>
                  </a:lnTo>
                  <a:lnTo>
                    <a:pt x="832" y="718"/>
                  </a:lnTo>
                  <a:lnTo>
                    <a:pt x="815" y="718"/>
                  </a:lnTo>
                  <a:lnTo>
                    <a:pt x="799" y="718"/>
                  </a:lnTo>
                  <a:lnTo>
                    <a:pt x="799" y="737"/>
                  </a:lnTo>
                  <a:lnTo>
                    <a:pt x="782" y="737"/>
                  </a:lnTo>
                  <a:lnTo>
                    <a:pt x="766" y="737"/>
                  </a:lnTo>
                  <a:lnTo>
                    <a:pt x="766" y="755"/>
                  </a:lnTo>
                  <a:lnTo>
                    <a:pt x="750" y="755"/>
                  </a:lnTo>
                  <a:lnTo>
                    <a:pt x="733" y="755"/>
                  </a:lnTo>
                  <a:lnTo>
                    <a:pt x="733" y="774"/>
                  </a:lnTo>
                  <a:lnTo>
                    <a:pt x="717" y="774"/>
                  </a:lnTo>
                  <a:lnTo>
                    <a:pt x="700" y="774"/>
                  </a:lnTo>
                  <a:lnTo>
                    <a:pt x="700" y="793"/>
                  </a:lnTo>
                  <a:lnTo>
                    <a:pt x="684" y="793"/>
                  </a:lnTo>
                  <a:lnTo>
                    <a:pt x="684" y="811"/>
                  </a:lnTo>
                  <a:lnTo>
                    <a:pt x="668" y="811"/>
                  </a:lnTo>
                  <a:lnTo>
                    <a:pt x="668" y="829"/>
                  </a:lnTo>
                  <a:lnTo>
                    <a:pt x="652" y="829"/>
                  </a:lnTo>
                  <a:lnTo>
                    <a:pt x="652" y="848"/>
                  </a:lnTo>
                  <a:lnTo>
                    <a:pt x="635" y="848"/>
                  </a:lnTo>
                  <a:lnTo>
                    <a:pt x="635" y="866"/>
                  </a:lnTo>
                  <a:lnTo>
                    <a:pt x="570" y="774"/>
                  </a:lnTo>
                  <a:lnTo>
                    <a:pt x="343" y="682"/>
                  </a:lnTo>
                  <a:lnTo>
                    <a:pt x="294" y="626"/>
                  </a:lnTo>
                  <a:lnTo>
                    <a:pt x="212" y="515"/>
                  </a:lnTo>
                  <a:lnTo>
                    <a:pt x="196" y="515"/>
                  </a:lnTo>
                  <a:lnTo>
                    <a:pt x="180" y="515"/>
                  </a:lnTo>
                  <a:lnTo>
                    <a:pt x="180" y="497"/>
                  </a:lnTo>
                  <a:lnTo>
                    <a:pt x="163" y="497"/>
                  </a:lnTo>
                  <a:lnTo>
                    <a:pt x="147" y="497"/>
                  </a:lnTo>
                  <a:lnTo>
                    <a:pt x="131" y="497"/>
                  </a:lnTo>
                  <a:lnTo>
                    <a:pt x="114" y="478"/>
                  </a:lnTo>
                  <a:lnTo>
                    <a:pt x="114" y="460"/>
                  </a:lnTo>
                  <a:lnTo>
                    <a:pt x="114" y="441"/>
                  </a:lnTo>
                  <a:lnTo>
                    <a:pt x="98" y="441"/>
                  </a:lnTo>
                  <a:lnTo>
                    <a:pt x="98" y="423"/>
                  </a:lnTo>
                  <a:lnTo>
                    <a:pt x="81" y="423"/>
                  </a:lnTo>
                  <a:lnTo>
                    <a:pt x="81" y="404"/>
                  </a:lnTo>
                  <a:lnTo>
                    <a:pt x="81" y="386"/>
                  </a:lnTo>
                  <a:lnTo>
                    <a:pt x="65" y="386"/>
                  </a:lnTo>
                  <a:lnTo>
                    <a:pt x="65" y="367"/>
                  </a:lnTo>
                  <a:lnTo>
                    <a:pt x="65" y="348"/>
                  </a:lnTo>
                  <a:lnTo>
                    <a:pt x="65" y="330"/>
                  </a:lnTo>
                  <a:lnTo>
                    <a:pt x="65" y="312"/>
                  </a:lnTo>
                  <a:lnTo>
                    <a:pt x="49" y="312"/>
                  </a:lnTo>
                  <a:lnTo>
                    <a:pt x="49" y="293"/>
                  </a:lnTo>
                  <a:lnTo>
                    <a:pt x="49" y="278"/>
                  </a:lnTo>
                  <a:lnTo>
                    <a:pt x="32" y="278"/>
                  </a:lnTo>
                  <a:lnTo>
                    <a:pt x="49" y="278"/>
                  </a:lnTo>
                  <a:lnTo>
                    <a:pt x="49" y="259"/>
                  </a:lnTo>
                  <a:lnTo>
                    <a:pt x="65" y="259"/>
                  </a:lnTo>
                  <a:lnTo>
                    <a:pt x="81" y="259"/>
                  </a:lnTo>
                  <a:lnTo>
                    <a:pt x="98" y="259"/>
                  </a:lnTo>
                  <a:lnTo>
                    <a:pt x="114" y="259"/>
                  </a:lnTo>
                  <a:lnTo>
                    <a:pt x="131" y="259"/>
                  </a:lnTo>
                  <a:lnTo>
                    <a:pt x="147" y="259"/>
                  </a:lnTo>
                  <a:lnTo>
                    <a:pt x="163" y="259"/>
                  </a:lnTo>
                  <a:lnTo>
                    <a:pt x="163" y="241"/>
                  </a:lnTo>
                  <a:lnTo>
                    <a:pt x="163" y="222"/>
                  </a:lnTo>
                  <a:lnTo>
                    <a:pt x="180" y="222"/>
                  </a:lnTo>
                  <a:lnTo>
                    <a:pt x="163" y="204"/>
                  </a:lnTo>
                  <a:lnTo>
                    <a:pt x="147" y="204"/>
                  </a:lnTo>
                  <a:lnTo>
                    <a:pt x="147" y="185"/>
                  </a:lnTo>
                  <a:lnTo>
                    <a:pt x="147" y="204"/>
                  </a:lnTo>
                  <a:lnTo>
                    <a:pt x="131" y="185"/>
                  </a:lnTo>
                  <a:lnTo>
                    <a:pt x="147" y="185"/>
                  </a:lnTo>
                  <a:lnTo>
                    <a:pt x="131" y="185"/>
                  </a:lnTo>
                  <a:lnTo>
                    <a:pt x="114" y="185"/>
                  </a:lnTo>
                  <a:lnTo>
                    <a:pt x="98" y="185"/>
                  </a:lnTo>
                  <a:lnTo>
                    <a:pt x="98" y="167"/>
                  </a:lnTo>
                  <a:lnTo>
                    <a:pt x="114" y="167"/>
                  </a:lnTo>
                  <a:lnTo>
                    <a:pt x="98" y="167"/>
                  </a:lnTo>
                  <a:lnTo>
                    <a:pt x="81" y="167"/>
                  </a:lnTo>
                  <a:lnTo>
                    <a:pt x="81" y="149"/>
                  </a:lnTo>
                  <a:lnTo>
                    <a:pt x="65" y="149"/>
                  </a:lnTo>
                  <a:lnTo>
                    <a:pt x="65" y="130"/>
                  </a:lnTo>
                  <a:lnTo>
                    <a:pt x="49" y="130"/>
                  </a:lnTo>
                  <a:lnTo>
                    <a:pt x="49" y="111"/>
                  </a:lnTo>
                  <a:lnTo>
                    <a:pt x="32" y="111"/>
                  </a:lnTo>
                  <a:lnTo>
                    <a:pt x="32" y="93"/>
                  </a:lnTo>
                  <a:lnTo>
                    <a:pt x="32" y="74"/>
                  </a:lnTo>
                  <a:lnTo>
                    <a:pt x="32" y="56"/>
                  </a:lnTo>
                  <a:lnTo>
                    <a:pt x="16" y="37"/>
                  </a:lnTo>
                  <a:lnTo>
                    <a:pt x="16" y="19"/>
                  </a:lnTo>
                  <a:lnTo>
                    <a:pt x="0"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Freeform 126"/>
            <p:cNvSpPr>
              <a:spLocks/>
            </p:cNvSpPr>
            <p:nvPr/>
          </p:nvSpPr>
          <p:spPr bwMode="auto">
            <a:xfrm>
              <a:off x="7475" y="1185"/>
              <a:ext cx="881" cy="866"/>
            </a:xfrm>
            <a:custGeom>
              <a:avLst/>
              <a:gdLst/>
              <a:ahLst/>
              <a:cxnLst>
                <a:cxn ang="0">
                  <a:pos x="81" y="19"/>
                </a:cxn>
                <a:cxn ang="0">
                  <a:pos x="131" y="19"/>
                </a:cxn>
                <a:cxn ang="0">
                  <a:pos x="278" y="19"/>
                </a:cxn>
                <a:cxn ang="0">
                  <a:pos x="343" y="74"/>
                </a:cxn>
                <a:cxn ang="0">
                  <a:pos x="343" y="149"/>
                </a:cxn>
                <a:cxn ang="0">
                  <a:pos x="393" y="149"/>
                </a:cxn>
                <a:cxn ang="0">
                  <a:pos x="425" y="130"/>
                </a:cxn>
                <a:cxn ang="0">
                  <a:pos x="425" y="111"/>
                </a:cxn>
                <a:cxn ang="0">
                  <a:pos x="425" y="93"/>
                </a:cxn>
                <a:cxn ang="0">
                  <a:pos x="442" y="93"/>
                </a:cxn>
                <a:cxn ang="0">
                  <a:pos x="442" y="74"/>
                </a:cxn>
                <a:cxn ang="0">
                  <a:pos x="442" y="56"/>
                </a:cxn>
                <a:cxn ang="0">
                  <a:pos x="458" y="19"/>
                </a:cxn>
                <a:cxn ang="0">
                  <a:pos x="491" y="0"/>
                </a:cxn>
                <a:cxn ang="0">
                  <a:pos x="507" y="37"/>
                </a:cxn>
                <a:cxn ang="0">
                  <a:pos x="540" y="56"/>
                </a:cxn>
                <a:cxn ang="0">
                  <a:pos x="556" y="56"/>
                </a:cxn>
                <a:cxn ang="0">
                  <a:pos x="570" y="56"/>
                </a:cxn>
                <a:cxn ang="0">
                  <a:pos x="619" y="56"/>
                </a:cxn>
                <a:cxn ang="0">
                  <a:pos x="733" y="74"/>
                </a:cxn>
                <a:cxn ang="0">
                  <a:pos x="733" y="130"/>
                </a:cxn>
                <a:cxn ang="0">
                  <a:pos x="750" y="167"/>
                </a:cxn>
                <a:cxn ang="0">
                  <a:pos x="864" y="682"/>
                </a:cxn>
                <a:cxn ang="0">
                  <a:pos x="832" y="700"/>
                </a:cxn>
                <a:cxn ang="0">
                  <a:pos x="799" y="718"/>
                </a:cxn>
                <a:cxn ang="0">
                  <a:pos x="766" y="737"/>
                </a:cxn>
                <a:cxn ang="0">
                  <a:pos x="733" y="755"/>
                </a:cxn>
                <a:cxn ang="0">
                  <a:pos x="700" y="774"/>
                </a:cxn>
                <a:cxn ang="0">
                  <a:pos x="684" y="811"/>
                </a:cxn>
                <a:cxn ang="0">
                  <a:pos x="652" y="829"/>
                </a:cxn>
                <a:cxn ang="0">
                  <a:pos x="635" y="866"/>
                </a:cxn>
                <a:cxn ang="0">
                  <a:pos x="294" y="626"/>
                </a:cxn>
                <a:cxn ang="0">
                  <a:pos x="180" y="515"/>
                </a:cxn>
                <a:cxn ang="0">
                  <a:pos x="147" y="497"/>
                </a:cxn>
                <a:cxn ang="0">
                  <a:pos x="114" y="460"/>
                </a:cxn>
                <a:cxn ang="0">
                  <a:pos x="98" y="423"/>
                </a:cxn>
                <a:cxn ang="0">
                  <a:pos x="81" y="386"/>
                </a:cxn>
                <a:cxn ang="0">
                  <a:pos x="65" y="348"/>
                </a:cxn>
                <a:cxn ang="0">
                  <a:pos x="49" y="312"/>
                </a:cxn>
                <a:cxn ang="0">
                  <a:pos x="32" y="278"/>
                </a:cxn>
                <a:cxn ang="0">
                  <a:pos x="65" y="259"/>
                </a:cxn>
                <a:cxn ang="0">
                  <a:pos x="114" y="259"/>
                </a:cxn>
                <a:cxn ang="0">
                  <a:pos x="163" y="259"/>
                </a:cxn>
                <a:cxn ang="0">
                  <a:pos x="180" y="222"/>
                </a:cxn>
                <a:cxn ang="0">
                  <a:pos x="147" y="185"/>
                </a:cxn>
                <a:cxn ang="0">
                  <a:pos x="147" y="185"/>
                </a:cxn>
                <a:cxn ang="0">
                  <a:pos x="98" y="185"/>
                </a:cxn>
                <a:cxn ang="0">
                  <a:pos x="98" y="167"/>
                </a:cxn>
                <a:cxn ang="0">
                  <a:pos x="65" y="149"/>
                </a:cxn>
                <a:cxn ang="0">
                  <a:pos x="49" y="111"/>
                </a:cxn>
                <a:cxn ang="0">
                  <a:pos x="32" y="74"/>
                </a:cxn>
                <a:cxn ang="0">
                  <a:pos x="16" y="19"/>
                </a:cxn>
              </a:cxnLst>
              <a:rect l="0" t="0" r="r" b="b"/>
              <a:pathLst>
                <a:path w="881" h="866">
                  <a:moveTo>
                    <a:pt x="0" y="19"/>
                  </a:moveTo>
                  <a:lnTo>
                    <a:pt x="65" y="19"/>
                  </a:lnTo>
                  <a:lnTo>
                    <a:pt x="81" y="19"/>
                  </a:lnTo>
                  <a:lnTo>
                    <a:pt x="98" y="19"/>
                  </a:lnTo>
                  <a:lnTo>
                    <a:pt x="114" y="19"/>
                  </a:lnTo>
                  <a:lnTo>
                    <a:pt x="131" y="19"/>
                  </a:lnTo>
                  <a:lnTo>
                    <a:pt x="180" y="19"/>
                  </a:lnTo>
                  <a:lnTo>
                    <a:pt x="229" y="19"/>
                  </a:lnTo>
                  <a:lnTo>
                    <a:pt x="278" y="19"/>
                  </a:lnTo>
                  <a:lnTo>
                    <a:pt x="327" y="19"/>
                  </a:lnTo>
                  <a:lnTo>
                    <a:pt x="360" y="19"/>
                  </a:lnTo>
                  <a:lnTo>
                    <a:pt x="343" y="74"/>
                  </a:lnTo>
                  <a:lnTo>
                    <a:pt x="343" y="111"/>
                  </a:lnTo>
                  <a:lnTo>
                    <a:pt x="343" y="130"/>
                  </a:lnTo>
                  <a:lnTo>
                    <a:pt x="343" y="149"/>
                  </a:lnTo>
                  <a:lnTo>
                    <a:pt x="360" y="149"/>
                  </a:lnTo>
                  <a:lnTo>
                    <a:pt x="376" y="149"/>
                  </a:lnTo>
                  <a:lnTo>
                    <a:pt x="393" y="149"/>
                  </a:lnTo>
                  <a:lnTo>
                    <a:pt x="409" y="149"/>
                  </a:lnTo>
                  <a:lnTo>
                    <a:pt x="425" y="149"/>
                  </a:lnTo>
                  <a:lnTo>
                    <a:pt x="425" y="130"/>
                  </a:lnTo>
                  <a:lnTo>
                    <a:pt x="442" y="130"/>
                  </a:lnTo>
                  <a:lnTo>
                    <a:pt x="442" y="111"/>
                  </a:lnTo>
                  <a:lnTo>
                    <a:pt x="425" y="111"/>
                  </a:lnTo>
                  <a:lnTo>
                    <a:pt x="442" y="111"/>
                  </a:lnTo>
                  <a:lnTo>
                    <a:pt x="425" y="111"/>
                  </a:lnTo>
                  <a:lnTo>
                    <a:pt x="425" y="93"/>
                  </a:lnTo>
                  <a:lnTo>
                    <a:pt x="425" y="111"/>
                  </a:lnTo>
                  <a:lnTo>
                    <a:pt x="442" y="111"/>
                  </a:lnTo>
                  <a:lnTo>
                    <a:pt x="442" y="93"/>
                  </a:lnTo>
                  <a:lnTo>
                    <a:pt x="425" y="93"/>
                  </a:lnTo>
                  <a:lnTo>
                    <a:pt x="442" y="93"/>
                  </a:lnTo>
                  <a:lnTo>
                    <a:pt x="442" y="74"/>
                  </a:lnTo>
                  <a:lnTo>
                    <a:pt x="458" y="74"/>
                  </a:lnTo>
                  <a:lnTo>
                    <a:pt x="442" y="74"/>
                  </a:lnTo>
                  <a:lnTo>
                    <a:pt x="442" y="56"/>
                  </a:lnTo>
                  <a:lnTo>
                    <a:pt x="458" y="56"/>
                  </a:lnTo>
                  <a:lnTo>
                    <a:pt x="458" y="37"/>
                  </a:lnTo>
                  <a:lnTo>
                    <a:pt x="458" y="19"/>
                  </a:lnTo>
                  <a:lnTo>
                    <a:pt x="474" y="19"/>
                  </a:lnTo>
                  <a:lnTo>
                    <a:pt x="474" y="0"/>
                  </a:lnTo>
                  <a:lnTo>
                    <a:pt x="491" y="0"/>
                  </a:lnTo>
                  <a:lnTo>
                    <a:pt x="491" y="19"/>
                  </a:lnTo>
                  <a:lnTo>
                    <a:pt x="507" y="19"/>
                  </a:lnTo>
                  <a:lnTo>
                    <a:pt x="507" y="37"/>
                  </a:lnTo>
                  <a:lnTo>
                    <a:pt x="523" y="37"/>
                  </a:lnTo>
                  <a:lnTo>
                    <a:pt x="523" y="56"/>
                  </a:lnTo>
                  <a:lnTo>
                    <a:pt x="540" y="56"/>
                  </a:lnTo>
                  <a:lnTo>
                    <a:pt x="540" y="37"/>
                  </a:lnTo>
                  <a:lnTo>
                    <a:pt x="540" y="56"/>
                  </a:lnTo>
                  <a:lnTo>
                    <a:pt x="556" y="56"/>
                  </a:lnTo>
                  <a:lnTo>
                    <a:pt x="556" y="37"/>
                  </a:lnTo>
                  <a:lnTo>
                    <a:pt x="570" y="37"/>
                  </a:lnTo>
                  <a:lnTo>
                    <a:pt x="570" y="56"/>
                  </a:lnTo>
                  <a:lnTo>
                    <a:pt x="586" y="56"/>
                  </a:lnTo>
                  <a:lnTo>
                    <a:pt x="603" y="56"/>
                  </a:lnTo>
                  <a:lnTo>
                    <a:pt x="619" y="56"/>
                  </a:lnTo>
                  <a:lnTo>
                    <a:pt x="717" y="37"/>
                  </a:lnTo>
                  <a:lnTo>
                    <a:pt x="717" y="56"/>
                  </a:lnTo>
                  <a:lnTo>
                    <a:pt x="733" y="74"/>
                  </a:lnTo>
                  <a:lnTo>
                    <a:pt x="733" y="93"/>
                  </a:lnTo>
                  <a:lnTo>
                    <a:pt x="733" y="111"/>
                  </a:lnTo>
                  <a:lnTo>
                    <a:pt x="733" y="130"/>
                  </a:lnTo>
                  <a:lnTo>
                    <a:pt x="750" y="130"/>
                  </a:lnTo>
                  <a:lnTo>
                    <a:pt x="750" y="149"/>
                  </a:lnTo>
                  <a:lnTo>
                    <a:pt x="750" y="167"/>
                  </a:lnTo>
                  <a:lnTo>
                    <a:pt x="782" y="278"/>
                  </a:lnTo>
                  <a:lnTo>
                    <a:pt x="881" y="682"/>
                  </a:lnTo>
                  <a:lnTo>
                    <a:pt x="864" y="682"/>
                  </a:lnTo>
                  <a:lnTo>
                    <a:pt x="864" y="700"/>
                  </a:lnTo>
                  <a:lnTo>
                    <a:pt x="848" y="700"/>
                  </a:lnTo>
                  <a:lnTo>
                    <a:pt x="832" y="700"/>
                  </a:lnTo>
                  <a:lnTo>
                    <a:pt x="832" y="718"/>
                  </a:lnTo>
                  <a:lnTo>
                    <a:pt x="815" y="718"/>
                  </a:lnTo>
                  <a:lnTo>
                    <a:pt x="799" y="718"/>
                  </a:lnTo>
                  <a:lnTo>
                    <a:pt x="799" y="737"/>
                  </a:lnTo>
                  <a:lnTo>
                    <a:pt x="782" y="737"/>
                  </a:lnTo>
                  <a:lnTo>
                    <a:pt x="766" y="737"/>
                  </a:lnTo>
                  <a:lnTo>
                    <a:pt x="766" y="755"/>
                  </a:lnTo>
                  <a:lnTo>
                    <a:pt x="750" y="755"/>
                  </a:lnTo>
                  <a:lnTo>
                    <a:pt x="733" y="755"/>
                  </a:lnTo>
                  <a:lnTo>
                    <a:pt x="733" y="774"/>
                  </a:lnTo>
                  <a:lnTo>
                    <a:pt x="717" y="774"/>
                  </a:lnTo>
                  <a:lnTo>
                    <a:pt x="700" y="774"/>
                  </a:lnTo>
                  <a:lnTo>
                    <a:pt x="700" y="793"/>
                  </a:lnTo>
                  <a:lnTo>
                    <a:pt x="684" y="793"/>
                  </a:lnTo>
                  <a:lnTo>
                    <a:pt x="684" y="811"/>
                  </a:lnTo>
                  <a:lnTo>
                    <a:pt x="668" y="811"/>
                  </a:lnTo>
                  <a:lnTo>
                    <a:pt x="668" y="829"/>
                  </a:lnTo>
                  <a:lnTo>
                    <a:pt x="652" y="829"/>
                  </a:lnTo>
                  <a:lnTo>
                    <a:pt x="652" y="848"/>
                  </a:lnTo>
                  <a:lnTo>
                    <a:pt x="635" y="848"/>
                  </a:lnTo>
                  <a:lnTo>
                    <a:pt x="635" y="866"/>
                  </a:lnTo>
                  <a:lnTo>
                    <a:pt x="570" y="774"/>
                  </a:lnTo>
                  <a:lnTo>
                    <a:pt x="343" y="682"/>
                  </a:lnTo>
                  <a:lnTo>
                    <a:pt x="294" y="626"/>
                  </a:lnTo>
                  <a:lnTo>
                    <a:pt x="212" y="515"/>
                  </a:lnTo>
                  <a:lnTo>
                    <a:pt x="196" y="515"/>
                  </a:lnTo>
                  <a:lnTo>
                    <a:pt x="180" y="515"/>
                  </a:lnTo>
                  <a:lnTo>
                    <a:pt x="180" y="497"/>
                  </a:lnTo>
                  <a:lnTo>
                    <a:pt x="163" y="497"/>
                  </a:lnTo>
                  <a:lnTo>
                    <a:pt x="147" y="497"/>
                  </a:lnTo>
                  <a:lnTo>
                    <a:pt x="131" y="497"/>
                  </a:lnTo>
                  <a:lnTo>
                    <a:pt x="114" y="478"/>
                  </a:lnTo>
                  <a:lnTo>
                    <a:pt x="114" y="460"/>
                  </a:lnTo>
                  <a:lnTo>
                    <a:pt x="114" y="441"/>
                  </a:lnTo>
                  <a:lnTo>
                    <a:pt x="98" y="441"/>
                  </a:lnTo>
                  <a:lnTo>
                    <a:pt x="98" y="423"/>
                  </a:lnTo>
                  <a:lnTo>
                    <a:pt x="81" y="423"/>
                  </a:lnTo>
                  <a:lnTo>
                    <a:pt x="81" y="404"/>
                  </a:lnTo>
                  <a:lnTo>
                    <a:pt x="81" y="386"/>
                  </a:lnTo>
                  <a:lnTo>
                    <a:pt x="65" y="386"/>
                  </a:lnTo>
                  <a:lnTo>
                    <a:pt x="65" y="367"/>
                  </a:lnTo>
                  <a:lnTo>
                    <a:pt x="65" y="348"/>
                  </a:lnTo>
                  <a:lnTo>
                    <a:pt x="65" y="330"/>
                  </a:lnTo>
                  <a:lnTo>
                    <a:pt x="65" y="312"/>
                  </a:lnTo>
                  <a:lnTo>
                    <a:pt x="49" y="312"/>
                  </a:lnTo>
                  <a:lnTo>
                    <a:pt x="49" y="293"/>
                  </a:lnTo>
                  <a:lnTo>
                    <a:pt x="49" y="278"/>
                  </a:lnTo>
                  <a:lnTo>
                    <a:pt x="32" y="278"/>
                  </a:lnTo>
                  <a:lnTo>
                    <a:pt x="49" y="278"/>
                  </a:lnTo>
                  <a:lnTo>
                    <a:pt x="49" y="259"/>
                  </a:lnTo>
                  <a:lnTo>
                    <a:pt x="65" y="259"/>
                  </a:lnTo>
                  <a:lnTo>
                    <a:pt x="81" y="259"/>
                  </a:lnTo>
                  <a:lnTo>
                    <a:pt x="98" y="259"/>
                  </a:lnTo>
                  <a:lnTo>
                    <a:pt x="114" y="259"/>
                  </a:lnTo>
                  <a:lnTo>
                    <a:pt x="131" y="259"/>
                  </a:lnTo>
                  <a:lnTo>
                    <a:pt x="147" y="259"/>
                  </a:lnTo>
                  <a:lnTo>
                    <a:pt x="163" y="259"/>
                  </a:lnTo>
                  <a:lnTo>
                    <a:pt x="163" y="241"/>
                  </a:lnTo>
                  <a:lnTo>
                    <a:pt x="163" y="222"/>
                  </a:lnTo>
                  <a:lnTo>
                    <a:pt x="180" y="222"/>
                  </a:lnTo>
                  <a:lnTo>
                    <a:pt x="163" y="204"/>
                  </a:lnTo>
                  <a:lnTo>
                    <a:pt x="147" y="204"/>
                  </a:lnTo>
                  <a:lnTo>
                    <a:pt x="147" y="185"/>
                  </a:lnTo>
                  <a:lnTo>
                    <a:pt x="147" y="204"/>
                  </a:lnTo>
                  <a:lnTo>
                    <a:pt x="131" y="185"/>
                  </a:lnTo>
                  <a:lnTo>
                    <a:pt x="147" y="185"/>
                  </a:lnTo>
                  <a:lnTo>
                    <a:pt x="131" y="185"/>
                  </a:lnTo>
                  <a:lnTo>
                    <a:pt x="114" y="185"/>
                  </a:lnTo>
                  <a:lnTo>
                    <a:pt x="98" y="185"/>
                  </a:lnTo>
                  <a:lnTo>
                    <a:pt x="98" y="167"/>
                  </a:lnTo>
                  <a:lnTo>
                    <a:pt x="114" y="167"/>
                  </a:lnTo>
                  <a:lnTo>
                    <a:pt x="98" y="167"/>
                  </a:lnTo>
                  <a:lnTo>
                    <a:pt x="81" y="167"/>
                  </a:lnTo>
                  <a:lnTo>
                    <a:pt x="81" y="149"/>
                  </a:lnTo>
                  <a:lnTo>
                    <a:pt x="65" y="149"/>
                  </a:lnTo>
                  <a:lnTo>
                    <a:pt x="65" y="130"/>
                  </a:lnTo>
                  <a:lnTo>
                    <a:pt x="49" y="130"/>
                  </a:lnTo>
                  <a:lnTo>
                    <a:pt x="49" y="111"/>
                  </a:lnTo>
                  <a:lnTo>
                    <a:pt x="32" y="111"/>
                  </a:lnTo>
                  <a:lnTo>
                    <a:pt x="32" y="93"/>
                  </a:lnTo>
                  <a:lnTo>
                    <a:pt x="32" y="74"/>
                  </a:lnTo>
                  <a:lnTo>
                    <a:pt x="32" y="56"/>
                  </a:lnTo>
                  <a:lnTo>
                    <a:pt x="16" y="37"/>
                  </a:lnTo>
                  <a:lnTo>
                    <a:pt x="16" y="19"/>
                  </a:lnTo>
                  <a:lnTo>
                    <a:pt x="0"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75" name="Group 122"/>
          <p:cNvGrpSpPr>
            <a:grpSpLocks/>
          </p:cNvGrpSpPr>
          <p:nvPr/>
        </p:nvGrpSpPr>
        <p:grpSpPr bwMode="auto">
          <a:xfrm>
            <a:off x="8161855" y="2561828"/>
            <a:ext cx="351573" cy="416525"/>
            <a:chOff x="6334" y="1296"/>
            <a:chExt cx="341" cy="404"/>
          </a:xfrm>
          <a:solidFill>
            <a:schemeClr val="accent5">
              <a:lumMod val="60000"/>
              <a:lumOff val="40000"/>
            </a:schemeClr>
          </a:solidFill>
        </p:grpSpPr>
        <p:sp>
          <p:nvSpPr>
            <p:cNvPr id="476" name="Freeform 124"/>
            <p:cNvSpPr>
              <a:spLocks/>
            </p:cNvSpPr>
            <p:nvPr/>
          </p:nvSpPr>
          <p:spPr bwMode="auto">
            <a:xfrm>
              <a:off x="6334" y="1296"/>
              <a:ext cx="341" cy="404"/>
            </a:xfrm>
            <a:custGeom>
              <a:avLst/>
              <a:gdLst/>
              <a:ahLst/>
              <a:cxnLst>
                <a:cxn ang="0">
                  <a:pos x="131" y="0"/>
                </a:cxn>
                <a:cxn ang="0">
                  <a:pos x="131" y="37"/>
                </a:cxn>
                <a:cxn ang="0">
                  <a:pos x="163" y="56"/>
                </a:cxn>
                <a:cxn ang="0">
                  <a:pos x="180" y="92"/>
                </a:cxn>
                <a:cxn ang="0">
                  <a:pos x="196" y="111"/>
                </a:cxn>
                <a:cxn ang="0">
                  <a:pos x="227" y="111"/>
                </a:cxn>
                <a:cxn ang="0">
                  <a:pos x="243" y="129"/>
                </a:cxn>
                <a:cxn ang="0">
                  <a:pos x="259" y="148"/>
                </a:cxn>
                <a:cxn ang="0">
                  <a:pos x="276" y="167"/>
                </a:cxn>
                <a:cxn ang="0">
                  <a:pos x="292" y="182"/>
                </a:cxn>
                <a:cxn ang="0">
                  <a:pos x="309" y="167"/>
                </a:cxn>
                <a:cxn ang="0">
                  <a:pos x="309" y="167"/>
                </a:cxn>
                <a:cxn ang="0">
                  <a:pos x="309" y="201"/>
                </a:cxn>
                <a:cxn ang="0">
                  <a:pos x="309" y="201"/>
                </a:cxn>
                <a:cxn ang="0">
                  <a:pos x="325" y="219"/>
                </a:cxn>
                <a:cxn ang="0">
                  <a:pos x="325" y="256"/>
                </a:cxn>
                <a:cxn ang="0">
                  <a:pos x="341" y="274"/>
                </a:cxn>
                <a:cxn ang="0">
                  <a:pos x="341" y="274"/>
                </a:cxn>
                <a:cxn ang="0">
                  <a:pos x="325" y="293"/>
                </a:cxn>
                <a:cxn ang="0">
                  <a:pos x="309" y="312"/>
                </a:cxn>
                <a:cxn ang="0">
                  <a:pos x="292" y="330"/>
                </a:cxn>
                <a:cxn ang="0">
                  <a:pos x="276" y="348"/>
                </a:cxn>
                <a:cxn ang="0">
                  <a:pos x="243" y="348"/>
                </a:cxn>
                <a:cxn ang="0">
                  <a:pos x="227" y="367"/>
                </a:cxn>
                <a:cxn ang="0">
                  <a:pos x="196" y="367"/>
                </a:cxn>
                <a:cxn ang="0">
                  <a:pos x="180" y="386"/>
                </a:cxn>
                <a:cxn ang="0">
                  <a:pos x="163" y="404"/>
                </a:cxn>
                <a:cxn ang="0">
                  <a:pos x="131" y="404"/>
                </a:cxn>
                <a:cxn ang="0">
                  <a:pos x="131" y="367"/>
                </a:cxn>
                <a:cxn ang="0">
                  <a:pos x="98" y="367"/>
                </a:cxn>
                <a:cxn ang="0">
                  <a:pos x="65" y="367"/>
                </a:cxn>
                <a:cxn ang="0">
                  <a:pos x="49" y="386"/>
                </a:cxn>
                <a:cxn ang="0">
                  <a:pos x="16" y="386"/>
                </a:cxn>
                <a:cxn ang="0">
                  <a:pos x="32" y="367"/>
                </a:cxn>
                <a:cxn ang="0">
                  <a:pos x="16" y="348"/>
                </a:cxn>
                <a:cxn ang="0">
                  <a:pos x="16" y="312"/>
                </a:cxn>
                <a:cxn ang="0">
                  <a:pos x="0" y="293"/>
                </a:cxn>
                <a:cxn ang="0">
                  <a:pos x="0" y="256"/>
                </a:cxn>
                <a:cxn ang="0">
                  <a:pos x="0" y="219"/>
                </a:cxn>
                <a:cxn ang="0">
                  <a:pos x="0" y="111"/>
                </a:cxn>
                <a:cxn ang="0">
                  <a:pos x="32" y="74"/>
                </a:cxn>
                <a:cxn ang="0">
                  <a:pos x="65" y="56"/>
                </a:cxn>
                <a:cxn ang="0">
                  <a:pos x="82" y="37"/>
                </a:cxn>
                <a:cxn ang="0">
                  <a:pos x="114" y="0"/>
                </a:cxn>
              </a:cxnLst>
              <a:rect l="0" t="0" r="r" b="b"/>
              <a:pathLst>
                <a:path w="341" h="404">
                  <a:moveTo>
                    <a:pt x="114" y="0"/>
                  </a:moveTo>
                  <a:lnTo>
                    <a:pt x="131" y="0"/>
                  </a:lnTo>
                  <a:lnTo>
                    <a:pt x="131" y="18"/>
                  </a:lnTo>
                  <a:lnTo>
                    <a:pt x="131" y="37"/>
                  </a:lnTo>
                  <a:lnTo>
                    <a:pt x="147" y="37"/>
                  </a:lnTo>
                  <a:lnTo>
                    <a:pt x="163" y="56"/>
                  </a:lnTo>
                  <a:lnTo>
                    <a:pt x="180" y="74"/>
                  </a:lnTo>
                  <a:lnTo>
                    <a:pt x="180" y="92"/>
                  </a:lnTo>
                  <a:lnTo>
                    <a:pt x="196" y="92"/>
                  </a:lnTo>
                  <a:lnTo>
                    <a:pt x="196" y="111"/>
                  </a:lnTo>
                  <a:lnTo>
                    <a:pt x="213" y="111"/>
                  </a:lnTo>
                  <a:lnTo>
                    <a:pt x="227" y="111"/>
                  </a:lnTo>
                  <a:lnTo>
                    <a:pt x="227" y="129"/>
                  </a:lnTo>
                  <a:lnTo>
                    <a:pt x="243" y="129"/>
                  </a:lnTo>
                  <a:lnTo>
                    <a:pt x="243" y="148"/>
                  </a:lnTo>
                  <a:lnTo>
                    <a:pt x="259" y="148"/>
                  </a:lnTo>
                  <a:lnTo>
                    <a:pt x="259" y="167"/>
                  </a:lnTo>
                  <a:lnTo>
                    <a:pt x="276" y="167"/>
                  </a:lnTo>
                  <a:lnTo>
                    <a:pt x="292" y="167"/>
                  </a:lnTo>
                  <a:lnTo>
                    <a:pt x="292" y="182"/>
                  </a:lnTo>
                  <a:lnTo>
                    <a:pt x="309" y="182"/>
                  </a:lnTo>
                  <a:lnTo>
                    <a:pt x="309" y="167"/>
                  </a:lnTo>
                  <a:lnTo>
                    <a:pt x="309" y="182"/>
                  </a:lnTo>
                  <a:lnTo>
                    <a:pt x="309" y="167"/>
                  </a:lnTo>
                  <a:lnTo>
                    <a:pt x="309" y="182"/>
                  </a:lnTo>
                  <a:lnTo>
                    <a:pt x="309" y="201"/>
                  </a:lnTo>
                  <a:lnTo>
                    <a:pt x="309" y="219"/>
                  </a:lnTo>
                  <a:lnTo>
                    <a:pt x="309" y="201"/>
                  </a:lnTo>
                  <a:lnTo>
                    <a:pt x="309" y="219"/>
                  </a:lnTo>
                  <a:lnTo>
                    <a:pt x="325" y="219"/>
                  </a:lnTo>
                  <a:lnTo>
                    <a:pt x="325" y="237"/>
                  </a:lnTo>
                  <a:lnTo>
                    <a:pt x="325" y="256"/>
                  </a:lnTo>
                  <a:lnTo>
                    <a:pt x="325" y="274"/>
                  </a:lnTo>
                  <a:lnTo>
                    <a:pt x="341" y="274"/>
                  </a:lnTo>
                  <a:lnTo>
                    <a:pt x="325" y="274"/>
                  </a:lnTo>
                  <a:lnTo>
                    <a:pt x="341" y="274"/>
                  </a:lnTo>
                  <a:lnTo>
                    <a:pt x="341" y="293"/>
                  </a:lnTo>
                  <a:lnTo>
                    <a:pt x="325" y="293"/>
                  </a:lnTo>
                  <a:lnTo>
                    <a:pt x="325" y="312"/>
                  </a:lnTo>
                  <a:lnTo>
                    <a:pt x="309" y="312"/>
                  </a:lnTo>
                  <a:lnTo>
                    <a:pt x="292" y="312"/>
                  </a:lnTo>
                  <a:lnTo>
                    <a:pt x="292" y="330"/>
                  </a:lnTo>
                  <a:lnTo>
                    <a:pt x="276" y="330"/>
                  </a:lnTo>
                  <a:lnTo>
                    <a:pt x="276" y="348"/>
                  </a:lnTo>
                  <a:lnTo>
                    <a:pt x="259" y="348"/>
                  </a:lnTo>
                  <a:lnTo>
                    <a:pt x="243" y="348"/>
                  </a:lnTo>
                  <a:lnTo>
                    <a:pt x="243" y="367"/>
                  </a:lnTo>
                  <a:lnTo>
                    <a:pt x="227" y="367"/>
                  </a:lnTo>
                  <a:lnTo>
                    <a:pt x="213" y="367"/>
                  </a:lnTo>
                  <a:lnTo>
                    <a:pt x="196" y="367"/>
                  </a:lnTo>
                  <a:lnTo>
                    <a:pt x="196" y="386"/>
                  </a:lnTo>
                  <a:lnTo>
                    <a:pt x="180" y="386"/>
                  </a:lnTo>
                  <a:lnTo>
                    <a:pt x="180" y="404"/>
                  </a:lnTo>
                  <a:lnTo>
                    <a:pt x="163" y="404"/>
                  </a:lnTo>
                  <a:lnTo>
                    <a:pt x="147" y="404"/>
                  </a:lnTo>
                  <a:lnTo>
                    <a:pt x="131" y="404"/>
                  </a:lnTo>
                  <a:lnTo>
                    <a:pt x="131" y="386"/>
                  </a:lnTo>
                  <a:lnTo>
                    <a:pt x="131" y="367"/>
                  </a:lnTo>
                  <a:lnTo>
                    <a:pt x="114" y="367"/>
                  </a:lnTo>
                  <a:lnTo>
                    <a:pt x="98" y="367"/>
                  </a:lnTo>
                  <a:lnTo>
                    <a:pt x="82" y="367"/>
                  </a:lnTo>
                  <a:lnTo>
                    <a:pt x="65" y="367"/>
                  </a:lnTo>
                  <a:lnTo>
                    <a:pt x="65" y="386"/>
                  </a:lnTo>
                  <a:lnTo>
                    <a:pt x="49" y="386"/>
                  </a:lnTo>
                  <a:lnTo>
                    <a:pt x="32" y="386"/>
                  </a:lnTo>
                  <a:lnTo>
                    <a:pt x="16" y="386"/>
                  </a:lnTo>
                  <a:lnTo>
                    <a:pt x="16" y="367"/>
                  </a:lnTo>
                  <a:lnTo>
                    <a:pt x="32" y="367"/>
                  </a:lnTo>
                  <a:lnTo>
                    <a:pt x="16" y="367"/>
                  </a:lnTo>
                  <a:lnTo>
                    <a:pt x="16" y="348"/>
                  </a:lnTo>
                  <a:lnTo>
                    <a:pt x="16" y="330"/>
                  </a:lnTo>
                  <a:lnTo>
                    <a:pt x="16" y="312"/>
                  </a:lnTo>
                  <a:lnTo>
                    <a:pt x="0" y="312"/>
                  </a:lnTo>
                  <a:lnTo>
                    <a:pt x="0" y="293"/>
                  </a:lnTo>
                  <a:lnTo>
                    <a:pt x="0" y="274"/>
                  </a:lnTo>
                  <a:lnTo>
                    <a:pt x="0" y="256"/>
                  </a:lnTo>
                  <a:lnTo>
                    <a:pt x="0" y="237"/>
                  </a:lnTo>
                  <a:lnTo>
                    <a:pt x="0" y="219"/>
                  </a:lnTo>
                  <a:lnTo>
                    <a:pt x="0" y="201"/>
                  </a:lnTo>
                  <a:lnTo>
                    <a:pt x="0" y="111"/>
                  </a:lnTo>
                  <a:lnTo>
                    <a:pt x="16" y="92"/>
                  </a:lnTo>
                  <a:lnTo>
                    <a:pt x="32" y="74"/>
                  </a:lnTo>
                  <a:lnTo>
                    <a:pt x="49" y="56"/>
                  </a:lnTo>
                  <a:lnTo>
                    <a:pt x="65" y="56"/>
                  </a:lnTo>
                  <a:lnTo>
                    <a:pt x="65" y="37"/>
                  </a:lnTo>
                  <a:lnTo>
                    <a:pt x="82" y="37"/>
                  </a:lnTo>
                  <a:lnTo>
                    <a:pt x="98" y="18"/>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Freeform 123"/>
            <p:cNvSpPr>
              <a:spLocks/>
            </p:cNvSpPr>
            <p:nvPr/>
          </p:nvSpPr>
          <p:spPr bwMode="auto">
            <a:xfrm>
              <a:off x="6334" y="1296"/>
              <a:ext cx="341" cy="404"/>
            </a:xfrm>
            <a:custGeom>
              <a:avLst/>
              <a:gdLst/>
              <a:ahLst/>
              <a:cxnLst>
                <a:cxn ang="0">
                  <a:pos x="131" y="0"/>
                </a:cxn>
                <a:cxn ang="0">
                  <a:pos x="131" y="37"/>
                </a:cxn>
                <a:cxn ang="0">
                  <a:pos x="163" y="56"/>
                </a:cxn>
                <a:cxn ang="0">
                  <a:pos x="180" y="92"/>
                </a:cxn>
                <a:cxn ang="0">
                  <a:pos x="196" y="111"/>
                </a:cxn>
                <a:cxn ang="0">
                  <a:pos x="227" y="111"/>
                </a:cxn>
                <a:cxn ang="0">
                  <a:pos x="243" y="129"/>
                </a:cxn>
                <a:cxn ang="0">
                  <a:pos x="259" y="148"/>
                </a:cxn>
                <a:cxn ang="0">
                  <a:pos x="276" y="167"/>
                </a:cxn>
                <a:cxn ang="0">
                  <a:pos x="292" y="182"/>
                </a:cxn>
                <a:cxn ang="0">
                  <a:pos x="309" y="167"/>
                </a:cxn>
                <a:cxn ang="0">
                  <a:pos x="309" y="167"/>
                </a:cxn>
                <a:cxn ang="0">
                  <a:pos x="309" y="201"/>
                </a:cxn>
                <a:cxn ang="0">
                  <a:pos x="309" y="201"/>
                </a:cxn>
                <a:cxn ang="0">
                  <a:pos x="325" y="219"/>
                </a:cxn>
                <a:cxn ang="0">
                  <a:pos x="325" y="256"/>
                </a:cxn>
                <a:cxn ang="0">
                  <a:pos x="341" y="274"/>
                </a:cxn>
                <a:cxn ang="0">
                  <a:pos x="341" y="274"/>
                </a:cxn>
                <a:cxn ang="0">
                  <a:pos x="325" y="293"/>
                </a:cxn>
                <a:cxn ang="0">
                  <a:pos x="309" y="312"/>
                </a:cxn>
                <a:cxn ang="0">
                  <a:pos x="292" y="330"/>
                </a:cxn>
                <a:cxn ang="0">
                  <a:pos x="276" y="348"/>
                </a:cxn>
                <a:cxn ang="0">
                  <a:pos x="243" y="348"/>
                </a:cxn>
                <a:cxn ang="0">
                  <a:pos x="227" y="367"/>
                </a:cxn>
                <a:cxn ang="0">
                  <a:pos x="196" y="367"/>
                </a:cxn>
                <a:cxn ang="0">
                  <a:pos x="180" y="386"/>
                </a:cxn>
                <a:cxn ang="0">
                  <a:pos x="163" y="404"/>
                </a:cxn>
                <a:cxn ang="0">
                  <a:pos x="131" y="404"/>
                </a:cxn>
                <a:cxn ang="0">
                  <a:pos x="131" y="367"/>
                </a:cxn>
                <a:cxn ang="0">
                  <a:pos x="98" y="367"/>
                </a:cxn>
                <a:cxn ang="0">
                  <a:pos x="65" y="367"/>
                </a:cxn>
                <a:cxn ang="0">
                  <a:pos x="49" y="386"/>
                </a:cxn>
                <a:cxn ang="0">
                  <a:pos x="16" y="386"/>
                </a:cxn>
                <a:cxn ang="0">
                  <a:pos x="32" y="367"/>
                </a:cxn>
                <a:cxn ang="0">
                  <a:pos x="16" y="348"/>
                </a:cxn>
                <a:cxn ang="0">
                  <a:pos x="16" y="312"/>
                </a:cxn>
                <a:cxn ang="0">
                  <a:pos x="0" y="293"/>
                </a:cxn>
                <a:cxn ang="0">
                  <a:pos x="0" y="256"/>
                </a:cxn>
                <a:cxn ang="0">
                  <a:pos x="0" y="219"/>
                </a:cxn>
                <a:cxn ang="0">
                  <a:pos x="0" y="111"/>
                </a:cxn>
                <a:cxn ang="0">
                  <a:pos x="32" y="74"/>
                </a:cxn>
                <a:cxn ang="0">
                  <a:pos x="65" y="56"/>
                </a:cxn>
                <a:cxn ang="0">
                  <a:pos x="82" y="37"/>
                </a:cxn>
                <a:cxn ang="0">
                  <a:pos x="114" y="0"/>
                </a:cxn>
              </a:cxnLst>
              <a:rect l="0" t="0" r="r" b="b"/>
              <a:pathLst>
                <a:path w="341" h="404">
                  <a:moveTo>
                    <a:pt x="114" y="0"/>
                  </a:moveTo>
                  <a:lnTo>
                    <a:pt x="131" y="0"/>
                  </a:lnTo>
                  <a:lnTo>
                    <a:pt x="131" y="18"/>
                  </a:lnTo>
                  <a:lnTo>
                    <a:pt x="131" y="37"/>
                  </a:lnTo>
                  <a:lnTo>
                    <a:pt x="147" y="37"/>
                  </a:lnTo>
                  <a:lnTo>
                    <a:pt x="163" y="56"/>
                  </a:lnTo>
                  <a:lnTo>
                    <a:pt x="180" y="74"/>
                  </a:lnTo>
                  <a:lnTo>
                    <a:pt x="180" y="92"/>
                  </a:lnTo>
                  <a:lnTo>
                    <a:pt x="196" y="92"/>
                  </a:lnTo>
                  <a:lnTo>
                    <a:pt x="196" y="111"/>
                  </a:lnTo>
                  <a:lnTo>
                    <a:pt x="213" y="111"/>
                  </a:lnTo>
                  <a:lnTo>
                    <a:pt x="227" y="111"/>
                  </a:lnTo>
                  <a:lnTo>
                    <a:pt x="227" y="129"/>
                  </a:lnTo>
                  <a:lnTo>
                    <a:pt x="243" y="129"/>
                  </a:lnTo>
                  <a:lnTo>
                    <a:pt x="243" y="148"/>
                  </a:lnTo>
                  <a:lnTo>
                    <a:pt x="259" y="148"/>
                  </a:lnTo>
                  <a:lnTo>
                    <a:pt x="259" y="167"/>
                  </a:lnTo>
                  <a:lnTo>
                    <a:pt x="276" y="167"/>
                  </a:lnTo>
                  <a:lnTo>
                    <a:pt x="292" y="167"/>
                  </a:lnTo>
                  <a:lnTo>
                    <a:pt x="292" y="182"/>
                  </a:lnTo>
                  <a:lnTo>
                    <a:pt x="309" y="182"/>
                  </a:lnTo>
                  <a:lnTo>
                    <a:pt x="309" y="167"/>
                  </a:lnTo>
                  <a:lnTo>
                    <a:pt x="309" y="182"/>
                  </a:lnTo>
                  <a:lnTo>
                    <a:pt x="309" y="167"/>
                  </a:lnTo>
                  <a:lnTo>
                    <a:pt x="309" y="182"/>
                  </a:lnTo>
                  <a:lnTo>
                    <a:pt x="309" y="201"/>
                  </a:lnTo>
                  <a:lnTo>
                    <a:pt x="309" y="219"/>
                  </a:lnTo>
                  <a:lnTo>
                    <a:pt x="309" y="201"/>
                  </a:lnTo>
                  <a:lnTo>
                    <a:pt x="309" y="219"/>
                  </a:lnTo>
                  <a:lnTo>
                    <a:pt x="325" y="219"/>
                  </a:lnTo>
                  <a:lnTo>
                    <a:pt x="325" y="237"/>
                  </a:lnTo>
                  <a:lnTo>
                    <a:pt x="325" y="256"/>
                  </a:lnTo>
                  <a:lnTo>
                    <a:pt x="325" y="274"/>
                  </a:lnTo>
                  <a:lnTo>
                    <a:pt x="341" y="274"/>
                  </a:lnTo>
                  <a:lnTo>
                    <a:pt x="325" y="274"/>
                  </a:lnTo>
                  <a:lnTo>
                    <a:pt x="341" y="274"/>
                  </a:lnTo>
                  <a:lnTo>
                    <a:pt x="341" y="293"/>
                  </a:lnTo>
                  <a:lnTo>
                    <a:pt x="325" y="293"/>
                  </a:lnTo>
                  <a:lnTo>
                    <a:pt x="325" y="312"/>
                  </a:lnTo>
                  <a:lnTo>
                    <a:pt x="309" y="312"/>
                  </a:lnTo>
                  <a:lnTo>
                    <a:pt x="292" y="312"/>
                  </a:lnTo>
                  <a:lnTo>
                    <a:pt x="292" y="330"/>
                  </a:lnTo>
                  <a:lnTo>
                    <a:pt x="276" y="330"/>
                  </a:lnTo>
                  <a:lnTo>
                    <a:pt x="276" y="348"/>
                  </a:lnTo>
                  <a:lnTo>
                    <a:pt x="259" y="348"/>
                  </a:lnTo>
                  <a:lnTo>
                    <a:pt x="243" y="348"/>
                  </a:lnTo>
                  <a:lnTo>
                    <a:pt x="243" y="367"/>
                  </a:lnTo>
                  <a:lnTo>
                    <a:pt x="227" y="367"/>
                  </a:lnTo>
                  <a:lnTo>
                    <a:pt x="213" y="367"/>
                  </a:lnTo>
                  <a:lnTo>
                    <a:pt x="196" y="367"/>
                  </a:lnTo>
                  <a:lnTo>
                    <a:pt x="196" y="386"/>
                  </a:lnTo>
                  <a:lnTo>
                    <a:pt x="180" y="386"/>
                  </a:lnTo>
                  <a:lnTo>
                    <a:pt x="180" y="404"/>
                  </a:lnTo>
                  <a:lnTo>
                    <a:pt x="163" y="404"/>
                  </a:lnTo>
                  <a:lnTo>
                    <a:pt x="147" y="404"/>
                  </a:lnTo>
                  <a:lnTo>
                    <a:pt x="131" y="404"/>
                  </a:lnTo>
                  <a:lnTo>
                    <a:pt x="131" y="386"/>
                  </a:lnTo>
                  <a:lnTo>
                    <a:pt x="131" y="367"/>
                  </a:lnTo>
                  <a:lnTo>
                    <a:pt x="114" y="367"/>
                  </a:lnTo>
                  <a:lnTo>
                    <a:pt x="98" y="367"/>
                  </a:lnTo>
                  <a:lnTo>
                    <a:pt x="82" y="367"/>
                  </a:lnTo>
                  <a:lnTo>
                    <a:pt x="65" y="367"/>
                  </a:lnTo>
                  <a:lnTo>
                    <a:pt x="65" y="386"/>
                  </a:lnTo>
                  <a:lnTo>
                    <a:pt x="49" y="386"/>
                  </a:lnTo>
                  <a:lnTo>
                    <a:pt x="32" y="386"/>
                  </a:lnTo>
                  <a:lnTo>
                    <a:pt x="16" y="386"/>
                  </a:lnTo>
                  <a:lnTo>
                    <a:pt x="16" y="367"/>
                  </a:lnTo>
                  <a:lnTo>
                    <a:pt x="32" y="367"/>
                  </a:lnTo>
                  <a:lnTo>
                    <a:pt x="16" y="367"/>
                  </a:lnTo>
                  <a:lnTo>
                    <a:pt x="16" y="348"/>
                  </a:lnTo>
                  <a:lnTo>
                    <a:pt x="16" y="330"/>
                  </a:lnTo>
                  <a:lnTo>
                    <a:pt x="16" y="312"/>
                  </a:lnTo>
                  <a:lnTo>
                    <a:pt x="0" y="312"/>
                  </a:lnTo>
                  <a:lnTo>
                    <a:pt x="0" y="293"/>
                  </a:lnTo>
                  <a:lnTo>
                    <a:pt x="0" y="274"/>
                  </a:lnTo>
                  <a:lnTo>
                    <a:pt x="0" y="256"/>
                  </a:lnTo>
                  <a:lnTo>
                    <a:pt x="0" y="237"/>
                  </a:lnTo>
                  <a:lnTo>
                    <a:pt x="0" y="219"/>
                  </a:lnTo>
                  <a:lnTo>
                    <a:pt x="0" y="201"/>
                  </a:lnTo>
                  <a:lnTo>
                    <a:pt x="0" y="111"/>
                  </a:lnTo>
                  <a:lnTo>
                    <a:pt x="16" y="92"/>
                  </a:lnTo>
                  <a:lnTo>
                    <a:pt x="32" y="74"/>
                  </a:lnTo>
                  <a:lnTo>
                    <a:pt x="49" y="56"/>
                  </a:lnTo>
                  <a:lnTo>
                    <a:pt x="65" y="56"/>
                  </a:lnTo>
                  <a:lnTo>
                    <a:pt x="65" y="37"/>
                  </a:lnTo>
                  <a:lnTo>
                    <a:pt x="82" y="37"/>
                  </a:lnTo>
                  <a:lnTo>
                    <a:pt x="98" y="18"/>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78" name="Group 119"/>
          <p:cNvGrpSpPr>
            <a:grpSpLocks/>
          </p:cNvGrpSpPr>
          <p:nvPr/>
        </p:nvGrpSpPr>
        <p:grpSpPr bwMode="auto">
          <a:xfrm>
            <a:off x="3706883" y="2579354"/>
            <a:ext cx="586642" cy="609322"/>
            <a:chOff x="2013" y="1313"/>
            <a:chExt cx="569" cy="591"/>
          </a:xfrm>
          <a:solidFill>
            <a:schemeClr val="accent5">
              <a:lumMod val="60000"/>
              <a:lumOff val="40000"/>
            </a:schemeClr>
          </a:solidFill>
        </p:grpSpPr>
        <p:sp>
          <p:nvSpPr>
            <p:cNvPr id="479" name="Freeform 121"/>
            <p:cNvSpPr>
              <a:spLocks/>
            </p:cNvSpPr>
            <p:nvPr/>
          </p:nvSpPr>
          <p:spPr bwMode="auto">
            <a:xfrm>
              <a:off x="2013" y="1313"/>
              <a:ext cx="569" cy="591"/>
            </a:xfrm>
            <a:custGeom>
              <a:avLst/>
              <a:gdLst/>
              <a:ahLst/>
              <a:cxnLst>
                <a:cxn ang="0">
                  <a:pos x="455" y="38"/>
                </a:cxn>
                <a:cxn ang="0">
                  <a:pos x="471" y="19"/>
                </a:cxn>
                <a:cxn ang="0">
                  <a:pos x="488" y="38"/>
                </a:cxn>
                <a:cxn ang="0">
                  <a:pos x="504" y="19"/>
                </a:cxn>
                <a:cxn ang="0">
                  <a:pos x="520" y="0"/>
                </a:cxn>
                <a:cxn ang="0">
                  <a:pos x="537" y="19"/>
                </a:cxn>
                <a:cxn ang="0">
                  <a:pos x="553" y="38"/>
                </a:cxn>
                <a:cxn ang="0">
                  <a:pos x="553" y="38"/>
                </a:cxn>
                <a:cxn ang="0">
                  <a:pos x="569" y="56"/>
                </a:cxn>
                <a:cxn ang="0">
                  <a:pos x="569" y="93"/>
                </a:cxn>
                <a:cxn ang="0">
                  <a:pos x="569" y="164"/>
                </a:cxn>
                <a:cxn ang="0">
                  <a:pos x="553" y="350"/>
                </a:cxn>
                <a:cxn ang="0">
                  <a:pos x="488" y="517"/>
                </a:cxn>
                <a:cxn ang="0">
                  <a:pos x="455" y="572"/>
                </a:cxn>
                <a:cxn ang="0">
                  <a:pos x="373" y="572"/>
                </a:cxn>
                <a:cxn ang="0">
                  <a:pos x="308" y="572"/>
                </a:cxn>
                <a:cxn ang="0">
                  <a:pos x="292" y="554"/>
                </a:cxn>
                <a:cxn ang="0">
                  <a:pos x="292" y="517"/>
                </a:cxn>
                <a:cxn ang="0">
                  <a:pos x="292" y="480"/>
                </a:cxn>
                <a:cxn ang="0">
                  <a:pos x="275" y="461"/>
                </a:cxn>
                <a:cxn ang="0">
                  <a:pos x="259" y="442"/>
                </a:cxn>
                <a:cxn ang="0">
                  <a:pos x="243" y="424"/>
                </a:cxn>
                <a:cxn ang="0">
                  <a:pos x="243" y="424"/>
                </a:cxn>
                <a:cxn ang="0">
                  <a:pos x="226" y="405"/>
                </a:cxn>
                <a:cxn ang="0">
                  <a:pos x="210" y="387"/>
                </a:cxn>
                <a:cxn ang="0">
                  <a:pos x="193" y="368"/>
                </a:cxn>
                <a:cxn ang="0">
                  <a:pos x="193" y="331"/>
                </a:cxn>
                <a:cxn ang="0">
                  <a:pos x="177" y="312"/>
                </a:cxn>
                <a:cxn ang="0">
                  <a:pos x="161" y="294"/>
                </a:cxn>
                <a:cxn ang="0">
                  <a:pos x="145" y="275"/>
                </a:cxn>
                <a:cxn ang="0">
                  <a:pos x="128" y="257"/>
                </a:cxn>
                <a:cxn ang="0">
                  <a:pos x="95" y="257"/>
                </a:cxn>
                <a:cxn ang="0">
                  <a:pos x="79" y="275"/>
                </a:cxn>
                <a:cxn ang="0">
                  <a:pos x="46" y="275"/>
                </a:cxn>
                <a:cxn ang="0">
                  <a:pos x="17" y="275"/>
                </a:cxn>
                <a:cxn ang="0">
                  <a:pos x="0" y="257"/>
                </a:cxn>
                <a:cxn ang="0">
                  <a:pos x="0" y="220"/>
                </a:cxn>
                <a:cxn ang="0">
                  <a:pos x="17" y="183"/>
                </a:cxn>
                <a:cxn ang="0">
                  <a:pos x="46" y="149"/>
                </a:cxn>
                <a:cxn ang="0">
                  <a:pos x="46" y="112"/>
                </a:cxn>
                <a:cxn ang="0">
                  <a:pos x="79" y="112"/>
                </a:cxn>
                <a:cxn ang="0">
                  <a:pos x="112" y="112"/>
                </a:cxn>
                <a:cxn ang="0">
                  <a:pos x="177" y="93"/>
                </a:cxn>
                <a:cxn ang="0">
                  <a:pos x="243" y="93"/>
                </a:cxn>
                <a:cxn ang="0">
                  <a:pos x="259" y="75"/>
                </a:cxn>
                <a:cxn ang="0">
                  <a:pos x="275" y="93"/>
                </a:cxn>
                <a:cxn ang="0">
                  <a:pos x="292" y="112"/>
                </a:cxn>
                <a:cxn ang="0">
                  <a:pos x="422" y="75"/>
                </a:cxn>
                <a:cxn ang="0">
                  <a:pos x="439" y="56"/>
                </a:cxn>
              </a:cxnLst>
              <a:rect l="0" t="0" r="r" b="b"/>
              <a:pathLst>
                <a:path w="569" h="591">
                  <a:moveTo>
                    <a:pt x="439" y="38"/>
                  </a:moveTo>
                  <a:lnTo>
                    <a:pt x="455" y="38"/>
                  </a:lnTo>
                  <a:lnTo>
                    <a:pt x="471" y="38"/>
                  </a:lnTo>
                  <a:lnTo>
                    <a:pt x="471" y="19"/>
                  </a:lnTo>
                  <a:lnTo>
                    <a:pt x="471" y="38"/>
                  </a:lnTo>
                  <a:lnTo>
                    <a:pt x="488" y="38"/>
                  </a:lnTo>
                  <a:lnTo>
                    <a:pt x="488" y="19"/>
                  </a:lnTo>
                  <a:lnTo>
                    <a:pt x="504" y="19"/>
                  </a:lnTo>
                  <a:lnTo>
                    <a:pt x="504" y="0"/>
                  </a:lnTo>
                  <a:lnTo>
                    <a:pt x="520" y="0"/>
                  </a:lnTo>
                  <a:lnTo>
                    <a:pt x="520" y="19"/>
                  </a:lnTo>
                  <a:lnTo>
                    <a:pt x="537" y="19"/>
                  </a:lnTo>
                  <a:lnTo>
                    <a:pt x="553" y="19"/>
                  </a:lnTo>
                  <a:lnTo>
                    <a:pt x="553" y="38"/>
                  </a:lnTo>
                  <a:lnTo>
                    <a:pt x="553" y="56"/>
                  </a:lnTo>
                  <a:lnTo>
                    <a:pt x="553" y="38"/>
                  </a:lnTo>
                  <a:lnTo>
                    <a:pt x="569" y="38"/>
                  </a:lnTo>
                  <a:lnTo>
                    <a:pt x="569" y="56"/>
                  </a:lnTo>
                  <a:lnTo>
                    <a:pt x="569" y="75"/>
                  </a:lnTo>
                  <a:lnTo>
                    <a:pt x="569" y="93"/>
                  </a:lnTo>
                  <a:lnTo>
                    <a:pt x="569" y="149"/>
                  </a:lnTo>
                  <a:lnTo>
                    <a:pt x="569" y="164"/>
                  </a:lnTo>
                  <a:lnTo>
                    <a:pt x="553" y="220"/>
                  </a:lnTo>
                  <a:lnTo>
                    <a:pt x="553" y="350"/>
                  </a:lnTo>
                  <a:lnTo>
                    <a:pt x="537" y="405"/>
                  </a:lnTo>
                  <a:lnTo>
                    <a:pt x="488" y="517"/>
                  </a:lnTo>
                  <a:lnTo>
                    <a:pt x="488" y="591"/>
                  </a:lnTo>
                  <a:lnTo>
                    <a:pt x="455" y="572"/>
                  </a:lnTo>
                  <a:lnTo>
                    <a:pt x="406" y="572"/>
                  </a:lnTo>
                  <a:lnTo>
                    <a:pt x="373" y="572"/>
                  </a:lnTo>
                  <a:lnTo>
                    <a:pt x="341" y="572"/>
                  </a:lnTo>
                  <a:lnTo>
                    <a:pt x="308" y="572"/>
                  </a:lnTo>
                  <a:lnTo>
                    <a:pt x="292" y="572"/>
                  </a:lnTo>
                  <a:lnTo>
                    <a:pt x="292" y="554"/>
                  </a:lnTo>
                  <a:lnTo>
                    <a:pt x="292" y="535"/>
                  </a:lnTo>
                  <a:lnTo>
                    <a:pt x="292" y="517"/>
                  </a:lnTo>
                  <a:lnTo>
                    <a:pt x="292" y="498"/>
                  </a:lnTo>
                  <a:lnTo>
                    <a:pt x="292" y="480"/>
                  </a:lnTo>
                  <a:lnTo>
                    <a:pt x="292" y="461"/>
                  </a:lnTo>
                  <a:lnTo>
                    <a:pt x="275" y="461"/>
                  </a:lnTo>
                  <a:lnTo>
                    <a:pt x="259" y="461"/>
                  </a:lnTo>
                  <a:lnTo>
                    <a:pt x="259" y="442"/>
                  </a:lnTo>
                  <a:lnTo>
                    <a:pt x="259" y="424"/>
                  </a:lnTo>
                  <a:lnTo>
                    <a:pt x="243" y="424"/>
                  </a:lnTo>
                  <a:lnTo>
                    <a:pt x="243" y="405"/>
                  </a:lnTo>
                  <a:lnTo>
                    <a:pt x="243" y="424"/>
                  </a:lnTo>
                  <a:lnTo>
                    <a:pt x="243" y="405"/>
                  </a:lnTo>
                  <a:lnTo>
                    <a:pt x="226" y="405"/>
                  </a:lnTo>
                  <a:lnTo>
                    <a:pt x="226" y="387"/>
                  </a:lnTo>
                  <a:lnTo>
                    <a:pt x="210" y="387"/>
                  </a:lnTo>
                  <a:lnTo>
                    <a:pt x="210" y="368"/>
                  </a:lnTo>
                  <a:lnTo>
                    <a:pt x="193" y="368"/>
                  </a:lnTo>
                  <a:lnTo>
                    <a:pt x="193" y="350"/>
                  </a:lnTo>
                  <a:lnTo>
                    <a:pt x="193" y="331"/>
                  </a:lnTo>
                  <a:lnTo>
                    <a:pt x="177" y="331"/>
                  </a:lnTo>
                  <a:lnTo>
                    <a:pt x="177" y="312"/>
                  </a:lnTo>
                  <a:lnTo>
                    <a:pt x="161" y="312"/>
                  </a:lnTo>
                  <a:lnTo>
                    <a:pt x="161" y="294"/>
                  </a:lnTo>
                  <a:lnTo>
                    <a:pt x="145" y="294"/>
                  </a:lnTo>
                  <a:lnTo>
                    <a:pt x="145" y="275"/>
                  </a:lnTo>
                  <a:lnTo>
                    <a:pt x="128" y="275"/>
                  </a:lnTo>
                  <a:lnTo>
                    <a:pt x="128" y="257"/>
                  </a:lnTo>
                  <a:lnTo>
                    <a:pt x="112" y="257"/>
                  </a:lnTo>
                  <a:lnTo>
                    <a:pt x="95" y="257"/>
                  </a:lnTo>
                  <a:lnTo>
                    <a:pt x="95" y="275"/>
                  </a:lnTo>
                  <a:lnTo>
                    <a:pt x="79" y="275"/>
                  </a:lnTo>
                  <a:lnTo>
                    <a:pt x="63" y="275"/>
                  </a:lnTo>
                  <a:lnTo>
                    <a:pt x="46" y="275"/>
                  </a:lnTo>
                  <a:lnTo>
                    <a:pt x="33" y="275"/>
                  </a:lnTo>
                  <a:lnTo>
                    <a:pt x="17" y="275"/>
                  </a:lnTo>
                  <a:lnTo>
                    <a:pt x="0" y="275"/>
                  </a:lnTo>
                  <a:lnTo>
                    <a:pt x="0" y="257"/>
                  </a:lnTo>
                  <a:lnTo>
                    <a:pt x="0" y="238"/>
                  </a:lnTo>
                  <a:lnTo>
                    <a:pt x="0" y="220"/>
                  </a:lnTo>
                  <a:lnTo>
                    <a:pt x="0" y="201"/>
                  </a:lnTo>
                  <a:lnTo>
                    <a:pt x="17" y="183"/>
                  </a:lnTo>
                  <a:lnTo>
                    <a:pt x="33" y="183"/>
                  </a:lnTo>
                  <a:lnTo>
                    <a:pt x="46" y="149"/>
                  </a:lnTo>
                  <a:lnTo>
                    <a:pt x="46" y="130"/>
                  </a:lnTo>
                  <a:lnTo>
                    <a:pt x="46" y="112"/>
                  </a:lnTo>
                  <a:lnTo>
                    <a:pt x="63" y="112"/>
                  </a:lnTo>
                  <a:lnTo>
                    <a:pt x="79" y="112"/>
                  </a:lnTo>
                  <a:lnTo>
                    <a:pt x="95" y="112"/>
                  </a:lnTo>
                  <a:lnTo>
                    <a:pt x="112" y="112"/>
                  </a:lnTo>
                  <a:lnTo>
                    <a:pt x="128" y="112"/>
                  </a:lnTo>
                  <a:lnTo>
                    <a:pt x="177" y="93"/>
                  </a:lnTo>
                  <a:lnTo>
                    <a:pt x="226" y="93"/>
                  </a:lnTo>
                  <a:lnTo>
                    <a:pt x="243" y="93"/>
                  </a:lnTo>
                  <a:lnTo>
                    <a:pt x="259" y="93"/>
                  </a:lnTo>
                  <a:lnTo>
                    <a:pt x="259" y="75"/>
                  </a:lnTo>
                  <a:lnTo>
                    <a:pt x="275" y="75"/>
                  </a:lnTo>
                  <a:lnTo>
                    <a:pt x="275" y="93"/>
                  </a:lnTo>
                  <a:lnTo>
                    <a:pt x="292" y="93"/>
                  </a:lnTo>
                  <a:lnTo>
                    <a:pt x="292" y="112"/>
                  </a:lnTo>
                  <a:lnTo>
                    <a:pt x="422" y="93"/>
                  </a:lnTo>
                  <a:lnTo>
                    <a:pt x="422" y="75"/>
                  </a:lnTo>
                  <a:lnTo>
                    <a:pt x="439" y="75"/>
                  </a:lnTo>
                  <a:lnTo>
                    <a:pt x="439" y="56"/>
                  </a:lnTo>
                  <a:lnTo>
                    <a:pt x="439" y="3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Freeform 120"/>
            <p:cNvSpPr>
              <a:spLocks/>
            </p:cNvSpPr>
            <p:nvPr/>
          </p:nvSpPr>
          <p:spPr bwMode="auto">
            <a:xfrm>
              <a:off x="2013" y="1313"/>
              <a:ext cx="569" cy="591"/>
            </a:xfrm>
            <a:custGeom>
              <a:avLst/>
              <a:gdLst/>
              <a:ahLst/>
              <a:cxnLst>
                <a:cxn ang="0">
                  <a:pos x="455" y="38"/>
                </a:cxn>
                <a:cxn ang="0">
                  <a:pos x="471" y="19"/>
                </a:cxn>
                <a:cxn ang="0">
                  <a:pos x="488" y="38"/>
                </a:cxn>
                <a:cxn ang="0">
                  <a:pos x="504" y="19"/>
                </a:cxn>
                <a:cxn ang="0">
                  <a:pos x="520" y="0"/>
                </a:cxn>
                <a:cxn ang="0">
                  <a:pos x="537" y="19"/>
                </a:cxn>
                <a:cxn ang="0">
                  <a:pos x="553" y="38"/>
                </a:cxn>
                <a:cxn ang="0">
                  <a:pos x="553" y="38"/>
                </a:cxn>
                <a:cxn ang="0">
                  <a:pos x="569" y="56"/>
                </a:cxn>
                <a:cxn ang="0">
                  <a:pos x="569" y="93"/>
                </a:cxn>
                <a:cxn ang="0">
                  <a:pos x="569" y="164"/>
                </a:cxn>
                <a:cxn ang="0">
                  <a:pos x="553" y="350"/>
                </a:cxn>
                <a:cxn ang="0">
                  <a:pos x="488" y="517"/>
                </a:cxn>
                <a:cxn ang="0">
                  <a:pos x="455" y="572"/>
                </a:cxn>
                <a:cxn ang="0">
                  <a:pos x="373" y="572"/>
                </a:cxn>
                <a:cxn ang="0">
                  <a:pos x="308" y="572"/>
                </a:cxn>
                <a:cxn ang="0">
                  <a:pos x="292" y="554"/>
                </a:cxn>
                <a:cxn ang="0">
                  <a:pos x="292" y="517"/>
                </a:cxn>
                <a:cxn ang="0">
                  <a:pos x="292" y="480"/>
                </a:cxn>
                <a:cxn ang="0">
                  <a:pos x="275" y="461"/>
                </a:cxn>
                <a:cxn ang="0">
                  <a:pos x="259" y="442"/>
                </a:cxn>
                <a:cxn ang="0">
                  <a:pos x="243" y="424"/>
                </a:cxn>
                <a:cxn ang="0">
                  <a:pos x="243" y="424"/>
                </a:cxn>
                <a:cxn ang="0">
                  <a:pos x="226" y="405"/>
                </a:cxn>
                <a:cxn ang="0">
                  <a:pos x="210" y="387"/>
                </a:cxn>
                <a:cxn ang="0">
                  <a:pos x="193" y="368"/>
                </a:cxn>
                <a:cxn ang="0">
                  <a:pos x="193" y="331"/>
                </a:cxn>
                <a:cxn ang="0">
                  <a:pos x="177" y="312"/>
                </a:cxn>
                <a:cxn ang="0">
                  <a:pos x="161" y="294"/>
                </a:cxn>
                <a:cxn ang="0">
                  <a:pos x="145" y="275"/>
                </a:cxn>
                <a:cxn ang="0">
                  <a:pos x="128" y="257"/>
                </a:cxn>
                <a:cxn ang="0">
                  <a:pos x="95" y="257"/>
                </a:cxn>
                <a:cxn ang="0">
                  <a:pos x="79" y="275"/>
                </a:cxn>
                <a:cxn ang="0">
                  <a:pos x="46" y="275"/>
                </a:cxn>
                <a:cxn ang="0">
                  <a:pos x="17" y="275"/>
                </a:cxn>
                <a:cxn ang="0">
                  <a:pos x="0" y="257"/>
                </a:cxn>
                <a:cxn ang="0">
                  <a:pos x="0" y="220"/>
                </a:cxn>
                <a:cxn ang="0">
                  <a:pos x="17" y="183"/>
                </a:cxn>
                <a:cxn ang="0">
                  <a:pos x="46" y="149"/>
                </a:cxn>
                <a:cxn ang="0">
                  <a:pos x="46" y="112"/>
                </a:cxn>
                <a:cxn ang="0">
                  <a:pos x="79" y="112"/>
                </a:cxn>
                <a:cxn ang="0">
                  <a:pos x="112" y="112"/>
                </a:cxn>
                <a:cxn ang="0">
                  <a:pos x="177" y="93"/>
                </a:cxn>
                <a:cxn ang="0">
                  <a:pos x="243" y="93"/>
                </a:cxn>
                <a:cxn ang="0">
                  <a:pos x="259" y="75"/>
                </a:cxn>
                <a:cxn ang="0">
                  <a:pos x="275" y="93"/>
                </a:cxn>
                <a:cxn ang="0">
                  <a:pos x="292" y="112"/>
                </a:cxn>
                <a:cxn ang="0">
                  <a:pos x="422" y="75"/>
                </a:cxn>
                <a:cxn ang="0">
                  <a:pos x="439" y="56"/>
                </a:cxn>
              </a:cxnLst>
              <a:rect l="0" t="0" r="r" b="b"/>
              <a:pathLst>
                <a:path w="569" h="591">
                  <a:moveTo>
                    <a:pt x="439" y="38"/>
                  </a:moveTo>
                  <a:lnTo>
                    <a:pt x="455" y="38"/>
                  </a:lnTo>
                  <a:lnTo>
                    <a:pt x="471" y="38"/>
                  </a:lnTo>
                  <a:lnTo>
                    <a:pt x="471" y="19"/>
                  </a:lnTo>
                  <a:lnTo>
                    <a:pt x="471" y="38"/>
                  </a:lnTo>
                  <a:lnTo>
                    <a:pt x="488" y="38"/>
                  </a:lnTo>
                  <a:lnTo>
                    <a:pt x="488" y="19"/>
                  </a:lnTo>
                  <a:lnTo>
                    <a:pt x="504" y="19"/>
                  </a:lnTo>
                  <a:lnTo>
                    <a:pt x="504" y="0"/>
                  </a:lnTo>
                  <a:lnTo>
                    <a:pt x="520" y="0"/>
                  </a:lnTo>
                  <a:lnTo>
                    <a:pt x="520" y="19"/>
                  </a:lnTo>
                  <a:lnTo>
                    <a:pt x="537" y="19"/>
                  </a:lnTo>
                  <a:lnTo>
                    <a:pt x="553" y="19"/>
                  </a:lnTo>
                  <a:lnTo>
                    <a:pt x="553" y="38"/>
                  </a:lnTo>
                  <a:lnTo>
                    <a:pt x="553" y="56"/>
                  </a:lnTo>
                  <a:lnTo>
                    <a:pt x="553" y="38"/>
                  </a:lnTo>
                  <a:lnTo>
                    <a:pt x="569" y="38"/>
                  </a:lnTo>
                  <a:lnTo>
                    <a:pt x="569" y="56"/>
                  </a:lnTo>
                  <a:lnTo>
                    <a:pt x="569" y="75"/>
                  </a:lnTo>
                  <a:lnTo>
                    <a:pt x="569" y="93"/>
                  </a:lnTo>
                  <a:lnTo>
                    <a:pt x="569" y="149"/>
                  </a:lnTo>
                  <a:lnTo>
                    <a:pt x="569" y="164"/>
                  </a:lnTo>
                  <a:lnTo>
                    <a:pt x="553" y="220"/>
                  </a:lnTo>
                  <a:lnTo>
                    <a:pt x="553" y="350"/>
                  </a:lnTo>
                  <a:lnTo>
                    <a:pt x="537" y="405"/>
                  </a:lnTo>
                  <a:lnTo>
                    <a:pt x="488" y="517"/>
                  </a:lnTo>
                  <a:lnTo>
                    <a:pt x="488" y="591"/>
                  </a:lnTo>
                  <a:lnTo>
                    <a:pt x="455" y="572"/>
                  </a:lnTo>
                  <a:lnTo>
                    <a:pt x="406" y="572"/>
                  </a:lnTo>
                  <a:lnTo>
                    <a:pt x="373" y="572"/>
                  </a:lnTo>
                  <a:lnTo>
                    <a:pt x="341" y="572"/>
                  </a:lnTo>
                  <a:lnTo>
                    <a:pt x="308" y="572"/>
                  </a:lnTo>
                  <a:lnTo>
                    <a:pt x="292" y="572"/>
                  </a:lnTo>
                  <a:lnTo>
                    <a:pt x="292" y="554"/>
                  </a:lnTo>
                  <a:lnTo>
                    <a:pt x="292" y="535"/>
                  </a:lnTo>
                  <a:lnTo>
                    <a:pt x="292" y="517"/>
                  </a:lnTo>
                  <a:lnTo>
                    <a:pt x="292" y="498"/>
                  </a:lnTo>
                  <a:lnTo>
                    <a:pt x="292" y="480"/>
                  </a:lnTo>
                  <a:lnTo>
                    <a:pt x="292" y="461"/>
                  </a:lnTo>
                  <a:lnTo>
                    <a:pt x="275" y="461"/>
                  </a:lnTo>
                  <a:lnTo>
                    <a:pt x="259" y="461"/>
                  </a:lnTo>
                  <a:lnTo>
                    <a:pt x="259" y="442"/>
                  </a:lnTo>
                  <a:lnTo>
                    <a:pt x="259" y="424"/>
                  </a:lnTo>
                  <a:lnTo>
                    <a:pt x="243" y="424"/>
                  </a:lnTo>
                  <a:lnTo>
                    <a:pt x="243" y="405"/>
                  </a:lnTo>
                  <a:lnTo>
                    <a:pt x="243" y="424"/>
                  </a:lnTo>
                  <a:lnTo>
                    <a:pt x="243" y="405"/>
                  </a:lnTo>
                  <a:lnTo>
                    <a:pt x="226" y="405"/>
                  </a:lnTo>
                  <a:lnTo>
                    <a:pt x="226" y="387"/>
                  </a:lnTo>
                  <a:lnTo>
                    <a:pt x="210" y="387"/>
                  </a:lnTo>
                  <a:lnTo>
                    <a:pt x="210" y="368"/>
                  </a:lnTo>
                  <a:lnTo>
                    <a:pt x="193" y="368"/>
                  </a:lnTo>
                  <a:lnTo>
                    <a:pt x="193" y="350"/>
                  </a:lnTo>
                  <a:lnTo>
                    <a:pt x="193" y="331"/>
                  </a:lnTo>
                  <a:lnTo>
                    <a:pt x="177" y="331"/>
                  </a:lnTo>
                  <a:lnTo>
                    <a:pt x="177" y="312"/>
                  </a:lnTo>
                  <a:lnTo>
                    <a:pt x="161" y="312"/>
                  </a:lnTo>
                  <a:lnTo>
                    <a:pt x="161" y="294"/>
                  </a:lnTo>
                  <a:lnTo>
                    <a:pt x="145" y="294"/>
                  </a:lnTo>
                  <a:lnTo>
                    <a:pt x="145" y="275"/>
                  </a:lnTo>
                  <a:lnTo>
                    <a:pt x="128" y="275"/>
                  </a:lnTo>
                  <a:lnTo>
                    <a:pt x="128" y="257"/>
                  </a:lnTo>
                  <a:lnTo>
                    <a:pt x="112" y="257"/>
                  </a:lnTo>
                  <a:lnTo>
                    <a:pt x="95" y="257"/>
                  </a:lnTo>
                  <a:lnTo>
                    <a:pt x="95" y="275"/>
                  </a:lnTo>
                  <a:lnTo>
                    <a:pt x="79" y="275"/>
                  </a:lnTo>
                  <a:lnTo>
                    <a:pt x="63" y="275"/>
                  </a:lnTo>
                  <a:lnTo>
                    <a:pt x="46" y="275"/>
                  </a:lnTo>
                  <a:lnTo>
                    <a:pt x="33" y="275"/>
                  </a:lnTo>
                  <a:lnTo>
                    <a:pt x="17" y="275"/>
                  </a:lnTo>
                  <a:lnTo>
                    <a:pt x="0" y="275"/>
                  </a:lnTo>
                  <a:lnTo>
                    <a:pt x="0" y="257"/>
                  </a:lnTo>
                  <a:lnTo>
                    <a:pt x="0" y="238"/>
                  </a:lnTo>
                  <a:lnTo>
                    <a:pt x="0" y="220"/>
                  </a:lnTo>
                  <a:lnTo>
                    <a:pt x="0" y="201"/>
                  </a:lnTo>
                  <a:lnTo>
                    <a:pt x="17" y="183"/>
                  </a:lnTo>
                  <a:lnTo>
                    <a:pt x="33" y="183"/>
                  </a:lnTo>
                  <a:lnTo>
                    <a:pt x="46" y="149"/>
                  </a:lnTo>
                  <a:lnTo>
                    <a:pt x="46" y="130"/>
                  </a:lnTo>
                  <a:lnTo>
                    <a:pt x="46" y="112"/>
                  </a:lnTo>
                  <a:lnTo>
                    <a:pt x="63" y="112"/>
                  </a:lnTo>
                  <a:lnTo>
                    <a:pt x="79" y="112"/>
                  </a:lnTo>
                  <a:lnTo>
                    <a:pt x="95" y="112"/>
                  </a:lnTo>
                  <a:lnTo>
                    <a:pt x="112" y="112"/>
                  </a:lnTo>
                  <a:lnTo>
                    <a:pt x="128" y="112"/>
                  </a:lnTo>
                  <a:lnTo>
                    <a:pt x="177" y="93"/>
                  </a:lnTo>
                  <a:lnTo>
                    <a:pt x="226" y="93"/>
                  </a:lnTo>
                  <a:lnTo>
                    <a:pt x="243" y="93"/>
                  </a:lnTo>
                  <a:lnTo>
                    <a:pt x="259" y="93"/>
                  </a:lnTo>
                  <a:lnTo>
                    <a:pt x="259" y="75"/>
                  </a:lnTo>
                  <a:lnTo>
                    <a:pt x="275" y="75"/>
                  </a:lnTo>
                  <a:lnTo>
                    <a:pt x="275" y="93"/>
                  </a:lnTo>
                  <a:lnTo>
                    <a:pt x="292" y="93"/>
                  </a:lnTo>
                  <a:lnTo>
                    <a:pt x="292" y="112"/>
                  </a:lnTo>
                  <a:lnTo>
                    <a:pt x="422" y="93"/>
                  </a:lnTo>
                  <a:lnTo>
                    <a:pt x="422" y="75"/>
                  </a:lnTo>
                  <a:lnTo>
                    <a:pt x="439" y="75"/>
                  </a:lnTo>
                  <a:lnTo>
                    <a:pt x="439" y="56"/>
                  </a:lnTo>
                  <a:lnTo>
                    <a:pt x="439" y="3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81" name="Group 116"/>
          <p:cNvGrpSpPr>
            <a:grpSpLocks/>
          </p:cNvGrpSpPr>
          <p:nvPr/>
        </p:nvGrpSpPr>
        <p:grpSpPr bwMode="auto">
          <a:xfrm>
            <a:off x="6631843" y="2599974"/>
            <a:ext cx="385596" cy="454672"/>
            <a:chOff x="4850" y="1333"/>
            <a:chExt cx="374" cy="441"/>
          </a:xfrm>
          <a:solidFill>
            <a:schemeClr val="accent5">
              <a:lumMod val="60000"/>
              <a:lumOff val="40000"/>
            </a:schemeClr>
          </a:solidFill>
        </p:grpSpPr>
        <p:sp>
          <p:nvSpPr>
            <p:cNvPr id="482" name="Freeform 118"/>
            <p:cNvSpPr>
              <a:spLocks/>
            </p:cNvSpPr>
            <p:nvPr/>
          </p:nvSpPr>
          <p:spPr bwMode="auto">
            <a:xfrm>
              <a:off x="4850" y="1333"/>
              <a:ext cx="374" cy="441"/>
            </a:xfrm>
            <a:custGeom>
              <a:avLst/>
              <a:gdLst/>
              <a:ahLst/>
              <a:cxnLst>
                <a:cxn ang="0">
                  <a:pos x="82" y="129"/>
                </a:cxn>
                <a:cxn ang="0">
                  <a:pos x="115" y="92"/>
                </a:cxn>
                <a:cxn ang="0">
                  <a:pos x="115" y="74"/>
                </a:cxn>
                <a:cxn ang="0">
                  <a:pos x="131" y="92"/>
                </a:cxn>
                <a:cxn ang="0">
                  <a:pos x="131" y="92"/>
                </a:cxn>
                <a:cxn ang="0">
                  <a:pos x="147" y="74"/>
                </a:cxn>
                <a:cxn ang="0">
                  <a:pos x="164" y="55"/>
                </a:cxn>
                <a:cxn ang="0">
                  <a:pos x="180" y="37"/>
                </a:cxn>
                <a:cxn ang="0">
                  <a:pos x="197" y="18"/>
                </a:cxn>
                <a:cxn ang="0">
                  <a:pos x="227" y="18"/>
                </a:cxn>
                <a:cxn ang="0">
                  <a:pos x="227" y="18"/>
                </a:cxn>
                <a:cxn ang="0">
                  <a:pos x="260" y="18"/>
                </a:cxn>
                <a:cxn ang="0">
                  <a:pos x="276" y="37"/>
                </a:cxn>
                <a:cxn ang="0">
                  <a:pos x="292" y="55"/>
                </a:cxn>
                <a:cxn ang="0">
                  <a:pos x="292" y="92"/>
                </a:cxn>
                <a:cxn ang="0">
                  <a:pos x="309" y="111"/>
                </a:cxn>
                <a:cxn ang="0">
                  <a:pos x="342" y="111"/>
                </a:cxn>
                <a:cxn ang="0">
                  <a:pos x="358" y="129"/>
                </a:cxn>
                <a:cxn ang="0">
                  <a:pos x="374" y="145"/>
                </a:cxn>
                <a:cxn ang="0">
                  <a:pos x="358" y="182"/>
                </a:cxn>
                <a:cxn ang="0">
                  <a:pos x="227" y="348"/>
                </a:cxn>
                <a:cxn ang="0">
                  <a:pos x="164" y="441"/>
                </a:cxn>
                <a:cxn ang="0">
                  <a:pos x="147" y="422"/>
                </a:cxn>
                <a:cxn ang="0">
                  <a:pos x="131" y="404"/>
                </a:cxn>
                <a:cxn ang="0">
                  <a:pos x="98" y="385"/>
                </a:cxn>
                <a:cxn ang="0">
                  <a:pos x="82" y="367"/>
                </a:cxn>
                <a:cxn ang="0">
                  <a:pos x="82" y="330"/>
                </a:cxn>
                <a:cxn ang="0">
                  <a:pos x="66" y="311"/>
                </a:cxn>
                <a:cxn ang="0">
                  <a:pos x="49" y="293"/>
                </a:cxn>
                <a:cxn ang="0">
                  <a:pos x="49" y="293"/>
                </a:cxn>
                <a:cxn ang="0">
                  <a:pos x="33" y="274"/>
                </a:cxn>
                <a:cxn ang="0">
                  <a:pos x="33" y="256"/>
                </a:cxn>
                <a:cxn ang="0">
                  <a:pos x="16" y="237"/>
                </a:cxn>
                <a:cxn ang="0">
                  <a:pos x="0" y="219"/>
                </a:cxn>
                <a:cxn ang="0">
                  <a:pos x="0" y="182"/>
                </a:cxn>
                <a:cxn ang="0">
                  <a:pos x="16" y="163"/>
                </a:cxn>
                <a:cxn ang="0">
                  <a:pos x="0" y="145"/>
                </a:cxn>
                <a:cxn ang="0">
                  <a:pos x="33" y="145"/>
                </a:cxn>
                <a:cxn ang="0">
                  <a:pos x="49" y="129"/>
                </a:cxn>
                <a:cxn ang="0">
                  <a:pos x="33" y="111"/>
                </a:cxn>
                <a:cxn ang="0">
                  <a:pos x="66" y="111"/>
                </a:cxn>
              </a:cxnLst>
              <a:rect l="0" t="0" r="r" b="b"/>
              <a:pathLst>
                <a:path w="374" h="441">
                  <a:moveTo>
                    <a:pt x="66" y="129"/>
                  </a:moveTo>
                  <a:lnTo>
                    <a:pt x="82" y="129"/>
                  </a:lnTo>
                  <a:lnTo>
                    <a:pt x="98" y="111"/>
                  </a:lnTo>
                  <a:lnTo>
                    <a:pt x="115" y="92"/>
                  </a:lnTo>
                  <a:lnTo>
                    <a:pt x="98" y="92"/>
                  </a:lnTo>
                  <a:lnTo>
                    <a:pt x="115" y="74"/>
                  </a:lnTo>
                  <a:lnTo>
                    <a:pt x="115" y="92"/>
                  </a:lnTo>
                  <a:lnTo>
                    <a:pt x="131" y="92"/>
                  </a:lnTo>
                  <a:lnTo>
                    <a:pt x="131" y="111"/>
                  </a:lnTo>
                  <a:lnTo>
                    <a:pt x="131" y="92"/>
                  </a:lnTo>
                  <a:lnTo>
                    <a:pt x="147" y="92"/>
                  </a:lnTo>
                  <a:lnTo>
                    <a:pt x="147" y="74"/>
                  </a:lnTo>
                  <a:lnTo>
                    <a:pt x="164" y="74"/>
                  </a:lnTo>
                  <a:lnTo>
                    <a:pt x="164" y="55"/>
                  </a:lnTo>
                  <a:lnTo>
                    <a:pt x="180" y="55"/>
                  </a:lnTo>
                  <a:lnTo>
                    <a:pt x="180" y="37"/>
                  </a:lnTo>
                  <a:lnTo>
                    <a:pt x="197" y="37"/>
                  </a:lnTo>
                  <a:lnTo>
                    <a:pt x="197" y="18"/>
                  </a:lnTo>
                  <a:lnTo>
                    <a:pt x="210" y="18"/>
                  </a:lnTo>
                  <a:lnTo>
                    <a:pt x="227" y="18"/>
                  </a:lnTo>
                  <a:lnTo>
                    <a:pt x="227" y="0"/>
                  </a:lnTo>
                  <a:lnTo>
                    <a:pt x="227" y="18"/>
                  </a:lnTo>
                  <a:lnTo>
                    <a:pt x="243" y="18"/>
                  </a:lnTo>
                  <a:lnTo>
                    <a:pt x="260" y="18"/>
                  </a:lnTo>
                  <a:lnTo>
                    <a:pt x="276" y="18"/>
                  </a:lnTo>
                  <a:lnTo>
                    <a:pt x="276" y="37"/>
                  </a:lnTo>
                  <a:lnTo>
                    <a:pt x="292" y="37"/>
                  </a:lnTo>
                  <a:lnTo>
                    <a:pt x="292" y="55"/>
                  </a:lnTo>
                  <a:lnTo>
                    <a:pt x="292" y="74"/>
                  </a:lnTo>
                  <a:lnTo>
                    <a:pt x="292" y="92"/>
                  </a:lnTo>
                  <a:lnTo>
                    <a:pt x="309" y="92"/>
                  </a:lnTo>
                  <a:lnTo>
                    <a:pt x="309" y="111"/>
                  </a:lnTo>
                  <a:lnTo>
                    <a:pt x="325" y="111"/>
                  </a:lnTo>
                  <a:lnTo>
                    <a:pt x="342" y="111"/>
                  </a:lnTo>
                  <a:lnTo>
                    <a:pt x="342" y="129"/>
                  </a:lnTo>
                  <a:lnTo>
                    <a:pt x="358" y="129"/>
                  </a:lnTo>
                  <a:lnTo>
                    <a:pt x="358" y="145"/>
                  </a:lnTo>
                  <a:lnTo>
                    <a:pt x="374" y="145"/>
                  </a:lnTo>
                  <a:lnTo>
                    <a:pt x="358" y="163"/>
                  </a:lnTo>
                  <a:lnTo>
                    <a:pt x="358" y="182"/>
                  </a:lnTo>
                  <a:lnTo>
                    <a:pt x="342" y="182"/>
                  </a:lnTo>
                  <a:lnTo>
                    <a:pt x="227" y="348"/>
                  </a:lnTo>
                  <a:lnTo>
                    <a:pt x="210" y="367"/>
                  </a:lnTo>
                  <a:lnTo>
                    <a:pt x="164" y="441"/>
                  </a:lnTo>
                  <a:lnTo>
                    <a:pt x="164" y="422"/>
                  </a:lnTo>
                  <a:lnTo>
                    <a:pt x="147" y="422"/>
                  </a:lnTo>
                  <a:lnTo>
                    <a:pt x="131" y="422"/>
                  </a:lnTo>
                  <a:lnTo>
                    <a:pt x="131" y="404"/>
                  </a:lnTo>
                  <a:lnTo>
                    <a:pt x="115" y="404"/>
                  </a:lnTo>
                  <a:lnTo>
                    <a:pt x="98" y="385"/>
                  </a:lnTo>
                  <a:lnTo>
                    <a:pt x="82" y="385"/>
                  </a:lnTo>
                  <a:lnTo>
                    <a:pt x="82" y="367"/>
                  </a:lnTo>
                  <a:lnTo>
                    <a:pt x="82" y="348"/>
                  </a:lnTo>
                  <a:lnTo>
                    <a:pt x="82" y="330"/>
                  </a:lnTo>
                  <a:lnTo>
                    <a:pt x="66" y="330"/>
                  </a:lnTo>
                  <a:lnTo>
                    <a:pt x="66" y="311"/>
                  </a:lnTo>
                  <a:lnTo>
                    <a:pt x="49" y="311"/>
                  </a:lnTo>
                  <a:lnTo>
                    <a:pt x="49" y="293"/>
                  </a:lnTo>
                  <a:lnTo>
                    <a:pt x="33" y="293"/>
                  </a:lnTo>
                  <a:lnTo>
                    <a:pt x="49" y="293"/>
                  </a:lnTo>
                  <a:lnTo>
                    <a:pt x="33" y="293"/>
                  </a:lnTo>
                  <a:lnTo>
                    <a:pt x="33" y="274"/>
                  </a:lnTo>
                  <a:lnTo>
                    <a:pt x="16" y="274"/>
                  </a:lnTo>
                  <a:lnTo>
                    <a:pt x="33" y="256"/>
                  </a:lnTo>
                  <a:lnTo>
                    <a:pt x="16" y="256"/>
                  </a:lnTo>
                  <a:lnTo>
                    <a:pt x="16" y="237"/>
                  </a:lnTo>
                  <a:lnTo>
                    <a:pt x="0" y="237"/>
                  </a:lnTo>
                  <a:lnTo>
                    <a:pt x="0" y="219"/>
                  </a:lnTo>
                  <a:lnTo>
                    <a:pt x="0" y="200"/>
                  </a:lnTo>
                  <a:lnTo>
                    <a:pt x="0" y="182"/>
                  </a:lnTo>
                  <a:lnTo>
                    <a:pt x="16" y="182"/>
                  </a:lnTo>
                  <a:lnTo>
                    <a:pt x="16" y="163"/>
                  </a:lnTo>
                  <a:lnTo>
                    <a:pt x="0" y="163"/>
                  </a:lnTo>
                  <a:lnTo>
                    <a:pt x="0" y="145"/>
                  </a:lnTo>
                  <a:lnTo>
                    <a:pt x="16" y="145"/>
                  </a:lnTo>
                  <a:lnTo>
                    <a:pt x="33" y="145"/>
                  </a:lnTo>
                  <a:lnTo>
                    <a:pt x="33" y="129"/>
                  </a:lnTo>
                  <a:lnTo>
                    <a:pt x="49" y="129"/>
                  </a:lnTo>
                  <a:lnTo>
                    <a:pt x="33" y="129"/>
                  </a:lnTo>
                  <a:lnTo>
                    <a:pt x="33" y="111"/>
                  </a:lnTo>
                  <a:lnTo>
                    <a:pt x="49" y="111"/>
                  </a:lnTo>
                  <a:lnTo>
                    <a:pt x="66" y="111"/>
                  </a:lnTo>
                  <a:lnTo>
                    <a:pt x="66" y="1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Freeform 117"/>
            <p:cNvSpPr>
              <a:spLocks/>
            </p:cNvSpPr>
            <p:nvPr/>
          </p:nvSpPr>
          <p:spPr bwMode="auto">
            <a:xfrm>
              <a:off x="4850" y="1333"/>
              <a:ext cx="374" cy="441"/>
            </a:xfrm>
            <a:custGeom>
              <a:avLst/>
              <a:gdLst/>
              <a:ahLst/>
              <a:cxnLst>
                <a:cxn ang="0">
                  <a:pos x="82" y="129"/>
                </a:cxn>
                <a:cxn ang="0">
                  <a:pos x="115" y="92"/>
                </a:cxn>
                <a:cxn ang="0">
                  <a:pos x="115" y="74"/>
                </a:cxn>
                <a:cxn ang="0">
                  <a:pos x="131" y="92"/>
                </a:cxn>
                <a:cxn ang="0">
                  <a:pos x="131" y="92"/>
                </a:cxn>
                <a:cxn ang="0">
                  <a:pos x="147" y="74"/>
                </a:cxn>
                <a:cxn ang="0">
                  <a:pos x="164" y="55"/>
                </a:cxn>
                <a:cxn ang="0">
                  <a:pos x="180" y="37"/>
                </a:cxn>
                <a:cxn ang="0">
                  <a:pos x="197" y="18"/>
                </a:cxn>
                <a:cxn ang="0">
                  <a:pos x="227" y="18"/>
                </a:cxn>
                <a:cxn ang="0">
                  <a:pos x="227" y="18"/>
                </a:cxn>
                <a:cxn ang="0">
                  <a:pos x="260" y="18"/>
                </a:cxn>
                <a:cxn ang="0">
                  <a:pos x="276" y="37"/>
                </a:cxn>
                <a:cxn ang="0">
                  <a:pos x="292" y="55"/>
                </a:cxn>
                <a:cxn ang="0">
                  <a:pos x="292" y="92"/>
                </a:cxn>
                <a:cxn ang="0">
                  <a:pos x="309" y="111"/>
                </a:cxn>
                <a:cxn ang="0">
                  <a:pos x="342" y="111"/>
                </a:cxn>
                <a:cxn ang="0">
                  <a:pos x="358" y="129"/>
                </a:cxn>
                <a:cxn ang="0">
                  <a:pos x="374" y="145"/>
                </a:cxn>
                <a:cxn ang="0">
                  <a:pos x="358" y="182"/>
                </a:cxn>
                <a:cxn ang="0">
                  <a:pos x="227" y="348"/>
                </a:cxn>
                <a:cxn ang="0">
                  <a:pos x="164" y="441"/>
                </a:cxn>
                <a:cxn ang="0">
                  <a:pos x="147" y="422"/>
                </a:cxn>
                <a:cxn ang="0">
                  <a:pos x="131" y="404"/>
                </a:cxn>
                <a:cxn ang="0">
                  <a:pos x="98" y="385"/>
                </a:cxn>
                <a:cxn ang="0">
                  <a:pos x="82" y="367"/>
                </a:cxn>
                <a:cxn ang="0">
                  <a:pos x="82" y="330"/>
                </a:cxn>
                <a:cxn ang="0">
                  <a:pos x="66" y="311"/>
                </a:cxn>
                <a:cxn ang="0">
                  <a:pos x="49" y="293"/>
                </a:cxn>
                <a:cxn ang="0">
                  <a:pos x="49" y="293"/>
                </a:cxn>
                <a:cxn ang="0">
                  <a:pos x="33" y="274"/>
                </a:cxn>
                <a:cxn ang="0">
                  <a:pos x="33" y="256"/>
                </a:cxn>
                <a:cxn ang="0">
                  <a:pos x="16" y="237"/>
                </a:cxn>
                <a:cxn ang="0">
                  <a:pos x="0" y="219"/>
                </a:cxn>
                <a:cxn ang="0">
                  <a:pos x="0" y="182"/>
                </a:cxn>
                <a:cxn ang="0">
                  <a:pos x="16" y="163"/>
                </a:cxn>
                <a:cxn ang="0">
                  <a:pos x="0" y="145"/>
                </a:cxn>
                <a:cxn ang="0">
                  <a:pos x="33" y="145"/>
                </a:cxn>
                <a:cxn ang="0">
                  <a:pos x="49" y="129"/>
                </a:cxn>
                <a:cxn ang="0">
                  <a:pos x="33" y="111"/>
                </a:cxn>
                <a:cxn ang="0">
                  <a:pos x="66" y="111"/>
                </a:cxn>
              </a:cxnLst>
              <a:rect l="0" t="0" r="r" b="b"/>
              <a:pathLst>
                <a:path w="374" h="441">
                  <a:moveTo>
                    <a:pt x="66" y="129"/>
                  </a:moveTo>
                  <a:lnTo>
                    <a:pt x="82" y="129"/>
                  </a:lnTo>
                  <a:lnTo>
                    <a:pt x="98" y="111"/>
                  </a:lnTo>
                  <a:lnTo>
                    <a:pt x="115" y="92"/>
                  </a:lnTo>
                  <a:lnTo>
                    <a:pt x="98" y="92"/>
                  </a:lnTo>
                  <a:lnTo>
                    <a:pt x="115" y="74"/>
                  </a:lnTo>
                  <a:lnTo>
                    <a:pt x="115" y="92"/>
                  </a:lnTo>
                  <a:lnTo>
                    <a:pt x="131" y="92"/>
                  </a:lnTo>
                  <a:lnTo>
                    <a:pt x="131" y="111"/>
                  </a:lnTo>
                  <a:lnTo>
                    <a:pt x="131" y="92"/>
                  </a:lnTo>
                  <a:lnTo>
                    <a:pt x="147" y="92"/>
                  </a:lnTo>
                  <a:lnTo>
                    <a:pt x="147" y="74"/>
                  </a:lnTo>
                  <a:lnTo>
                    <a:pt x="164" y="74"/>
                  </a:lnTo>
                  <a:lnTo>
                    <a:pt x="164" y="55"/>
                  </a:lnTo>
                  <a:lnTo>
                    <a:pt x="180" y="55"/>
                  </a:lnTo>
                  <a:lnTo>
                    <a:pt x="180" y="37"/>
                  </a:lnTo>
                  <a:lnTo>
                    <a:pt x="197" y="37"/>
                  </a:lnTo>
                  <a:lnTo>
                    <a:pt x="197" y="18"/>
                  </a:lnTo>
                  <a:lnTo>
                    <a:pt x="210" y="18"/>
                  </a:lnTo>
                  <a:lnTo>
                    <a:pt x="227" y="18"/>
                  </a:lnTo>
                  <a:lnTo>
                    <a:pt x="227" y="0"/>
                  </a:lnTo>
                  <a:lnTo>
                    <a:pt x="227" y="18"/>
                  </a:lnTo>
                  <a:lnTo>
                    <a:pt x="243" y="18"/>
                  </a:lnTo>
                  <a:lnTo>
                    <a:pt x="260" y="18"/>
                  </a:lnTo>
                  <a:lnTo>
                    <a:pt x="276" y="18"/>
                  </a:lnTo>
                  <a:lnTo>
                    <a:pt x="276" y="37"/>
                  </a:lnTo>
                  <a:lnTo>
                    <a:pt x="292" y="37"/>
                  </a:lnTo>
                  <a:lnTo>
                    <a:pt x="292" y="55"/>
                  </a:lnTo>
                  <a:lnTo>
                    <a:pt x="292" y="74"/>
                  </a:lnTo>
                  <a:lnTo>
                    <a:pt x="292" y="92"/>
                  </a:lnTo>
                  <a:lnTo>
                    <a:pt x="309" y="92"/>
                  </a:lnTo>
                  <a:lnTo>
                    <a:pt x="309" y="111"/>
                  </a:lnTo>
                  <a:lnTo>
                    <a:pt x="325" y="111"/>
                  </a:lnTo>
                  <a:lnTo>
                    <a:pt x="342" y="111"/>
                  </a:lnTo>
                  <a:lnTo>
                    <a:pt x="342" y="129"/>
                  </a:lnTo>
                  <a:lnTo>
                    <a:pt x="358" y="129"/>
                  </a:lnTo>
                  <a:lnTo>
                    <a:pt x="358" y="145"/>
                  </a:lnTo>
                  <a:lnTo>
                    <a:pt x="374" y="145"/>
                  </a:lnTo>
                  <a:lnTo>
                    <a:pt x="358" y="163"/>
                  </a:lnTo>
                  <a:lnTo>
                    <a:pt x="358" y="182"/>
                  </a:lnTo>
                  <a:lnTo>
                    <a:pt x="342" y="182"/>
                  </a:lnTo>
                  <a:lnTo>
                    <a:pt x="227" y="348"/>
                  </a:lnTo>
                  <a:lnTo>
                    <a:pt x="210" y="367"/>
                  </a:lnTo>
                  <a:lnTo>
                    <a:pt x="164" y="441"/>
                  </a:lnTo>
                  <a:lnTo>
                    <a:pt x="164" y="422"/>
                  </a:lnTo>
                  <a:lnTo>
                    <a:pt x="147" y="422"/>
                  </a:lnTo>
                  <a:lnTo>
                    <a:pt x="131" y="422"/>
                  </a:lnTo>
                  <a:lnTo>
                    <a:pt x="131" y="404"/>
                  </a:lnTo>
                  <a:lnTo>
                    <a:pt x="115" y="404"/>
                  </a:lnTo>
                  <a:lnTo>
                    <a:pt x="98" y="385"/>
                  </a:lnTo>
                  <a:lnTo>
                    <a:pt x="82" y="385"/>
                  </a:lnTo>
                  <a:lnTo>
                    <a:pt x="82" y="367"/>
                  </a:lnTo>
                  <a:lnTo>
                    <a:pt x="82" y="348"/>
                  </a:lnTo>
                  <a:lnTo>
                    <a:pt x="82" y="330"/>
                  </a:lnTo>
                  <a:lnTo>
                    <a:pt x="66" y="330"/>
                  </a:lnTo>
                  <a:lnTo>
                    <a:pt x="66" y="311"/>
                  </a:lnTo>
                  <a:lnTo>
                    <a:pt x="49" y="311"/>
                  </a:lnTo>
                  <a:lnTo>
                    <a:pt x="49" y="293"/>
                  </a:lnTo>
                  <a:lnTo>
                    <a:pt x="33" y="293"/>
                  </a:lnTo>
                  <a:lnTo>
                    <a:pt x="49" y="293"/>
                  </a:lnTo>
                  <a:lnTo>
                    <a:pt x="33" y="293"/>
                  </a:lnTo>
                  <a:lnTo>
                    <a:pt x="33" y="274"/>
                  </a:lnTo>
                  <a:lnTo>
                    <a:pt x="16" y="274"/>
                  </a:lnTo>
                  <a:lnTo>
                    <a:pt x="33" y="256"/>
                  </a:lnTo>
                  <a:lnTo>
                    <a:pt x="16" y="256"/>
                  </a:lnTo>
                  <a:lnTo>
                    <a:pt x="16" y="237"/>
                  </a:lnTo>
                  <a:lnTo>
                    <a:pt x="0" y="237"/>
                  </a:lnTo>
                  <a:lnTo>
                    <a:pt x="0" y="219"/>
                  </a:lnTo>
                  <a:lnTo>
                    <a:pt x="0" y="200"/>
                  </a:lnTo>
                  <a:lnTo>
                    <a:pt x="0" y="182"/>
                  </a:lnTo>
                  <a:lnTo>
                    <a:pt x="16" y="182"/>
                  </a:lnTo>
                  <a:lnTo>
                    <a:pt x="16" y="163"/>
                  </a:lnTo>
                  <a:lnTo>
                    <a:pt x="0" y="163"/>
                  </a:lnTo>
                  <a:lnTo>
                    <a:pt x="0" y="145"/>
                  </a:lnTo>
                  <a:lnTo>
                    <a:pt x="16" y="145"/>
                  </a:lnTo>
                  <a:lnTo>
                    <a:pt x="33" y="145"/>
                  </a:lnTo>
                  <a:lnTo>
                    <a:pt x="33" y="129"/>
                  </a:lnTo>
                  <a:lnTo>
                    <a:pt x="49" y="129"/>
                  </a:lnTo>
                  <a:lnTo>
                    <a:pt x="33" y="129"/>
                  </a:lnTo>
                  <a:lnTo>
                    <a:pt x="33" y="111"/>
                  </a:lnTo>
                  <a:lnTo>
                    <a:pt x="49" y="111"/>
                  </a:lnTo>
                  <a:lnTo>
                    <a:pt x="66" y="111"/>
                  </a:lnTo>
                  <a:lnTo>
                    <a:pt x="66" y="12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84" name="Group 113"/>
          <p:cNvGrpSpPr>
            <a:grpSpLocks/>
          </p:cNvGrpSpPr>
          <p:nvPr/>
        </p:nvGrpSpPr>
        <p:grpSpPr bwMode="auto">
          <a:xfrm>
            <a:off x="4210013" y="2617501"/>
            <a:ext cx="451580" cy="588702"/>
            <a:chOff x="2501" y="1350"/>
            <a:chExt cx="438" cy="571"/>
          </a:xfrm>
          <a:solidFill>
            <a:schemeClr val="accent5">
              <a:lumMod val="60000"/>
              <a:lumOff val="40000"/>
            </a:schemeClr>
          </a:solidFill>
        </p:grpSpPr>
        <p:sp>
          <p:nvSpPr>
            <p:cNvPr id="485" name="Freeform 115"/>
            <p:cNvSpPr>
              <a:spLocks/>
            </p:cNvSpPr>
            <p:nvPr/>
          </p:nvSpPr>
          <p:spPr bwMode="auto">
            <a:xfrm>
              <a:off x="2501" y="1350"/>
              <a:ext cx="438" cy="571"/>
            </a:xfrm>
            <a:custGeom>
              <a:avLst/>
              <a:gdLst/>
              <a:ahLst/>
              <a:cxnLst>
                <a:cxn ang="0">
                  <a:pos x="81" y="19"/>
                </a:cxn>
                <a:cxn ang="0">
                  <a:pos x="81" y="0"/>
                </a:cxn>
                <a:cxn ang="0">
                  <a:pos x="81" y="19"/>
                </a:cxn>
                <a:cxn ang="0">
                  <a:pos x="98" y="19"/>
                </a:cxn>
                <a:cxn ang="0">
                  <a:pos x="98" y="37"/>
                </a:cxn>
                <a:cxn ang="0">
                  <a:pos x="114" y="37"/>
                </a:cxn>
                <a:cxn ang="0">
                  <a:pos x="130" y="37"/>
                </a:cxn>
                <a:cxn ang="0">
                  <a:pos x="147" y="37"/>
                </a:cxn>
                <a:cxn ang="0">
                  <a:pos x="163" y="37"/>
                </a:cxn>
                <a:cxn ang="0">
                  <a:pos x="179" y="19"/>
                </a:cxn>
                <a:cxn ang="0">
                  <a:pos x="179" y="37"/>
                </a:cxn>
                <a:cxn ang="0">
                  <a:pos x="196" y="37"/>
                </a:cxn>
                <a:cxn ang="0">
                  <a:pos x="212" y="37"/>
                </a:cxn>
                <a:cxn ang="0">
                  <a:pos x="228" y="37"/>
                </a:cxn>
                <a:cxn ang="0">
                  <a:pos x="261" y="37"/>
                </a:cxn>
                <a:cxn ang="0">
                  <a:pos x="261" y="56"/>
                </a:cxn>
                <a:cxn ang="0">
                  <a:pos x="261" y="74"/>
                </a:cxn>
                <a:cxn ang="0">
                  <a:pos x="261" y="93"/>
                </a:cxn>
                <a:cxn ang="0">
                  <a:pos x="261" y="127"/>
                </a:cxn>
                <a:cxn ang="0">
                  <a:pos x="277" y="127"/>
                </a:cxn>
                <a:cxn ang="0">
                  <a:pos x="277" y="145"/>
                </a:cxn>
                <a:cxn ang="0">
                  <a:pos x="277" y="164"/>
                </a:cxn>
                <a:cxn ang="0">
                  <a:pos x="294" y="182"/>
                </a:cxn>
                <a:cxn ang="0">
                  <a:pos x="307" y="219"/>
                </a:cxn>
                <a:cxn ang="0">
                  <a:pos x="307" y="238"/>
                </a:cxn>
                <a:cxn ang="0">
                  <a:pos x="357" y="330"/>
                </a:cxn>
                <a:cxn ang="0">
                  <a:pos x="405" y="349"/>
                </a:cxn>
                <a:cxn ang="0">
                  <a:pos x="389" y="367"/>
                </a:cxn>
                <a:cxn ang="0">
                  <a:pos x="389" y="386"/>
                </a:cxn>
                <a:cxn ang="0">
                  <a:pos x="405" y="405"/>
                </a:cxn>
                <a:cxn ang="0">
                  <a:pos x="405" y="423"/>
                </a:cxn>
                <a:cxn ang="0">
                  <a:pos x="438" y="442"/>
                </a:cxn>
                <a:cxn ang="0">
                  <a:pos x="422" y="460"/>
                </a:cxn>
                <a:cxn ang="0">
                  <a:pos x="422" y="479"/>
                </a:cxn>
                <a:cxn ang="0">
                  <a:pos x="422" y="534"/>
                </a:cxn>
                <a:cxn ang="0">
                  <a:pos x="422" y="571"/>
                </a:cxn>
                <a:cxn ang="0">
                  <a:pos x="389" y="571"/>
                </a:cxn>
                <a:cxn ang="0">
                  <a:pos x="294" y="571"/>
                </a:cxn>
                <a:cxn ang="0">
                  <a:pos x="196" y="553"/>
                </a:cxn>
                <a:cxn ang="0">
                  <a:pos x="179" y="553"/>
                </a:cxn>
                <a:cxn ang="0">
                  <a:pos x="81" y="553"/>
                </a:cxn>
                <a:cxn ang="0">
                  <a:pos x="0" y="553"/>
                </a:cxn>
                <a:cxn ang="0">
                  <a:pos x="0" y="479"/>
                </a:cxn>
                <a:cxn ang="0">
                  <a:pos x="49" y="367"/>
                </a:cxn>
                <a:cxn ang="0">
                  <a:pos x="65" y="312"/>
                </a:cxn>
                <a:cxn ang="0">
                  <a:pos x="65" y="182"/>
                </a:cxn>
                <a:cxn ang="0">
                  <a:pos x="81" y="127"/>
                </a:cxn>
                <a:cxn ang="0">
                  <a:pos x="81" y="111"/>
                </a:cxn>
                <a:cxn ang="0">
                  <a:pos x="81" y="56"/>
                </a:cxn>
                <a:cxn ang="0">
                  <a:pos x="81" y="37"/>
                </a:cxn>
                <a:cxn ang="0">
                  <a:pos x="81" y="19"/>
                </a:cxn>
              </a:cxnLst>
              <a:rect l="0" t="0" r="r" b="b"/>
              <a:pathLst>
                <a:path w="438" h="571">
                  <a:moveTo>
                    <a:pt x="81" y="19"/>
                  </a:moveTo>
                  <a:lnTo>
                    <a:pt x="81" y="0"/>
                  </a:lnTo>
                  <a:lnTo>
                    <a:pt x="81" y="19"/>
                  </a:lnTo>
                  <a:lnTo>
                    <a:pt x="98" y="19"/>
                  </a:lnTo>
                  <a:lnTo>
                    <a:pt x="98" y="37"/>
                  </a:lnTo>
                  <a:lnTo>
                    <a:pt x="114" y="37"/>
                  </a:lnTo>
                  <a:lnTo>
                    <a:pt x="130" y="37"/>
                  </a:lnTo>
                  <a:lnTo>
                    <a:pt x="147" y="37"/>
                  </a:lnTo>
                  <a:lnTo>
                    <a:pt x="163" y="37"/>
                  </a:lnTo>
                  <a:lnTo>
                    <a:pt x="179" y="19"/>
                  </a:lnTo>
                  <a:lnTo>
                    <a:pt x="179" y="37"/>
                  </a:lnTo>
                  <a:lnTo>
                    <a:pt x="196" y="37"/>
                  </a:lnTo>
                  <a:lnTo>
                    <a:pt x="212" y="37"/>
                  </a:lnTo>
                  <a:lnTo>
                    <a:pt x="228" y="37"/>
                  </a:lnTo>
                  <a:lnTo>
                    <a:pt x="261" y="37"/>
                  </a:lnTo>
                  <a:lnTo>
                    <a:pt x="261" y="56"/>
                  </a:lnTo>
                  <a:lnTo>
                    <a:pt x="261" y="74"/>
                  </a:lnTo>
                  <a:lnTo>
                    <a:pt x="261" y="93"/>
                  </a:lnTo>
                  <a:lnTo>
                    <a:pt x="261" y="127"/>
                  </a:lnTo>
                  <a:lnTo>
                    <a:pt x="277" y="127"/>
                  </a:lnTo>
                  <a:lnTo>
                    <a:pt x="277" y="145"/>
                  </a:lnTo>
                  <a:lnTo>
                    <a:pt x="277" y="164"/>
                  </a:lnTo>
                  <a:lnTo>
                    <a:pt x="294" y="182"/>
                  </a:lnTo>
                  <a:lnTo>
                    <a:pt x="307" y="219"/>
                  </a:lnTo>
                  <a:lnTo>
                    <a:pt x="307" y="238"/>
                  </a:lnTo>
                  <a:lnTo>
                    <a:pt x="357" y="330"/>
                  </a:lnTo>
                  <a:lnTo>
                    <a:pt x="405" y="349"/>
                  </a:lnTo>
                  <a:lnTo>
                    <a:pt x="389" y="367"/>
                  </a:lnTo>
                  <a:lnTo>
                    <a:pt x="389" y="386"/>
                  </a:lnTo>
                  <a:lnTo>
                    <a:pt x="405" y="405"/>
                  </a:lnTo>
                  <a:lnTo>
                    <a:pt x="405" y="423"/>
                  </a:lnTo>
                  <a:lnTo>
                    <a:pt x="438" y="442"/>
                  </a:lnTo>
                  <a:lnTo>
                    <a:pt x="422" y="460"/>
                  </a:lnTo>
                  <a:lnTo>
                    <a:pt x="422" y="479"/>
                  </a:lnTo>
                  <a:lnTo>
                    <a:pt x="422" y="534"/>
                  </a:lnTo>
                  <a:lnTo>
                    <a:pt x="422" y="571"/>
                  </a:lnTo>
                  <a:lnTo>
                    <a:pt x="389" y="571"/>
                  </a:lnTo>
                  <a:lnTo>
                    <a:pt x="294" y="571"/>
                  </a:lnTo>
                  <a:lnTo>
                    <a:pt x="196" y="553"/>
                  </a:lnTo>
                  <a:lnTo>
                    <a:pt x="179" y="553"/>
                  </a:lnTo>
                  <a:lnTo>
                    <a:pt x="81" y="553"/>
                  </a:lnTo>
                  <a:lnTo>
                    <a:pt x="0" y="553"/>
                  </a:lnTo>
                  <a:lnTo>
                    <a:pt x="0" y="479"/>
                  </a:lnTo>
                  <a:lnTo>
                    <a:pt x="49" y="367"/>
                  </a:lnTo>
                  <a:lnTo>
                    <a:pt x="65" y="312"/>
                  </a:lnTo>
                  <a:lnTo>
                    <a:pt x="65" y="182"/>
                  </a:lnTo>
                  <a:lnTo>
                    <a:pt x="81" y="127"/>
                  </a:lnTo>
                  <a:lnTo>
                    <a:pt x="81" y="111"/>
                  </a:lnTo>
                  <a:lnTo>
                    <a:pt x="81" y="56"/>
                  </a:lnTo>
                  <a:lnTo>
                    <a:pt x="81" y="37"/>
                  </a:lnTo>
                  <a:lnTo>
                    <a:pt x="81"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6" name="Freeform 114"/>
            <p:cNvSpPr>
              <a:spLocks/>
            </p:cNvSpPr>
            <p:nvPr/>
          </p:nvSpPr>
          <p:spPr bwMode="auto">
            <a:xfrm>
              <a:off x="2501" y="1350"/>
              <a:ext cx="438" cy="571"/>
            </a:xfrm>
            <a:custGeom>
              <a:avLst/>
              <a:gdLst/>
              <a:ahLst/>
              <a:cxnLst>
                <a:cxn ang="0">
                  <a:pos x="81" y="19"/>
                </a:cxn>
                <a:cxn ang="0">
                  <a:pos x="81" y="0"/>
                </a:cxn>
                <a:cxn ang="0">
                  <a:pos x="81" y="19"/>
                </a:cxn>
                <a:cxn ang="0">
                  <a:pos x="98" y="19"/>
                </a:cxn>
                <a:cxn ang="0">
                  <a:pos x="98" y="37"/>
                </a:cxn>
                <a:cxn ang="0">
                  <a:pos x="114" y="37"/>
                </a:cxn>
                <a:cxn ang="0">
                  <a:pos x="130" y="37"/>
                </a:cxn>
                <a:cxn ang="0">
                  <a:pos x="147" y="37"/>
                </a:cxn>
                <a:cxn ang="0">
                  <a:pos x="163" y="37"/>
                </a:cxn>
                <a:cxn ang="0">
                  <a:pos x="179" y="19"/>
                </a:cxn>
                <a:cxn ang="0">
                  <a:pos x="179" y="37"/>
                </a:cxn>
                <a:cxn ang="0">
                  <a:pos x="196" y="37"/>
                </a:cxn>
                <a:cxn ang="0">
                  <a:pos x="212" y="37"/>
                </a:cxn>
                <a:cxn ang="0">
                  <a:pos x="228" y="37"/>
                </a:cxn>
                <a:cxn ang="0">
                  <a:pos x="261" y="37"/>
                </a:cxn>
                <a:cxn ang="0">
                  <a:pos x="261" y="56"/>
                </a:cxn>
                <a:cxn ang="0">
                  <a:pos x="261" y="74"/>
                </a:cxn>
                <a:cxn ang="0">
                  <a:pos x="261" y="93"/>
                </a:cxn>
                <a:cxn ang="0">
                  <a:pos x="261" y="127"/>
                </a:cxn>
                <a:cxn ang="0">
                  <a:pos x="277" y="127"/>
                </a:cxn>
                <a:cxn ang="0">
                  <a:pos x="277" y="145"/>
                </a:cxn>
                <a:cxn ang="0">
                  <a:pos x="277" y="164"/>
                </a:cxn>
                <a:cxn ang="0">
                  <a:pos x="294" y="182"/>
                </a:cxn>
                <a:cxn ang="0">
                  <a:pos x="307" y="219"/>
                </a:cxn>
                <a:cxn ang="0">
                  <a:pos x="307" y="238"/>
                </a:cxn>
                <a:cxn ang="0">
                  <a:pos x="357" y="330"/>
                </a:cxn>
                <a:cxn ang="0">
                  <a:pos x="405" y="349"/>
                </a:cxn>
                <a:cxn ang="0">
                  <a:pos x="389" y="367"/>
                </a:cxn>
                <a:cxn ang="0">
                  <a:pos x="389" y="386"/>
                </a:cxn>
                <a:cxn ang="0">
                  <a:pos x="405" y="405"/>
                </a:cxn>
                <a:cxn ang="0">
                  <a:pos x="405" y="423"/>
                </a:cxn>
                <a:cxn ang="0">
                  <a:pos x="438" y="442"/>
                </a:cxn>
                <a:cxn ang="0">
                  <a:pos x="422" y="460"/>
                </a:cxn>
                <a:cxn ang="0">
                  <a:pos x="422" y="479"/>
                </a:cxn>
                <a:cxn ang="0">
                  <a:pos x="422" y="534"/>
                </a:cxn>
                <a:cxn ang="0">
                  <a:pos x="422" y="571"/>
                </a:cxn>
                <a:cxn ang="0">
                  <a:pos x="389" y="571"/>
                </a:cxn>
                <a:cxn ang="0">
                  <a:pos x="294" y="571"/>
                </a:cxn>
                <a:cxn ang="0">
                  <a:pos x="196" y="553"/>
                </a:cxn>
                <a:cxn ang="0">
                  <a:pos x="179" y="553"/>
                </a:cxn>
                <a:cxn ang="0">
                  <a:pos x="81" y="553"/>
                </a:cxn>
                <a:cxn ang="0">
                  <a:pos x="0" y="553"/>
                </a:cxn>
                <a:cxn ang="0">
                  <a:pos x="0" y="479"/>
                </a:cxn>
                <a:cxn ang="0">
                  <a:pos x="49" y="367"/>
                </a:cxn>
                <a:cxn ang="0">
                  <a:pos x="65" y="312"/>
                </a:cxn>
                <a:cxn ang="0">
                  <a:pos x="65" y="182"/>
                </a:cxn>
                <a:cxn ang="0">
                  <a:pos x="81" y="127"/>
                </a:cxn>
                <a:cxn ang="0">
                  <a:pos x="81" y="111"/>
                </a:cxn>
                <a:cxn ang="0">
                  <a:pos x="81" y="56"/>
                </a:cxn>
                <a:cxn ang="0">
                  <a:pos x="81" y="37"/>
                </a:cxn>
                <a:cxn ang="0">
                  <a:pos x="81" y="19"/>
                </a:cxn>
              </a:cxnLst>
              <a:rect l="0" t="0" r="r" b="b"/>
              <a:pathLst>
                <a:path w="438" h="571">
                  <a:moveTo>
                    <a:pt x="81" y="19"/>
                  </a:moveTo>
                  <a:lnTo>
                    <a:pt x="81" y="0"/>
                  </a:lnTo>
                  <a:lnTo>
                    <a:pt x="81" y="19"/>
                  </a:lnTo>
                  <a:lnTo>
                    <a:pt x="98" y="19"/>
                  </a:lnTo>
                  <a:lnTo>
                    <a:pt x="98" y="37"/>
                  </a:lnTo>
                  <a:lnTo>
                    <a:pt x="114" y="37"/>
                  </a:lnTo>
                  <a:lnTo>
                    <a:pt x="130" y="37"/>
                  </a:lnTo>
                  <a:lnTo>
                    <a:pt x="147" y="37"/>
                  </a:lnTo>
                  <a:lnTo>
                    <a:pt x="163" y="37"/>
                  </a:lnTo>
                  <a:lnTo>
                    <a:pt x="179" y="19"/>
                  </a:lnTo>
                  <a:lnTo>
                    <a:pt x="179" y="37"/>
                  </a:lnTo>
                  <a:lnTo>
                    <a:pt x="196" y="37"/>
                  </a:lnTo>
                  <a:lnTo>
                    <a:pt x="212" y="37"/>
                  </a:lnTo>
                  <a:lnTo>
                    <a:pt x="228" y="37"/>
                  </a:lnTo>
                  <a:lnTo>
                    <a:pt x="261" y="37"/>
                  </a:lnTo>
                  <a:lnTo>
                    <a:pt x="261" y="56"/>
                  </a:lnTo>
                  <a:lnTo>
                    <a:pt x="261" y="74"/>
                  </a:lnTo>
                  <a:lnTo>
                    <a:pt x="261" y="93"/>
                  </a:lnTo>
                  <a:lnTo>
                    <a:pt x="261" y="127"/>
                  </a:lnTo>
                  <a:lnTo>
                    <a:pt x="277" y="127"/>
                  </a:lnTo>
                  <a:lnTo>
                    <a:pt x="277" y="145"/>
                  </a:lnTo>
                  <a:lnTo>
                    <a:pt x="277" y="164"/>
                  </a:lnTo>
                  <a:lnTo>
                    <a:pt x="294" y="182"/>
                  </a:lnTo>
                  <a:lnTo>
                    <a:pt x="307" y="219"/>
                  </a:lnTo>
                  <a:lnTo>
                    <a:pt x="307" y="238"/>
                  </a:lnTo>
                  <a:lnTo>
                    <a:pt x="357" y="330"/>
                  </a:lnTo>
                  <a:lnTo>
                    <a:pt x="405" y="349"/>
                  </a:lnTo>
                  <a:lnTo>
                    <a:pt x="389" y="367"/>
                  </a:lnTo>
                  <a:lnTo>
                    <a:pt x="389" y="386"/>
                  </a:lnTo>
                  <a:lnTo>
                    <a:pt x="405" y="405"/>
                  </a:lnTo>
                  <a:lnTo>
                    <a:pt x="405" y="423"/>
                  </a:lnTo>
                  <a:lnTo>
                    <a:pt x="438" y="442"/>
                  </a:lnTo>
                  <a:lnTo>
                    <a:pt x="422" y="460"/>
                  </a:lnTo>
                  <a:lnTo>
                    <a:pt x="422" y="479"/>
                  </a:lnTo>
                  <a:lnTo>
                    <a:pt x="422" y="534"/>
                  </a:lnTo>
                  <a:lnTo>
                    <a:pt x="422" y="571"/>
                  </a:lnTo>
                  <a:lnTo>
                    <a:pt x="389" y="571"/>
                  </a:lnTo>
                  <a:lnTo>
                    <a:pt x="294" y="571"/>
                  </a:lnTo>
                  <a:lnTo>
                    <a:pt x="196" y="553"/>
                  </a:lnTo>
                  <a:lnTo>
                    <a:pt x="179" y="553"/>
                  </a:lnTo>
                  <a:lnTo>
                    <a:pt x="81" y="553"/>
                  </a:lnTo>
                  <a:lnTo>
                    <a:pt x="0" y="553"/>
                  </a:lnTo>
                  <a:lnTo>
                    <a:pt x="0" y="479"/>
                  </a:lnTo>
                  <a:lnTo>
                    <a:pt x="49" y="367"/>
                  </a:lnTo>
                  <a:lnTo>
                    <a:pt x="65" y="312"/>
                  </a:lnTo>
                  <a:lnTo>
                    <a:pt x="65" y="182"/>
                  </a:lnTo>
                  <a:lnTo>
                    <a:pt x="81" y="127"/>
                  </a:lnTo>
                  <a:lnTo>
                    <a:pt x="81" y="111"/>
                  </a:lnTo>
                  <a:lnTo>
                    <a:pt x="81" y="56"/>
                  </a:lnTo>
                  <a:lnTo>
                    <a:pt x="81" y="37"/>
                  </a:lnTo>
                  <a:lnTo>
                    <a:pt x="81"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87" name="Group 110"/>
          <p:cNvGrpSpPr>
            <a:grpSpLocks/>
          </p:cNvGrpSpPr>
          <p:nvPr/>
        </p:nvGrpSpPr>
        <p:grpSpPr bwMode="auto">
          <a:xfrm>
            <a:off x="7671096" y="2638122"/>
            <a:ext cx="524781" cy="626849"/>
            <a:chOff x="5858" y="1370"/>
            <a:chExt cx="509" cy="608"/>
          </a:xfrm>
          <a:solidFill>
            <a:schemeClr val="accent5">
              <a:lumMod val="60000"/>
              <a:lumOff val="40000"/>
            </a:schemeClr>
          </a:solidFill>
        </p:grpSpPr>
        <p:sp>
          <p:nvSpPr>
            <p:cNvPr id="488" name="Freeform 112"/>
            <p:cNvSpPr>
              <a:spLocks/>
            </p:cNvSpPr>
            <p:nvPr/>
          </p:nvSpPr>
          <p:spPr bwMode="auto">
            <a:xfrm>
              <a:off x="5858" y="1370"/>
              <a:ext cx="509" cy="608"/>
            </a:xfrm>
            <a:custGeom>
              <a:avLst/>
              <a:gdLst/>
              <a:ahLst/>
              <a:cxnLst>
                <a:cxn ang="0">
                  <a:pos x="246" y="0"/>
                </a:cxn>
                <a:cxn ang="0">
                  <a:pos x="296" y="18"/>
                </a:cxn>
                <a:cxn ang="0">
                  <a:pos x="361" y="18"/>
                </a:cxn>
                <a:cxn ang="0">
                  <a:pos x="443" y="18"/>
                </a:cxn>
                <a:cxn ang="0">
                  <a:pos x="476" y="37"/>
                </a:cxn>
                <a:cxn ang="0">
                  <a:pos x="476" y="145"/>
                </a:cxn>
                <a:cxn ang="0">
                  <a:pos x="476" y="182"/>
                </a:cxn>
                <a:cxn ang="0">
                  <a:pos x="476" y="219"/>
                </a:cxn>
                <a:cxn ang="0">
                  <a:pos x="493" y="238"/>
                </a:cxn>
                <a:cxn ang="0">
                  <a:pos x="493" y="274"/>
                </a:cxn>
                <a:cxn ang="0">
                  <a:pos x="509" y="293"/>
                </a:cxn>
                <a:cxn ang="0">
                  <a:pos x="493" y="312"/>
                </a:cxn>
                <a:cxn ang="0">
                  <a:pos x="476" y="330"/>
                </a:cxn>
                <a:cxn ang="0">
                  <a:pos x="476" y="367"/>
                </a:cxn>
                <a:cxn ang="0">
                  <a:pos x="476" y="423"/>
                </a:cxn>
                <a:cxn ang="0">
                  <a:pos x="476" y="478"/>
                </a:cxn>
                <a:cxn ang="0">
                  <a:pos x="476" y="552"/>
                </a:cxn>
                <a:cxn ang="0">
                  <a:pos x="460" y="571"/>
                </a:cxn>
                <a:cxn ang="0">
                  <a:pos x="427" y="571"/>
                </a:cxn>
                <a:cxn ang="0">
                  <a:pos x="411" y="589"/>
                </a:cxn>
                <a:cxn ang="0">
                  <a:pos x="411" y="589"/>
                </a:cxn>
                <a:cxn ang="0">
                  <a:pos x="394" y="571"/>
                </a:cxn>
                <a:cxn ang="0">
                  <a:pos x="361" y="571"/>
                </a:cxn>
                <a:cxn ang="0">
                  <a:pos x="345" y="589"/>
                </a:cxn>
                <a:cxn ang="0">
                  <a:pos x="328" y="571"/>
                </a:cxn>
                <a:cxn ang="0">
                  <a:pos x="312" y="552"/>
                </a:cxn>
                <a:cxn ang="0">
                  <a:pos x="279" y="552"/>
                </a:cxn>
                <a:cxn ang="0">
                  <a:pos x="246" y="552"/>
                </a:cxn>
                <a:cxn ang="0">
                  <a:pos x="214" y="571"/>
                </a:cxn>
                <a:cxn ang="0">
                  <a:pos x="181" y="552"/>
                </a:cxn>
                <a:cxn ang="0">
                  <a:pos x="148" y="552"/>
                </a:cxn>
                <a:cxn ang="0">
                  <a:pos x="131" y="533"/>
                </a:cxn>
                <a:cxn ang="0">
                  <a:pos x="115" y="515"/>
                </a:cxn>
                <a:cxn ang="0">
                  <a:pos x="82" y="515"/>
                </a:cxn>
                <a:cxn ang="0">
                  <a:pos x="49" y="478"/>
                </a:cxn>
                <a:cxn ang="0">
                  <a:pos x="17" y="441"/>
                </a:cxn>
                <a:cxn ang="0">
                  <a:pos x="17" y="423"/>
                </a:cxn>
                <a:cxn ang="0">
                  <a:pos x="17" y="385"/>
                </a:cxn>
                <a:cxn ang="0">
                  <a:pos x="33" y="367"/>
                </a:cxn>
                <a:cxn ang="0">
                  <a:pos x="66" y="367"/>
                </a:cxn>
                <a:cxn ang="0">
                  <a:pos x="98" y="367"/>
                </a:cxn>
                <a:cxn ang="0">
                  <a:pos x="115" y="348"/>
                </a:cxn>
                <a:cxn ang="0">
                  <a:pos x="131" y="330"/>
                </a:cxn>
                <a:cxn ang="0">
                  <a:pos x="148" y="348"/>
                </a:cxn>
                <a:cxn ang="0">
                  <a:pos x="148" y="348"/>
                </a:cxn>
                <a:cxn ang="0">
                  <a:pos x="148" y="312"/>
                </a:cxn>
                <a:cxn ang="0">
                  <a:pos x="164" y="293"/>
                </a:cxn>
                <a:cxn ang="0">
                  <a:pos x="148" y="274"/>
                </a:cxn>
                <a:cxn ang="0">
                  <a:pos x="164" y="219"/>
                </a:cxn>
                <a:cxn ang="0">
                  <a:pos x="181" y="163"/>
                </a:cxn>
                <a:cxn ang="0">
                  <a:pos x="214" y="108"/>
                </a:cxn>
                <a:cxn ang="0">
                  <a:pos x="230" y="37"/>
                </a:cxn>
              </a:cxnLst>
              <a:rect l="0" t="0" r="r" b="b"/>
              <a:pathLst>
                <a:path w="509" h="608">
                  <a:moveTo>
                    <a:pt x="246" y="18"/>
                  </a:moveTo>
                  <a:lnTo>
                    <a:pt x="246" y="0"/>
                  </a:lnTo>
                  <a:lnTo>
                    <a:pt x="263" y="0"/>
                  </a:lnTo>
                  <a:lnTo>
                    <a:pt x="296" y="18"/>
                  </a:lnTo>
                  <a:lnTo>
                    <a:pt x="328" y="18"/>
                  </a:lnTo>
                  <a:lnTo>
                    <a:pt x="361" y="18"/>
                  </a:lnTo>
                  <a:lnTo>
                    <a:pt x="411" y="18"/>
                  </a:lnTo>
                  <a:lnTo>
                    <a:pt x="443" y="18"/>
                  </a:lnTo>
                  <a:lnTo>
                    <a:pt x="476" y="18"/>
                  </a:lnTo>
                  <a:lnTo>
                    <a:pt x="476" y="37"/>
                  </a:lnTo>
                  <a:lnTo>
                    <a:pt x="476" y="126"/>
                  </a:lnTo>
                  <a:lnTo>
                    <a:pt x="476" y="145"/>
                  </a:lnTo>
                  <a:lnTo>
                    <a:pt x="476" y="163"/>
                  </a:lnTo>
                  <a:lnTo>
                    <a:pt x="476" y="182"/>
                  </a:lnTo>
                  <a:lnTo>
                    <a:pt x="476" y="200"/>
                  </a:lnTo>
                  <a:lnTo>
                    <a:pt x="476" y="219"/>
                  </a:lnTo>
                  <a:lnTo>
                    <a:pt x="476" y="238"/>
                  </a:lnTo>
                  <a:lnTo>
                    <a:pt x="493" y="238"/>
                  </a:lnTo>
                  <a:lnTo>
                    <a:pt x="493" y="256"/>
                  </a:lnTo>
                  <a:lnTo>
                    <a:pt x="493" y="274"/>
                  </a:lnTo>
                  <a:lnTo>
                    <a:pt x="493" y="293"/>
                  </a:lnTo>
                  <a:lnTo>
                    <a:pt x="509" y="293"/>
                  </a:lnTo>
                  <a:lnTo>
                    <a:pt x="493" y="293"/>
                  </a:lnTo>
                  <a:lnTo>
                    <a:pt x="493" y="312"/>
                  </a:lnTo>
                  <a:lnTo>
                    <a:pt x="476" y="312"/>
                  </a:lnTo>
                  <a:lnTo>
                    <a:pt x="476" y="330"/>
                  </a:lnTo>
                  <a:lnTo>
                    <a:pt x="476" y="348"/>
                  </a:lnTo>
                  <a:lnTo>
                    <a:pt x="476" y="367"/>
                  </a:lnTo>
                  <a:lnTo>
                    <a:pt x="476" y="404"/>
                  </a:lnTo>
                  <a:lnTo>
                    <a:pt x="476" y="423"/>
                  </a:lnTo>
                  <a:lnTo>
                    <a:pt x="476" y="459"/>
                  </a:lnTo>
                  <a:lnTo>
                    <a:pt x="476" y="478"/>
                  </a:lnTo>
                  <a:lnTo>
                    <a:pt x="476" y="515"/>
                  </a:lnTo>
                  <a:lnTo>
                    <a:pt x="476" y="552"/>
                  </a:lnTo>
                  <a:lnTo>
                    <a:pt x="476" y="571"/>
                  </a:lnTo>
                  <a:lnTo>
                    <a:pt x="460" y="571"/>
                  </a:lnTo>
                  <a:lnTo>
                    <a:pt x="443" y="571"/>
                  </a:lnTo>
                  <a:lnTo>
                    <a:pt x="427" y="571"/>
                  </a:lnTo>
                  <a:lnTo>
                    <a:pt x="427" y="589"/>
                  </a:lnTo>
                  <a:lnTo>
                    <a:pt x="411" y="589"/>
                  </a:lnTo>
                  <a:lnTo>
                    <a:pt x="411" y="608"/>
                  </a:lnTo>
                  <a:lnTo>
                    <a:pt x="411" y="589"/>
                  </a:lnTo>
                  <a:lnTo>
                    <a:pt x="394" y="589"/>
                  </a:lnTo>
                  <a:lnTo>
                    <a:pt x="394" y="571"/>
                  </a:lnTo>
                  <a:lnTo>
                    <a:pt x="378" y="571"/>
                  </a:lnTo>
                  <a:lnTo>
                    <a:pt x="361" y="571"/>
                  </a:lnTo>
                  <a:lnTo>
                    <a:pt x="361" y="589"/>
                  </a:lnTo>
                  <a:lnTo>
                    <a:pt x="345" y="589"/>
                  </a:lnTo>
                  <a:lnTo>
                    <a:pt x="328" y="589"/>
                  </a:lnTo>
                  <a:lnTo>
                    <a:pt x="328" y="571"/>
                  </a:lnTo>
                  <a:lnTo>
                    <a:pt x="328" y="552"/>
                  </a:lnTo>
                  <a:lnTo>
                    <a:pt x="312" y="552"/>
                  </a:lnTo>
                  <a:lnTo>
                    <a:pt x="296" y="552"/>
                  </a:lnTo>
                  <a:lnTo>
                    <a:pt x="279" y="552"/>
                  </a:lnTo>
                  <a:lnTo>
                    <a:pt x="263" y="552"/>
                  </a:lnTo>
                  <a:lnTo>
                    <a:pt x="246" y="552"/>
                  </a:lnTo>
                  <a:lnTo>
                    <a:pt x="230" y="571"/>
                  </a:lnTo>
                  <a:lnTo>
                    <a:pt x="214" y="571"/>
                  </a:lnTo>
                  <a:lnTo>
                    <a:pt x="197" y="571"/>
                  </a:lnTo>
                  <a:lnTo>
                    <a:pt x="181" y="552"/>
                  </a:lnTo>
                  <a:lnTo>
                    <a:pt x="164" y="552"/>
                  </a:lnTo>
                  <a:lnTo>
                    <a:pt x="148" y="552"/>
                  </a:lnTo>
                  <a:lnTo>
                    <a:pt x="148" y="533"/>
                  </a:lnTo>
                  <a:lnTo>
                    <a:pt x="131" y="533"/>
                  </a:lnTo>
                  <a:lnTo>
                    <a:pt x="131" y="515"/>
                  </a:lnTo>
                  <a:lnTo>
                    <a:pt x="115" y="515"/>
                  </a:lnTo>
                  <a:lnTo>
                    <a:pt x="98" y="515"/>
                  </a:lnTo>
                  <a:lnTo>
                    <a:pt x="82" y="515"/>
                  </a:lnTo>
                  <a:lnTo>
                    <a:pt x="66" y="497"/>
                  </a:lnTo>
                  <a:lnTo>
                    <a:pt x="49" y="478"/>
                  </a:lnTo>
                  <a:lnTo>
                    <a:pt x="33" y="459"/>
                  </a:lnTo>
                  <a:lnTo>
                    <a:pt x="17" y="441"/>
                  </a:lnTo>
                  <a:lnTo>
                    <a:pt x="0" y="423"/>
                  </a:lnTo>
                  <a:lnTo>
                    <a:pt x="17" y="423"/>
                  </a:lnTo>
                  <a:lnTo>
                    <a:pt x="17" y="404"/>
                  </a:lnTo>
                  <a:lnTo>
                    <a:pt x="17" y="385"/>
                  </a:lnTo>
                  <a:lnTo>
                    <a:pt x="33" y="385"/>
                  </a:lnTo>
                  <a:lnTo>
                    <a:pt x="33" y="367"/>
                  </a:lnTo>
                  <a:lnTo>
                    <a:pt x="49" y="367"/>
                  </a:lnTo>
                  <a:lnTo>
                    <a:pt x="66" y="367"/>
                  </a:lnTo>
                  <a:lnTo>
                    <a:pt x="82" y="367"/>
                  </a:lnTo>
                  <a:lnTo>
                    <a:pt x="98" y="367"/>
                  </a:lnTo>
                  <a:lnTo>
                    <a:pt x="98" y="348"/>
                  </a:lnTo>
                  <a:lnTo>
                    <a:pt x="115" y="348"/>
                  </a:lnTo>
                  <a:lnTo>
                    <a:pt x="131" y="348"/>
                  </a:lnTo>
                  <a:lnTo>
                    <a:pt x="131" y="330"/>
                  </a:lnTo>
                  <a:lnTo>
                    <a:pt x="131" y="348"/>
                  </a:lnTo>
                  <a:lnTo>
                    <a:pt x="148" y="348"/>
                  </a:lnTo>
                  <a:lnTo>
                    <a:pt x="148" y="330"/>
                  </a:lnTo>
                  <a:lnTo>
                    <a:pt x="148" y="348"/>
                  </a:lnTo>
                  <a:lnTo>
                    <a:pt x="148" y="330"/>
                  </a:lnTo>
                  <a:lnTo>
                    <a:pt x="148" y="312"/>
                  </a:lnTo>
                  <a:lnTo>
                    <a:pt x="148" y="293"/>
                  </a:lnTo>
                  <a:lnTo>
                    <a:pt x="164" y="293"/>
                  </a:lnTo>
                  <a:lnTo>
                    <a:pt x="164" y="274"/>
                  </a:lnTo>
                  <a:lnTo>
                    <a:pt x="148" y="274"/>
                  </a:lnTo>
                  <a:lnTo>
                    <a:pt x="148" y="238"/>
                  </a:lnTo>
                  <a:lnTo>
                    <a:pt x="164" y="219"/>
                  </a:lnTo>
                  <a:lnTo>
                    <a:pt x="181" y="200"/>
                  </a:lnTo>
                  <a:lnTo>
                    <a:pt x="181" y="163"/>
                  </a:lnTo>
                  <a:lnTo>
                    <a:pt x="197" y="126"/>
                  </a:lnTo>
                  <a:lnTo>
                    <a:pt x="214" y="108"/>
                  </a:lnTo>
                  <a:lnTo>
                    <a:pt x="214" y="74"/>
                  </a:lnTo>
                  <a:lnTo>
                    <a:pt x="230" y="37"/>
                  </a:lnTo>
                  <a:lnTo>
                    <a:pt x="246"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9" name="Freeform 111"/>
            <p:cNvSpPr>
              <a:spLocks/>
            </p:cNvSpPr>
            <p:nvPr/>
          </p:nvSpPr>
          <p:spPr bwMode="auto">
            <a:xfrm>
              <a:off x="5858" y="1370"/>
              <a:ext cx="509" cy="608"/>
            </a:xfrm>
            <a:custGeom>
              <a:avLst/>
              <a:gdLst/>
              <a:ahLst/>
              <a:cxnLst>
                <a:cxn ang="0">
                  <a:pos x="246" y="0"/>
                </a:cxn>
                <a:cxn ang="0">
                  <a:pos x="296" y="18"/>
                </a:cxn>
                <a:cxn ang="0">
                  <a:pos x="361" y="18"/>
                </a:cxn>
                <a:cxn ang="0">
                  <a:pos x="443" y="18"/>
                </a:cxn>
                <a:cxn ang="0">
                  <a:pos x="476" y="37"/>
                </a:cxn>
                <a:cxn ang="0">
                  <a:pos x="476" y="145"/>
                </a:cxn>
                <a:cxn ang="0">
                  <a:pos x="476" y="182"/>
                </a:cxn>
                <a:cxn ang="0">
                  <a:pos x="476" y="219"/>
                </a:cxn>
                <a:cxn ang="0">
                  <a:pos x="493" y="238"/>
                </a:cxn>
                <a:cxn ang="0">
                  <a:pos x="493" y="274"/>
                </a:cxn>
                <a:cxn ang="0">
                  <a:pos x="509" y="293"/>
                </a:cxn>
                <a:cxn ang="0">
                  <a:pos x="493" y="312"/>
                </a:cxn>
                <a:cxn ang="0">
                  <a:pos x="476" y="330"/>
                </a:cxn>
                <a:cxn ang="0">
                  <a:pos x="476" y="367"/>
                </a:cxn>
                <a:cxn ang="0">
                  <a:pos x="476" y="423"/>
                </a:cxn>
                <a:cxn ang="0">
                  <a:pos x="476" y="478"/>
                </a:cxn>
                <a:cxn ang="0">
                  <a:pos x="476" y="552"/>
                </a:cxn>
                <a:cxn ang="0">
                  <a:pos x="460" y="571"/>
                </a:cxn>
                <a:cxn ang="0">
                  <a:pos x="427" y="571"/>
                </a:cxn>
                <a:cxn ang="0">
                  <a:pos x="411" y="589"/>
                </a:cxn>
                <a:cxn ang="0">
                  <a:pos x="411" y="589"/>
                </a:cxn>
                <a:cxn ang="0">
                  <a:pos x="394" y="571"/>
                </a:cxn>
                <a:cxn ang="0">
                  <a:pos x="361" y="571"/>
                </a:cxn>
                <a:cxn ang="0">
                  <a:pos x="345" y="589"/>
                </a:cxn>
                <a:cxn ang="0">
                  <a:pos x="328" y="571"/>
                </a:cxn>
                <a:cxn ang="0">
                  <a:pos x="312" y="552"/>
                </a:cxn>
                <a:cxn ang="0">
                  <a:pos x="279" y="552"/>
                </a:cxn>
                <a:cxn ang="0">
                  <a:pos x="246" y="552"/>
                </a:cxn>
                <a:cxn ang="0">
                  <a:pos x="214" y="571"/>
                </a:cxn>
                <a:cxn ang="0">
                  <a:pos x="181" y="552"/>
                </a:cxn>
                <a:cxn ang="0">
                  <a:pos x="148" y="552"/>
                </a:cxn>
                <a:cxn ang="0">
                  <a:pos x="131" y="533"/>
                </a:cxn>
                <a:cxn ang="0">
                  <a:pos x="115" y="515"/>
                </a:cxn>
                <a:cxn ang="0">
                  <a:pos x="82" y="515"/>
                </a:cxn>
                <a:cxn ang="0">
                  <a:pos x="49" y="478"/>
                </a:cxn>
                <a:cxn ang="0">
                  <a:pos x="17" y="441"/>
                </a:cxn>
                <a:cxn ang="0">
                  <a:pos x="17" y="423"/>
                </a:cxn>
                <a:cxn ang="0">
                  <a:pos x="17" y="385"/>
                </a:cxn>
                <a:cxn ang="0">
                  <a:pos x="33" y="367"/>
                </a:cxn>
                <a:cxn ang="0">
                  <a:pos x="66" y="367"/>
                </a:cxn>
                <a:cxn ang="0">
                  <a:pos x="98" y="367"/>
                </a:cxn>
                <a:cxn ang="0">
                  <a:pos x="115" y="348"/>
                </a:cxn>
                <a:cxn ang="0">
                  <a:pos x="131" y="330"/>
                </a:cxn>
                <a:cxn ang="0">
                  <a:pos x="148" y="348"/>
                </a:cxn>
                <a:cxn ang="0">
                  <a:pos x="148" y="348"/>
                </a:cxn>
                <a:cxn ang="0">
                  <a:pos x="148" y="312"/>
                </a:cxn>
                <a:cxn ang="0">
                  <a:pos x="164" y="293"/>
                </a:cxn>
                <a:cxn ang="0">
                  <a:pos x="148" y="274"/>
                </a:cxn>
                <a:cxn ang="0">
                  <a:pos x="164" y="219"/>
                </a:cxn>
                <a:cxn ang="0">
                  <a:pos x="181" y="163"/>
                </a:cxn>
                <a:cxn ang="0">
                  <a:pos x="214" y="108"/>
                </a:cxn>
                <a:cxn ang="0">
                  <a:pos x="230" y="37"/>
                </a:cxn>
              </a:cxnLst>
              <a:rect l="0" t="0" r="r" b="b"/>
              <a:pathLst>
                <a:path w="509" h="608">
                  <a:moveTo>
                    <a:pt x="246" y="18"/>
                  </a:moveTo>
                  <a:lnTo>
                    <a:pt x="246" y="0"/>
                  </a:lnTo>
                  <a:lnTo>
                    <a:pt x="263" y="0"/>
                  </a:lnTo>
                  <a:lnTo>
                    <a:pt x="296" y="18"/>
                  </a:lnTo>
                  <a:lnTo>
                    <a:pt x="328" y="18"/>
                  </a:lnTo>
                  <a:lnTo>
                    <a:pt x="361" y="18"/>
                  </a:lnTo>
                  <a:lnTo>
                    <a:pt x="411" y="18"/>
                  </a:lnTo>
                  <a:lnTo>
                    <a:pt x="443" y="18"/>
                  </a:lnTo>
                  <a:lnTo>
                    <a:pt x="476" y="18"/>
                  </a:lnTo>
                  <a:lnTo>
                    <a:pt x="476" y="37"/>
                  </a:lnTo>
                  <a:lnTo>
                    <a:pt x="476" y="126"/>
                  </a:lnTo>
                  <a:lnTo>
                    <a:pt x="476" y="145"/>
                  </a:lnTo>
                  <a:lnTo>
                    <a:pt x="476" y="163"/>
                  </a:lnTo>
                  <a:lnTo>
                    <a:pt x="476" y="182"/>
                  </a:lnTo>
                  <a:lnTo>
                    <a:pt x="476" y="200"/>
                  </a:lnTo>
                  <a:lnTo>
                    <a:pt x="476" y="219"/>
                  </a:lnTo>
                  <a:lnTo>
                    <a:pt x="476" y="238"/>
                  </a:lnTo>
                  <a:lnTo>
                    <a:pt x="493" y="238"/>
                  </a:lnTo>
                  <a:lnTo>
                    <a:pt x="493" y="256"/>
                  </a:lnTo>
                  <a:lnTo>
                    <a:pt x="493" y="274"/>
                  </a:lnTo>
                  <a:lnTo>
                    <a:pt x="493" y="293"/>
                  </a:lnTo>
                  <a:lnTo>
                    <a:pt x="509" y="293"/>
                  </a:lnTo>
                  <a:lnTo>
                    <a:pt x="493" y="293"/>
                  </a:lnTo>
                  <a:lnTo>
                    <a:pt x="493" y="312"/>
                  </a:lnTo>
                  <a:lnTo>
                    <a:pt x="476" y="312"/>
                  </a:lnTo>
                  <a:lnTo>
                    <a:pt x="476" y="330"/>
                  </a:lnTo>
                  <a:lnTo>
                    <a:pt x="476" y="348"/>
                  </a:lnTo>
                  <a:lnTo>
                    <a:pt x="476" y="367"/>
                  </a:lnTo>
                  <a:lnTo>
                    <a:pt x="476" y="404"/>
                  </a:lnTo>
                  <a:lnTo>
                    <a:pt x="476" y="423"/>
                  </a:lnTo>
                  <a:lnTo>
                    <a:pt x="476" y="459"/>
                  </a:lnTo>
                  <a:lnTo>
                    <a:pt x="476" y="478"/>
                  </a:lnTo>
                  <a:lnTo>
                    <a:pt x="476" y="515"/>
                  </a:lnTo>
                  <a:lnTo>
                    <a:pt x="476" y="552"/>
                  </a:lnTo>
                  <a:lnTo>
                    <a:pt x="476" y="571"/>
                  </a:lnTo>
                  <a:lnTo>
                    <a:pt x="460" y="571"/>
                  </a:lnTo>
                  <a:lnTo>
                    <a:pt x="443" y="571"/>
                  </a:lnTo>
                  <a:lnTo>
                    <a:pt x="427" y="571"/>
                  </a:lnTo>
                  <a:lnTo>
                    <a:pt x="427" y="589"/>
                  </a:lnTo>
                  <a:lnTo>
                    <a:pt x="411" y="589"/>
                  </a:lnTo>
                  <a:lnTo>
                    <a:pt x="411" y="608"/>
                  </a:lnTo>
                  <a:lnTo>
                    <a:pt x="411" y="589"/>
                  </a:lnTo>
                  <a:lnTo>
                    <a:pt x="394" y="589"/>
                  </a:lnTo>
                  <a:lnTo>
                    <a:pt x="394" y="571"/>
                  </a:lnTo>
                  <a:lnTo>
                    <a:pt x="378" y="571"/>
                  </a:lnTo>
                  <a:lnTo>
                    <a:pt x="361" y="571"/>
                  </a:lnTo>
                  <a:lnTo>
                    <a:pt x="361" y="589"/>
                  </a:lnTo>
                  <a:lnTo>
                    <a:pt x="345" y="589"/>
                  </a:lnTo>
                  <a:lnTo>
                    <a:pt x="328" y="589"/>
                  </a:lnTo>
                  <a:lnTo>
                    <a:pt x="328" y="571"/>
                  </a:lnTo>
                  <a:lnTo>
                    <a:pt x="328" y="552"/>
                  </a:lnTo>
                  <a:lnTo>
                    <a:pt x="312" y="552"/>
                  </a:lnTo>
                  <a:lnTo>
                    <a:pt x="296" y="552"/>
                  </a:lnTo>
                  <a:lnTo>
                    <a:pt x="279" y="552"/>
                  </a:lnTo>
                  <a:lnTo>
                    <a:pt x="263" y="552"/>
                  </a:lnTo>
                  <a:lnTo>
                    <a:pt x="246" y="552"/>
                  </a:lnTo>
                  <a:lnTo>
                    <a:pt x="230" y="571"/>
                  </a:lnTo>
                  <a:lnTo>
                    <a:pt x="214" y="571"/>
                  </a:lnTo>
                  <a:lnTo>
                    <a:pt x="197" y="571"/>
                  </a:lnTo>
                  <a:lnTo>
                    <a:pt x="181" y="552"/>
                  </a:lnTo>
                  <a:lnTo>
                    <a:pt x="164" y="552"/>
                  </a:lnTo>
                  <a:lnTo>
                    <a:pt x="148" y="552"/>
                  </a:lnTo>
                  <a:lnTo>
                    <a:pt x="148" y="533"/>
                  </a:lnTo>
                  <a:lnTo>
                    <a:pt x="131" y="533"/>
                  </a:lnTo>
                  <a:lnTo>
                    <a:pt x="131" y="515"/>
                  </a:lnTo>
                  <a:lnTo>
                    <a:pt x="115" y="515"/>
                  </a:lnTo>
                  <a:lnTo>
                    <a:pt x="98" y="515"/>
                  </a:lnTo>
                  <a:lnTo>
                    <a:pt x="82" y="515"/>
                  </a:lnTo>
                  <a:lnTo>
                    <a:pt x="66" y="497"/>
                  </a:lnTo>
                  <a:lnTo>
                    <a:pt x="49" y="478"/>
                  </a:lnTo>
                  <a:lnTo>
                    <a:pt x="33" y="459"/>
                  </a:lnTo>
                  <a:lnTo>
                    <a:pt x="17" y="441"/>
                  </a:lnTo>
                  <a:lnTo>
                    <a:pt x="0" y="423"/>
                  </a:lnTo>
                  <a:lnTo>
                    <a:pt x="17" y="423"/>
                  </a:lnTo>
                  <a:lnTo>
                    <a:pt x="17" y="404"/>
                  </a:lnTo>
                  <a:lnTo>
                    <a:pt x="17" y="385"/>
                  </a:lnTo>
                  <a:lnTo>
                    <a:pt x="33" y="385"/>
                  </a:lnTo>
                  <a:lnTo>
                    <a:pt x="33" y="367"/>
                  </a:lnTo>
                  <a:lnTo>
                    <a:pt x="49" y="367"/>
                  </a:lnTo>
                  <a:lnTo>
                    <a:pt x="66" y="367"/>
                  </a:lnTo>
                  <a:lnTo>
                    <a:pt x="82" y="367"/>
                  </a:lnTo>
                  <a:lnTo>
                    <a:pt x="98" y="367"/>
                  </a:lnTo>
                  <a:lnTo>
                    <a:pt x="98" y="348"/>
                  </a:lnTo>
                  <a:lnTo>
                    <a:pt x="115" y="348"/>
                  </a:lnTo>
                  <a:lnTo>
                    <a:pt x="131" y="348"/>
                  </a:lnTo>
                  <a:lnTo>
                    <a:pt x="131" y="330"/>
                  </a:lnTo>
                  <a:lnTo>
                    <a:pt x="131" y="348"/>
                  </a:lnTo>
                  <a:lnTo>
                    <a:pt x="148" y="348"/>
                  </a:lnTo>
                  <a:lnTo>
                    <a:pt x="148" y="330"/>
                  </a:lnTo>
                  <a:lnTo>
                    <a:pt x="148" y="348"/>
                  </a:lnTo>
                  <a:lnTo>
                    <a:pt x="148" y="330"/>
                  </a:lnTo>
                  <a:lnTo>
                    <a:pt x="148" y="312"/>
                  </a:lnTo>
                  <a:lnTo>
                    <a:pt x="148" y="293"/>
                  </a:lnTo>
                  <a:lnTo>
                    <a:pt x="164" y="293"/>
                  </a:lnTo>
                  <a:lnTo>
                    <a:pt x="164" y="274"/>
                  </a:lnTo>
                  <a:lnTo>
                    <a:pt x="148" y="274"/>
                  </a:lnTo>
                  <a:lnTo>
                    <a:pt x="148" y="238"/>
                  </a:lnTo>
                  <a:lnTo>
                    <a:pt x="164" y="219"/>
                  </a:lnTo>
                  <a:lnTo>
                    <a:pt x="181" y="200"/>
                  </a:lnTo>
                  <a:lnTo>
                    <a:pt x="181" y="163"/>
                  </a:lnTo>
                  <a:lnTo>
                    <a:pt x="197" y="126"/>
                  </a:lnTo>
                  <a:lnTo>
                    <a:pt x="214" y="108"/>
                  </a:lnTo>
                  <a:lnTo>
                    <a:pt x="214" y="74"/>
                  </a:lnTo>
                  <a:lnTo>
                    <a:pt x="230" y="37"/>
                  </a:lnTo>
                  <a:lnTo>
                    <a:pt x="246"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90" name="Group 107"/>
          <p:cNvGrpSpPr>
            <a:grpSpLocks/>
          </p:cNvGrpSpPr>
          <p:nvPr/>
        </p:nvGrpSpPr>
        <p:grpSpPr bwMode="auto">
          <a:xfrm>
            <a:off x="2610926" y="2638122"/>
            <a:ext cx="436115" cy="740259"/>
            <a:chOff x="950" y="1370"/>
            <a:chExt cx="423" cy="718"/>
          </a:xfrm>
          <a:solidFill>
            <a:schemeClr val="accent5">
              <a:lumMod val="60000"/>
              <a:lumOff val="40000"/>
            </a:schemeClr>
          </a:solidFill>
        </p:grpSpPr>
        <p:sp>
          <p:nvSpPr>
            <p:cNvPr id="491" name="Freeform 109"/>
            <p:cNvSpPr>
              <a:spLocks/>
            </p:cNvSpPr>
            <p:nvPr/>
          </p:nvSpPr>
          <p:spPr bwMode="auto">
            <a:xfrm>
              <a:off x="950" y="1370"/>
              <a:ext cx="423" cy="718"/>
            </a:xfrm>
            <a:custGeom>
              <a:avLst/>
              <a:gdLst/>
              <a:ahLst/>
              <a:cxnLst>
                <a:cxn ang="0">
                  <a:pos x="115" y="18"/>
                </a:cxn>
                <a:cxn ang="0">
                  <a:pos x="148" y="0"/>
                </a:cxn>
                <a:cxn ang="0">
                  <a:pos x="181" y="37"/>
                </a:cxn>
                <a:cxn ang="0">
                  <a:pos x="213" y="55"/>
                </a:cxn>
                <a:cxn ang="0">
                  <a:pos x="230" y="92"/>
                </a:cxn>
                <a:cxn ang="0">
                  <a:pos x="262" y="108"/>
                </a:cxn>
                <a:cxn ang="0">
                  <a:pos x="279" y="145"/>
                </a:cxn>
                <a:cxn ang="0">
                  <a:pos x="312" y="163"/>
                </a:cxn>
                <a:cxn ang="0">
                  <a:pos x="328" y="200"/>
                </a:cxn>
                <a:cxn ang="0">
                  <a:pos x="344" y="219"/>
                </a:cxn>
                <a:cxn ang="0">
                  <a:pos x="374" y="237"/>
                </a:cxn>
                <a:cxn ang="0">
                  <a:pos x="391" y="293"/>
                </a:cxn>
                <a:cxn ang="0">
                  <a:pos x="423" y="311"/>
                </a:cxn>
                <a:cxn ang="0">
                  <a:pos x="423" y="367"/>
                </a:cxn>
                <a:cxn ang="0">
                  <a:pos x="407" y="404"/>
                </a:cxn>
                <a:cxn ang="0">
                  <a:pos x="391" y="441"/>
                </a:cxn>
                <a:cxn ang="0">
                  <a:pos x="361" y="459"/>
                </a:cxn>
                <a:cxn ang="0">
                  <a:pos x="344" y="496"/>
                </a:cxn>
                <a:cxn ang="0">
                  <a:pos x="361" y="533"/>
                </a:cxn>
                <a:cxn ang="0">
                  <a:pos x="344" y="570"/>
                </a:cxn>
                <a:cxn ang="0">
                  <a:pos x="312" y="607"/>
                </a:cxn>
                <a:cxn ang="0">
                  <a:pos x="295" y="644"/>
                </a:cxn>
                <a:cxn ang="0">
                  <a:pos x="295" y="663"/>
                </a:cxn>
                <a:cxn ang="0">
                  <a:pos x="328" y="681"/>
                </a:cxn>
                <a:cxn ang="0">
                  <a:pos x="230" y="700"/>
                </a:cxn>
                <a:cxn ang="0">
                  <a:pos x="213" y="663"/>
                </a:cxn>
                <a:cxn ang="0">
                  <a:pos x="181" y="644"/>
                </a:cxn>
                <a:cxn ang="0">
                  <a:pos x="197" y="607"/>
                </a:cxn>
                <a:cxn ang="0">
                  <a:pos x="181" y="570"/>
                </a:cxn>
                <a:cxn ang="0">
                  <a:pos x="164" y="533"/>
                </a:cxn>
                <a:cxn ang="0">
                  <a:pos x="148" y="496"/>
                </a:cxn>
                <a:cxn ang="0">
                  <a:pos x="131" y="459"/>
                </a:cxn>
                <a:cxn ang="0">
                  <a:pos x="131" y="404"/>
                </a:cxn>
                <a:cxn ang="0">
                  <a:pos x="115" y="404"/>
                </a:cxn>
                <a:cxn ang="0">
                  <a:pos x="66" y="404"/>
                </a:cxn>
                <a:cxn ang="0">
                  <a:pos x="50" y="367"/>
                </a:cxn>
                <a:cxn ang="0">
                  <a:pos x="50" y="311"/>
                </a:cxn>
                <a:cxn ang="0">
                  <a:pos x="33" y="274"/>
                </a:cxn>
                <a:cxn ang="0">
                  <a:pos x="33" y="256"/>
                </a:cxn>
                <a:cxn ang="0">
                  <a:pos x="33" y="200"/>
                </a:cxn>
                <a:cxn ang="0">
                  <a:pos x="33" y="182"/>
                </a:cxn>
                <a:cxn ang="0">
                  <a:pos x="17" y="145"/>
                </a:cxn>
                <a:cxn ang="0">
                  <a:pos x="17" y="126"/>
                </a:cxn>
                <a:cxn ang="0">
                  <a:pos x="33" y="74"/>
                </a:cxn>
                <a:cxn ang="0">
                  <a:pos x="50" y="74"/>
                </a:cxn>
                <a:cxn ang="0">
                  <a:pos x="82" y="55"/>
                </a:cxn>
              </a:cxnLst>
              <a:rect l="0" t="0" r="r" b="b"/>
              <a:pathLst>
                <a:path w="423" h="718">
                  <a:moveTo>
                    <a:pt x="99" y="37"/>
                  </a:moveTo>
                  <a:lnTo>
                    <a:pt x="99" y="18"/>
                  </a:lnTo>
                  <a:lnTo>
                    <a:pt x="115" y="18"/>
                  </a:lnTo>
                  <a:lnTo>
                    <a:pt x="131" y="18"/>
                  </a:lnTo>
                  <a:lnTo>
                    <a:pt x="131" y="0"/>
                  </a:lnTo>
                  <a:lnTo>
                    <a:pt x="148" y="0"/>
                  </a:lnTo>
                  <a:lnTo>
                    <a:pt x="164" y="18"/>
                  </a:lnTo>
                  <a:lnTo>
                    <a:pt x="181" y="18"/>
                  </a:lnTo>
                  <a:lnTo>
                    <a:pt x="181" y="37"/>
                  </a:lnTo>
                  <a:lnTo>
                    <a:pt x="197" y="37"/>
                  </a:lnTo>
                  <a:lnTo>
                    <a:pt x="213" y="37"/>
                  </a:lnTo>
                  <a:lnTo>
                    <a:pt x="213" y="55"/>
                  </a:lnTo>
                  <a:lnTo>
                    <a:pt x="230" y="55"/>
                  </a:lnTo>
                  <a:lnTo>
                    <a:pt x="230" y="74"/>
                  </a:lnTo>
                  <a:lnTo>
                    <a:pt x="230" y="92"/>
                  </a:lnTo>
                  <a:lnTo>
                    <a:pt x="246" y="92"/>
                  </a:lnTo>
                  <a:lnTo>
                    <a:pt x="262" y="92"/>
                  </a:lnTo>
                  <a:lnTo>
                    <a:pt x="262" y="108"/>
                  </a:lnTo>
                  <a:lnTo>
                    <a:pt x="279" y="108"/>
                  </a:lnTo>
                  <a:lnTo>
                    <a:pt x="279" y="126"/>
                  </a:lnTo>
                  <a:lnTo>
                    <a:pt x="279" y="145"/>
                  </a:lnTo>
                  <a:lnTo>
                    <a:pt x="295" y="145"/>
                  </a:lnTo>
                  <a:lnTo>
                    <a:pt x="312" y="145"/>
                  </a:lnTo>
                  <a:lnTo>
                    <a:pt x="312" y="163"/>
                  </a:lnTo>
                  <a:lnTo>
                    <a:pt x="312" y="182"/>
                  </a:lnTo>
                  <a:lnTo>
                    <a:pt x="328" y="182"/>
                  </a:lnTo>
                  <a:lnTo>
                    <a:pt x="328" y="200"/>
                  </a:lnTo>
                  <a:lnTo>
                    <a:pt x="344" y="219"/>
                  </a:lnTo>
                  <a:lnTo>
                    <a:pt x="344" y="200"/>
                  </a:lnTo>
                  <a:lnTo>
                    <a:pt x="344" y="219"/>
                  </a:lnTo>
                  <a:lnTo>
                    <a:pt x="361" y="219"/>
                  </a:lnTo>
                  <a:lnTo>
                    <a:pt x="361" y="237"/>
                  </a:lnTo>
                  <a:lnTo>
                    <a:pt x="374" y="237"/>
                  </a:lnTo>
                  <a:lnTo>
                    <a:pt x="374" y="256"/>
                  </a:lnTo>
                  <a:lnTo>
                    <a:pt x="391" y="274"/>
                  </a:lnTo>
                  <a:lnTo>
                    <a:pt x="391" y="293"/>
                  </a:lnTo>
                  <a:lnTo>
                    <a:pt x="407" y="293"/>
                  </a:lnTo>
                  <a:lnTo>
                    <a:pt x="407" y="311"/>
                  </a:lnTo>
                  <a:lnTo>
                    <a:pt x="423" y="311"/>
                  </a:lnTo>
                  <a:lnTo>
                    <a:pt x="423" y="330"/>
                  </a:lnTo>
                  <a:lnTo>
                    <a:pt x="423" y="348"/>
                  </a:lnTo>
                  <a:lnTo>
                    <a:pt x="423" y="367"/>
                  </a:lnTo>
                  <a:lnTo>
                    <a:pt x="423" y="385"/>
                  </a:lnTo>
                  <a:lnTo>
                    <a:pt x="423" y="404"/>
                  </a:lnTo>
                  <a:lnTo>
                    <a:pt x="407" y="404"/>
                  </a:lnTo>
                  <a:lnTo>
                    <a:pt x="407" y="422"/>
                  </a:lnTo>
                  <a:lnTo>
                    <a:pt x="391" y="422"/>
                  </a:lnTo>
                  <a:lnTo>
                    <a:pt x="391" y="441"/>
                  </a:lnTo>
                  <a:lnTo>
                    <a:pt x="391" y="459"/>
                  </a:lnTo>
                  <a:lnTo>
                    <a:pt x="374" y="459"/>
                  </a:lnTo>
                  <a:lnTo>
                    <a:pt x="361" y="459"/>
                  </a:lnTo>
                  <a:lnTo>
                    <a:pt x="361" y="478"/>
                  </a:lnTo>
                  <a:lnTo>
                    <a:pt x="361" y="496"/>
                  </a:lnTo>
                  <a:lnTo>
                    <a:pt x="344" y="496"/>
                  </a:lnTo>
                  <a:lnTo>
                    <a:pt x="344" y="515"/>
                  </a:lnTo>
                  <a:lnTo>
                    <a:pt x="361" y="515"/>
                  </a:lnTo>
                  <a:lnTo>
                    <a:pt x="361" y="533"/>
                  </a:lnTo>
                  <a:lnTo>
                    <a:pt x="374" y="533"/>
                  </a:lnTo>
                  <a:lnTo>
                    <a:pt x="361" y="552"/>
                  </a:lnTo>
                  <a:lnTo>
                    <a:pt x="344" y="570"/>
                  </a:lnTo>
                  <a:lnTo>
                    <a:pt x="328" y="589"/>
                  </a:lnTo>
                  <a:lnTo>
                    <a:pt x="312" y="589"/>
                  </a:lnTo>
                  <a:lnTo>
                    <a:pt x="312" y="607"/>
                  </a:lnTo>
                  <a:lnTo>
                    <a:pt x="295" y="607"/>
                  </a:lnTo>
                  <a:lnTo>
                    <a:pt x="295" y="626"/>
                  </a:lnTo>
                  <a:lnTo>
                    <a:pt x="295" y="644"/>
                  </a:lnTo>
                  <a:lnTo>
                    <a:pt x="279" y="644"/>
                  </a:lnTo>
                  <a:lnTo>
                    <a:pt x="295" y="644"/>
                  </a:lnTo>
                  <a:lnTo>
                    <a:pt x="295" y="663"/>
                  </a:lnTo>
                  <a:lnTo>
                    <a:pt x="312" y="663"/>
                  </a:lnTo>
                  <a:lnTo>
                    <a:pt x="328" y="663"/>
                  </a:lnTo>
                  <a:lnTo>
                    <a:pt x="328" y="681"/>
                  </a:lnTo>
                  <a:lnTo>
                    <a:pt x="295" y="700"/>
                  </a:lnTo>
                  <a:lnTo>
                    <a:pt x="230" y="718"/>
                  </a:lnTo>
                  <a:lnTo>
                    <a:pt x="230" y="700"/>
                  </a:lnTo>
                  <a:lnTo>
                    <a:pt x="213" y="700"/>
                  </a:lnTo>
                  <a:lnTo>
                    <a:pt x="213" y="681"/>
                  </a:lnTo>
                  <a:lnTo>
                    <a:pt x="213" y="663"/>
                  </a:lnTo>
                  <a:lnTo>
                    <a:pt x="197" y="663"/>
                  </a:lnTo>
                  <a:lnTo>
                    <a:pt x="197" y="644"/>
                  </a:lnTo>
                  <a:lnTo>
                    <a:pt x="181" y="644"/>
                  </a:lnTo>
                  <a:lnTo>
                    <a:pt x="181" y="626"/>
                  </a:lnTo>
                  <a:lnTo>
                    <a:pt x="181" y="607"/>
                  </a:lnTo>
                  <a:lnTo>
                    <a:pt x="197" y="607"/>
                  </a:lnTo>
                  <a:lnTo>
                    <a:pt x="197" y="589"/>
                  </a:lnTo>
                  <a:lnTo>
                    <a:pt x="181" y="589"/>
                  </a:lnTo>
                  <a:lnTo>
                    <a:pt x="181" y="570"/>
                  </a:lnTo>
                  <a:lnTo>
                    <a:pt x="164" y="570"/>
                  </a:lnTo>
                  <a:lnTo>
                    <a:pt x="164" y="552"/>
                  </a:lnTo>
                  <a:lnTo>
                    <a:pt x="164" y="533"/>
                  </a:lnTo>
                  <a:lnTo>
                    <a:pt x="164" y="515"/>
                  </a:lnTo>
                  <a:lnTo>
                    <a:pt x="148" y="515"/>
                  </a:lnTo>
                  <a:lnTo>
                    <a:pt x="148" y="496"/>
                  </a:lnTo>
                  <a:lnTo>
                    <a:pt x="131" y="496"/>
                  </a:lnTo>
                  <a:lnTo>
                    <a:pt x="131" y="478"/>
                  </a:lnTo>
                  <a:lnTo>
                    <a:pt x="131" y="459"/>
                  </a:lnTo>
                  <a:lnTo>
                    <a:pt x="131" y="441"/>
                  </a:lnTo>
                  <a:lnTo>
                    <a:pt x="131" y="422"/>
                  </a:lnTo>
                  <a:lnTo>
                    <a:pt x="131" y="404"/>
                  </a:lnTo>
                  <a:lnTo>
                    <a:pt x="131" y="385"/>
                  </a:lnTo>
                  <a:lnTo>
                    <a:pt x="115" y="385"/>
                  </a:lnTo>
                  <a:lnTo>
                    <a:pt x="115" y="404"/>
                  </a:lnTo>
                  <a:lnTo>
                    <a:pt x="99" y="404"/>
                  </a:lnTo>
                  <a:lnTo>
                    <a:pt x="82" y="404"/>
                  </a:lnTo>
                  <a:lnTo>
                    <a:pt x="66" y="404"/>
                  </a:lnTo>
                  <a:lnTo>
                    <a:pt x="66" y="385"/>
                  </a:lnTo>
                  <a:lnTo>
                    <a:pt x="66" y="367"/>
                  </a:lnTo>
                  <a:lnTo>
                    <a:pt x="50" y="367"/>
                  </a:lnTo>
                  <a:lnTo>
                    <a:pt x="50" y="348"/>
                  </a:lnTo>
                  <a:lnTo>
                    <a:pt x="50" y="330"/>
                  </a:lnTo>
                  <a:lnTo>
                    <a:pt x="50" y="311"/>
                  </a:lnTo>
                  <a:lnTo>
                    <a:pt x="33" y="311"/>
                  </a:lnTo>
                  <a:lnTo>
                    <a:pt x="33" y="293"/>
                  </a:lnTo>
                  <a:lnTo>
                    <a:pt x="33" y="274"/>
                  </a:lnTo>
                  <a:lnTo>
                    <a:pt x="33" y="256"/>
                  </a:lnTo>
                  <a:lnTo>
                    <a:pt x="17" y="256"/>
                  </a:lnTo>
                  <a:lnTo>
                    <a:pt x="33" y="256"/>
                  </a:lnTo>
                  <a:lnTo>
                    <a:pt x="33" y="237"/>
                  </a:lnTo>
                  <a:lnTo>
                    <a:pt x="33" y="219"/>
                  </a:lnTo>
                  <a:lnTo>
                    <a:pt x="33" y="200"/>
                  </a:lnTo>
                  <a:lnTo>
                    <a:pt x="33" y="182"/>
                  </a:lnTo>
                  <a:lnTo>
                    <a:pt x="17" y="182"/>
                  </a:lnTo>
                  <a:lnTo>
                    <a:pt x="33" y="182"/>
                  </a:lnTo>
                  <a:lnTo>
                    <a:pt x="33" y="163"/>
                  </a:lnTo>
                  <a:lnTo>
                    <a:pt x="17" y="163"/>
                  </a:lnTo>
                  <a:lnTo>
                    <a:pt x="17" y="145"/>
                  </a:lnTo>
                  <a:lnTo>
                    <a:pt x="0" y="145"/>
                  </a:lnTo>
                  <a:lnTo>
                    <a:pt x="0" y="126"/>
                  </a:lnTo>
                  <a:lnTo>
                    <a:pt x="17" y="126"/>
                  </a:lnTo>
                  <a:lnTo>
                    <a:pt x="17" y="108"/>
                  </a:lnTo>
                  <a:lnTo>
                    <a:pt x="17" y="74"/>
                  </a:lnTo>
                  <a:lnTo>
                    <a:pt x="33" y="74"/>
                  </a:lnTo>
                  <a:lnTo>
                    <a:pt x="50" y="74"/>
                  </a:lnTo>
                  <a:lnTo>
                    <a:pt x="50" y="92"/>
                  </a:lnTo>
                  <a:lnTo>
                    <a:pt x="50" y="74"/>
                  </a:lnTo>
                  <a:lnTo>
                    <a:pt x="66" y="74"/>
                  </a:lnTo>
                  <a:lnTo>
                    <a:pt x="66" y="55"/>
                  </a:lnTo>
                  <a:lnTo>
                    <a:pt x="82" y="55"/>
                  </a:lnTo>
                  <a:lnTo>
                    <a:pt x="82" y="37"/>
                  </a:lnTo>
                  <a:lnTo>
                    <a:pt x="99"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2" name="Freeform 108"/>
            <p:cNvSpPr>
              <a:spLocks/>
            </p:cNvSpPr>
            <p:nvPr/>
          </p:nvSpPr>
          <p:spPr bwMode="auto">
            <a:xfrm>
              <a:off x="950" y="1370"/>
              <a:ext cx="423" cy="718"/>
            </a:xfrm>
            <a:custGeom>
              <a:avLst/>
              <a:gdLst/>
              <a:ahLst/>
              <a:cxnLst>
                <a:cxn ang="0">
                  <a:pos x="115" y="18"/>
                </a:cxn>
                <a:cxn ang="0">
                  <a:pos x="148" y="0"/>
                </a:cxn>
                <a:cxn ang="0">
                  <a:pos x="181" y="37"/>
                </a:cxn>
                <a:cxn ang="0">
                  <a:pos x="213" y="55"/>
                </a:cxn>
                <a:cxn ang="0">
                  <a:pos x="230" y="92"/>
                </a:cxn>
                <a:cxn ang="0">
                  <a:pos x="262" y="108"/>
                </a:cxn>
                <a:cxn ang="0">
                  <a:pos x="279" y="145"/>
                </a:cxn>
                <a:cxn ang="0">
                  <a:pos x="312" y="163"/>
                </a:cxn>
                <a:cxn ang="0">
                  <a:pos x="328" y="200"/>
                </a:cxn>
                <a:cxn ang="0">
                  <a:pos x="344" y="219"/>
                </a:cxn>
                <a:cxn ang="0">
                  <a:pos x="374" y="237"/>
                </a:cxn>
                <a:cxn ang="0">
                  <a:pos x="391" y="293"/>
                </a:cxn>
                <a:cxn ang="0">
                  <a:pos x="423" y="311"/>
                </a:cxn>
                <a:cxn ang="0">
                  <a:pos x="423" y="367"/>
                </a:cxn>
                <a:cxn ang="0">
                  <a:pos x="407" y="404"/>
                </a:cxn>
                <a:cxn ang="0">
                  <a:pos x="391" y="441"/>
                </a:cxn>
                <a:cxn ang="0">
                  <a:pos x="361" y="459"/>
                </a:cxn>
                <a:cxn ang="0">
                  <a:pos x="344" y="496"/>
                </a:cxn>
                <a:cxn ang="0">
                  <a:pos x="361" y="533"/>
                </a:cxn>
                <a:cxn ang="0">
                  <a:pos x="344" y="570"/>
                </a:cxn>
                <a:cxn ang="0">
                  <a:pos x="312" y="607"/>
                </a:cxn>
                <a:cxn ang="0">
                  <a:pos x="295" y="644"/>
                </a:cxn>
                <a:cxn ang="0">
                  <a:pos x="295" y="663"/>
                </a:cxn>
                <a:cxn ang="0">
                  <a:pos x="328" y="681"/>
                </a:cxn>
                <a:cxn ang="0">
                  <a:pos x="230" y="700"/>
                </a:cxn>
                <a:cxn ang="0">
                  <a:pos x="213" y="663"/>
                </a:cxn>
                <a:cxn ang="0">
                  <a:pos x="181" y="644"/>
                </a:cxn>
                <a:cxn ang="0">
                  <a:pos x="197" y="607"/>
                </a:cxn>
                <a:cxn ang="0">
                  <a:pos x="181" y="570"/>
                </a:cxn>
                <a:cxn ang="0">
                  <a:pos x="164" y="533"/>
                </a:cxn>
                <a:cxn ang="0">
                  <a:pos x="148" y="496"/>
                </a:cxn>
                <a:cxn ang="0">
                  <a:pos x="131" y="459"/>
                </a:cxn>
                <a:cxn ang="0">
                  <a:pos x="131" y="404"/>
                </a:cxn>
                <a:cxn ang="0">
                  <a:pos x="115" y="404"/>
                </a:cxn>
                <a:cxn ang="0">
                  <a:pos x="66" y="404"/>
                </a:cxn>
                <a:cxn ang="0">
                  <a:pos x="50" y="367"/>
                </a:cxn>
                <a:cxn ang="0">
                  <a:pos x="50" y="311"/>
                </a:cxn>
                <a:cxn ang="0">
                  <a:pos x="33" y="274"/>
                </a:cxn>
                <a:cxn ang="0">
                  <a:pos x="33" y="256"/>
                </a:cxn>
                <a:cxn ang="0">
                  <a:pos x="33" y="200"/>
                </a:cxn>
                <a:cxn ang="0">
                  <a:pos x="33" y="182"/>
                </a:cxn>
                <a:cxn ang="0">
                  <a:pos x="17" y="145"/>
                </a:cxn>
                <a:cxn ang="0">
                  <a:pos x="17" y="126"/>
                </a:cxn>
                <a:cxn ang="0">
                  <a:pos x="33" y="74"/>
                </a:cxn>
                <a:cxn ang="0">
                  <a:pos x="50" y="74"/>
                </a:cxn>
                <a:cxn ang="0">
                  <a:pos x="82" y="55"/>
                </a:cxn>
              </a:cxnLst>
              <a:rect l="0" t="0" r="r" b="b"/>
              <a:pathLst>
                <a:path w="423" h="718">
                  <a:moveTo>
                    <a:pt x="99" y="37"/>
                  </a:moveTo>
                  <a:lnTo>
                    <a:pt x="99" y="18"/>
                  </a:lnTo>
                  <a:lnTo>
                    <a:pt x="115" y="18"/>
                  </a:lnTo>
                  <a:lnTo>
                    <a:pt x="131" y="18"/>
                  </a:lnTo>
                  <a:lnTo>
                    <a:pt x="131" y="0"/>
                  </a:lnTo>
                  <a:lnTo>
                    <a:pt x="148" y="0"/>
                  </a:lnTo>
                  <a:lnTo>
                    <a:pt x="164" y="18"/>
                  </a:lnTo>
                  <a:lnTo>
                    <a:pt x="181" y="18"/>
                  </a:lnTo>
                  <a:lnTo>
                    <a:pt x="181" y="37"/>
                  </a:lnTo>
                  <a:lnTo>
                    <a:pt x="197" y="37"/>
                  </a:lnTo>
                  <a:lnTo>
                    <a:pt x="213" y="37"/>
                  </a:lnTo>
                  <a:lnTo>
                    <a:pt x="213" y="55"/>
                  </a:lnTo>
                  <a:lnTo>
                    <a:pt x="230" y="55"/>
                  </a:lnTo>
                  <a:lnTo>
                    <a:pt x="230" y="74"/>
                  </a:lnTo>
                  <a:lnTo>
                    <a:pt x="230" y="92"/>
                  </a:lnTo>
                  <a:lnTo>
                    <a:pt x="246" y="92"/>
                  </a:lnTo>
                  <a:lnTo>
                    <a:pt x="262" y="92"/>
                  </a:lnTo>
                  <a:lnTo>
                    <a:pt x="262" y="108"/>
                  </a:lnTo>
                  <a:lnTo>
                    <a:pt x="279" y="108"/>
                  </a:lnTo>
                  <a:lnTo>
                    <a:pt x="279" y="126"/>
                  </a:lnTo>
                  <a:lnTo>
                    <a:pt x="279" y="145"/>
                  </a:lnTo>
                  <a:lnTo>
                    <a:pt x="295" y="145"/>
                  </a:lnTo>
                  <a:lnTo>
                    <a:pt x="312" y="145"/>
                  </a:lnTo>
                  <a:lnTo>
                    <a:pt x="312" y="163"/>
                  </a:lnTo>
                  <a:lnTo>
                    <a:pt x="312" y="182"/>
                  </a:lnTo>
                  <a:lnTo>
                    <a:pt x="328" y="182"/>
                  </a:lnTo>
                  <a:lnTo>
                    <a:pt x="328" y="200"/>
                  </a:lnTo>
                  <a:lnTo>
                    <a:pt x="344" y="219"/>
                  </a:lnTo>
                  <a:lnTo>
                    <a:pt x="344" y="200"/>
                  </a:lnTo>
                  <a:lnTo>
                    <a:pt x="344" y="219"/>
                  </a:lnTo>
                  <a:lnTo>
                    <a:pt x="361" y="219"/>
                  </a:lnTo>
                  <a:lnTo>
                    <a:pt x="361" y="237"/>
                  </a:lnTo>
                  <a:lnTo>
                    <a:pt x="374" y="237"/>
                  </a:lnTo>
                  <a:lnTo>
                    <a:pt x="374" y="256"/>
                  </a:lnTo>
                  <a:lnTo>
                    <a:pt x="391" y="274"/>
                  </a:lnTo>
                  <a:lnTo>
                    <a:pt x="391" y="293"/>
                  </a:lnTo>
                  <a:lnTo>
                    <a:pt x="407" y="293"/>
                  </a:lnTo>
                  <a:lnTo>
                    <a:pt x="407" y="311"/>
                  </a:lnTo>
                  <a:lnTo>
                    <a:pt x="423" y="311"/>
                  </a:lnTo>
                  <a:lnTo>
                    <a:pt x="423" y="330"/>
                  </a:lnTo>
                  <a:lnTo>
                    <a:pt x="423" y="348"/>
                  </a:lnTo>
                  <a:lnTo>
                    <a:pt x="423" y="367"/>
                  </a:lnTo>
                  <a:lnTo>
                    <a:pt x="423" y="385"/>
                  </a:lnTo>
                  <a:lnTo>
                    <a:pt x="423" y="404"/>
                  </a:lnTo>
                  <a:lnTo>
                    <a:pt x="407" y="404"/>
                  </a:lnTo>
                  <a:lnTo>
                    <a:pt x="407" y="422"/>
                  </a:lnTo>
                  <a:lnTo>
                    <a:pt x="391" y="422"/>
                  </a:lnTo>
                  <a:lnTo>
                    <a:pt x="391" y="441"/>
                  </a:lnTo>
                  <a:lnTo>
                    <a:pt x="391" y="459"/>
                  </a:lnTo>
                  <a:lnTo>
                    <a:pt x="374" y="459"/>
                  </a:lnTo>
                  <a:lnTo>
                    <a:pt x="361" y="459"/>
                  </a:lnTo>
                  <a:lnTo>
                    <a:pt x="361" y="478"/>
                  </a:lnTo>
                  <a:lnTo>
                    <a:pt x="361" y="496"/>
                  </a:lnTo>
                  <a:lnTo>
                    <a:pt x="344" y="496"/>
                  </a:lnTo>
                  <a:lnTo>
                    <a:pt x="344" y="515"/>
                  </a:lnTo>
                  <a:lnTo>
                    <a:pt x="361" y="515"/>
                  </a:lnTo>
                  <a:lnTo>
                    <a:pt x="361" y="533"/>
                  </a:lnTo>
                  <a:lnTo>
                    <a:pt x="374" y="533"/>
                  </a:lnTo>
                  <a:lnTo>
                    <a:pt x="361" y="552"/>
                  </a:lnTo>
                  <a:lnTo>
                    <a:pt x="344" y="570"/>
                  </a:lnTo>
                  <a:lnTo>
                    <a:pt x="328" y="589"/>
                  </a:lnTo>
                  <a:lnTo>
                    <a:pt x="312" y="589"/>
                  </a:lnTo>
                  <a:lnTo>
                    <a:pt x="312" y="607"/>
                  </a:lnTo>
                  <a:lnTo>
                    <a:pt x="295" y="607"/>
                  </a:lnTo>
                  <a:lnTo>
                    <a:pt x="295" y="626"/>
                  </a:lnTo>
                  <a:lnTo>
                    <a:pt x="295" y="644"/>
                  </a:lnTo>
                  <a:lnTo>
                    <a:pt x="279" y="644"/>
                  </a:lnTo>
                  <a:lnTo>
                    <a:pt x="295" y="644"/>
                  </a:lnTo>
                  <a:lnTo>
                    <a:pt x="295" y="663"/>
                  </a:lnTo>
                  <a:lnTo>
                    <a:pt x="312" y="663"/>
                  </a:lnTo>
                  <a:lnTo>
                    <a:pt x="328" y="663"/>
                  </a:lnTo>
                  <a:lnTo>
                    <a:pt x="328" y="681"/>
                  </a:lnTo>
                  <a:lnTo>
                    <a:pt x="295" y="700"/>
                  </a:lnTo>
                  <a:lnTo>
                    <a:pt x="230" y="718"/>
                  </a:lnTo>
                  <a:lnTo>
                    <a:pt x="230" y="700"/>
                  </a:lnTo>
                  <a:lnTo>
                    <a:pt x="213" y="700"/>
                  </a:lnTo>
                  <a:lnTo>
                    <a:pt x="213" y="681"/>
                  </a:lnTo>
                  <a:lnTo>
                    <a:pt x="213" y="663"/>
                  </a:lnTo>
                  <a:lnTo>
                    <a:pt x="197" y="663"/>
                  </a:lnTo>
                  <a:lnTo>
                    <a:pt x="197" y="644"/>
                  </a:lnTo>
                  <a:lnTo>
                    <a:pt x="181" y="644"/>
                  </a:lnTo>
                  <a:lnTo>
                    <a:pt x="181" y="626"/>
                  </a:lnTo>
                  <a:lnTo>
                    <a:pt x="181" y="607"/>
                  </a:lnTo>
                  <a:lnTo>
                    <a:pt x="197" y="607"/>
                  </a:lnTo>
                  <a:lnTo>
                    <a:pt x="197" y="589"/>
                  </a:lnTo>
                  <a:lnTo>
                    <a:pt x="181" y="589"/>
                  </a:lnTo>
                  <a:lnTo>
                    <a:pt x="181" y="570"/>
                  </a:lnTo>
                  <a:lnTo>
                    <a:pt x="164" y="570"/>
                  </a:lnTo>
                  <a:lnTo>
                    <a:pt x="164" y="552"/>
                  </a:lnTo>
                  <a:lnTo>
                    <a:pt x="164" y="533"/>
                  </a:lnTo>
                  <a:lnTo>
                    <a:pt x="164" y="515"/>
                  </a:lnTo>
                  <a:lnTo>
                    <a:pt x="148" y="515"/>
                  </a:lnTo>
                  <a:lnTo>
                    <a:pt x="148" y="496"/>
                  </a:lnTo>
                  <a:lnTo>
                    <a:pt x="131" y="496"/>
                  </a:lnTo>
                  <a:lnTo>
                    <a:pt x="131" y="478"/>
                  </a:lnTo>
                  <a:lnTo>
                    <a:pt x="131" y="459"/>
                  </a:lnTo>
                  <a:lnTo>
                    <a:pt x="131" y="441"/>
                  </a:lnTo>
                  <a:lnTo>
                    <a:pt x="131" y="422"/>
                  </a:lnTo>
                  <a:lnTo>
                    <a:pt x="131" y="404"/>
                  </a:lnTo>
                  <a:lnTo>
                    <a:pt x="131" y="385"/>
                  </a:lnTo>
                  <a:lnTo>
                    <a:pt x="115" y="385"/>
                  </a:lnTo>
                  <a:lnTo>
                    <a:pt x="115" y="404"/>
                  </a:lnTo>
                  <a:lnTo>
                    <a:pt x="99" y="404"/>
                  </a:lnTo>
                  <a:lnTo>
                    <a:pt x="82" y="404"/>
                  </a:lnTo>
                  <a:lnTo>
                    <a:pt x="66" y="404"/>
                  </a:lnTo>
                  <a:lnTo>
                    <a:pt x="66" y="385"/>
                  </a:lnTo>
                  <a:lnTo>
                    <a:pt x="66" y="367"/>
                  </a:lnTo>
                  <a:lnTo>
                    <a:pt x="50" y="367"/>
                  </a:lnTo>
                  <a:lnTo>
                    <a:pt x="50" y="348"/>
                  </a:lnTo>
                  <a:lnTo>
                    <a:pt x="50" y="330"/>
                  </a:lnTo>
                  <a:lnTo>
                    <a:pt x="50" y="311"/>
                  </a:lnTo>
                  <a:lnTo>
                    <a:pt x="33" y="311"/>
                  </a:lnTo>
                  <a:lnTo>
                    <a:pt x="33" y="293"/>
                  </a:lnTo>
                  <a:lnTo>
                    <a:pt x="33" y="274"/>
                  </a:lnTo>
                  <a:lnTo>
                    <a:pt x="33" y="256"/>
                  </a:lnTo>
                  <a:lnTo>
                    <a:pt x="17" y="256"/>
                  </a:lnTo>
                  <a:lnTo>
                    <a:pt x="33" y="256"/>
                  </a:lnTo>
                  <a:lnTo>
                    <a:pt x="33" y="237"/>
                  </a:lnTo>
                  <a:lnTo>
                    <a:pt x="33" y="219"/>
                  </a:lnTo>
                  <a:lnTo>
                    <a:pt x="33" y="200"/>
                  </a:lnTo>
                  <a:lnTo>
                    <a:pt x="33" y="182"/>
                  </a:lnTo>
                  <a:lnTo>
                    <a:pt x="17" y="182"/>
                  </a:lnTo>
                  <a:lnTo>
                    <a:pt x="33" y="182"/>
                  </a:lnTo>
                  <a:lnTo>
                    <a:pt x="33" y="163"/>
                  </a:lnTo>
                  <a:lnTo>
                    <a:pt x="17" y="163"/>
                  </a:lnTo>
                  <a:lnTo>
                    <a:pt x="17" y="145"/>
                  </a:lnTo>
                  <a:lnTo>
                    <a:pt x="0" y="145"/>
                  </a:lnTo>
                  <a:lnTo>
                    <a:pt x="0" y="126"/>
                  </a:lnTo>
                  <a:lnTo>
                    <a:pt x="17" y="126"/>
                  </a:lnTo>
                  <a:lnTo>
                    <a:pt x="17" y="108"/>
                  </a:lnTo>
                  <a:lnTo>
                    <a:pt x="17" y="74"/>
                  </a:lnTo>
                  <a:lnTo>
                    <a:pt x="33" y="74"/>
                  </a:lnTo>
                  <a:lnTo>
                    <a:pt x="50" y="74"/>
                  </a:lnTo>
                  <a:lnTo>
                    <a:pt x="50" y="92"/>
                  </a:lnTo>
                  <a:lnTo>
                    <a:pt x="50" y="74"/>
                  </a:lnTo>
                  <a:lnTo>
                    <a:pt x="66" y="74"/>
                  </a:lnTo>
                  <a:lnTo>
                    <a:pt x="66" y="55"/>
                  </a:lnTo>
                  <a:lnTo>
                    <a:pt x="82" y="55"/>
                  </a:lnTo>
                  <a:lnTo>
                    <a:pt x="82" y="37"/>
                  </a:lnTo>
                  <a:lnTo>
                    <a:pt x="99"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93" name="Group 104"/>
          <p:cNvGrpSpPr>
            <a:grpSpLocks/>
          </p:cNvGrpSpPr>
          <p:nvPr/>
        </p:nvGrpSpPr>
        <p:grpSpPr bwMode="auto">
          <a:xfrm>
            <a:off x="4446114" y="2657711"/>
            <a:ext cx="606231" cy="244347"/>
            <a:chOff x="2730" y="1389"/>
            <a:chExt cx="588" cy="237"/>
          </a:xfrm>
          <a:solidFill>
            <a:schemeClr val="accent5">
              <a:lumMod val="60000"/>
              <a:lumOff val="40000"/>
            </a:schemeClr>
          </a:solidFill>
        </p:grpSpPr>
        <p:sp>
          <p:nvSpPr>
            <p:cNvPr id="494" name="Freeform 106"/>
            <p:cNvSpPr>
              <a:spLocks/>
            </p:cNvSpPr>
            <p:nvPr/>
          </p:nvSpPr>
          <p:spPr bwMode="auto">
            <a:xfrm>
              <a:off x="2730" y="1389"/>
              <a:ext cx="588" cy="237"/>
            </a:xfrm>
            <a:custGeom>
              <a:avLst/>
              <a:gdLst/>
              <a:ahLst/>
              <a:cxnLst>
                <a:cxn ang="0">
                  <a:pos x="0" y="0"/>
                </a:cxn>
                <a:cxn ang="0">
                  <a:pos x="276" y="19"/>
                </a:cxn>
                <a:cxn ang="0">
                  <a:pos x="522" y="37"/>
                </a:cxn>
                <a:cxn ang="0">
                  <a:pos x="571" y="37"/>
                </a:cxn>
                <a:cxn ang="0">
                  <a:pos x="571" y="55"/>
                </a:cxn>
                <a:cxn ang="0">
                  <a:pos x="588" y="55"/>
                </a:cxn>
                <a:cxn ang="0">
                  <a:pos x="588" y="74"/>
                </a:cxn>
                <a:cxn ang="0">
                  <a:pos x="571" y="74"/>
                </a:cxn>
                <a:cxn ang="0">
                  <a:pos x="571" y="55"/>
                </a:cxn>
                <a:cxn ang="0">
                  <a:pos x="571" y="74"/>
                </a:cxn>
                <a:cxn ang="0">
                  <a:pos x="571" y="89"/>
                </a:cxn>
                <a:cxn ang="0">
                  <a:pos x="555" y="89"/>
                </a:cxn>
                <a:cxn ang="0">
                  <a:pos x="555" y="108"/>
                </a:cxn>
                <a:cxn ang="0">
                  <a:pos x="571" y="108"/>
                </a:cxn>
                <a:cxn ang="0">
                  <a:pos x="571" y="126"/>
                </a:cxn>
                <a:cxn ang="0">
                  <a:pos x="571" y="145"/>
                </a:cxn>
                <a:cxn ang="0">
                  <a:pos x="571" y="163"/>
                </a:cxn>
                <a:cxn ang="0">
                  <a:pos x="571" y="182"/>
                </a:cxn>
                <a:cxn ang="0">
                  <a:pos x="555" y="182"/>
                </a:cxn>
                <a:cxn ang="0">
                  <a:pos x="555" y="200"/>
                </a:cxn>
                <a:cxn ang="0">
                  <a:pos x="571" y="200"/>
                </a:cxn>
                <a:cxn ang="0">
                  <a:pos x="571" y="219"/>
                </a:cxn>
                <a:cxn ang="0">
                  <a:pos x="555" y="219"/>
                </a:cxn>
                <a:cxn ang="0">
                  <a:pos x="571" y="219"/>
                </a:cxn>
                <a:cxn ang="0">
                  <a:pos x="571" y="237"/>
                </a:cxn>
                <a:cxn ang="0">
                  <a:pos x="522" y="219"/>
                </a:cxn>
                <a:cxn ang="0">
                  <a:pos x="506" y="219"/>
                </a:cxn>
                <a:cxn ang="0">
                  <a:pos x="276" y="200"/>
                </a:cxn>
                <a:cxn ang="0">
                  <a:pos x="80" y="200"/>
                </a:cxn>
                <a:cxn ang="0">
                  <a:pos x="80" y="182"/>
                </a:cxn>
                <a:cxn ang="0">
                  <a:pos x="66" y="145"/>
                </a:cxn>
                <a:cxn ang="0">
                  <a:pos x="50" y="126"/>
                </a:cxn>
                <a:cxn ang="0">
                  <a:pos x="50" y="108"/>
                </a:cxn>
                <a:cxn ang="0">
                  <a:pos x="50" y="89"/>
                </a:cxn>
                <a:cxn ang="0">
                  <a:pos x="33" y="89"/>
                </a:cxn>
                <a:cxn ang="0">
                  <a:pos x="33" y="55"/>
                </a:cxn>
                <a:cxn ang="0">
                  <a:pos x="33" y="37"/>
                </a:cxn>
                <a:cxn ang="0">
                  <a:pos x="33" y="19"/>
                </a:cxn>
                <a:cxn ang="0">
                  <a:pos x="33" y="0"/>
                </a:cxn>
                <a:cxn ang="0">
                  <a:pos x="0" y="0"/>
                </a:cxn>
              </a:cxnLst>
              <a:rect l="0" t="0" r="r" b="b"/>
              <a:pathLst>
                <a:path w="588" h="237">
                  <a:moveTo>
                    <a:pt x="0" y="0"/>
                  </a:moveTo>
                  <a:lnTo>
                    <a:pt x="276" y="19"/>
                  </a:lnTo>
                  <a:lnTo>
                    <a:pt x="522" y="37"/>
                  </a:lnTo>
                  <a:lnTo>
                    <a:pt x="571" y="37"/>
                  </a:lnTo>
                  <a:lnTo>
                    <a:pt x="571" y="55"/>
                  </a:lnTo>
                  <a:lnTo>
                    <a:pt x="588" y="55"/>
                  </a:lnTo>
                  <a:lnTo>
                    <a:pt x="588" y="74"/>
                  </a:lnTo>
                  <a:lnTo>
                    <a:pt x="571" y="74"/>
                  </a:lnTo>
                  <a:lnTo>
                    <a:pt x="571" y="55"/>
                  </a:lnTo>
                  <a:lnTo>
                    <a:pt x="571" y="74"/>
                  </a:lnTo>
                  <a:lnTo>
                    <a:pt x="571" y="89"/>
                  </a:lnTo>
                  <a:lnTo>
                    <a:pt x="555" y="89"/>
                  </a:lnTo>
                  <a:lnTo>
                    <a:pt x="555" y="108"/>
                  </a:lnTo>
                  <a:lnTo>
                    <a:pt x="571" y="108"/>
                  </a:lnTo>
                  <a:lnTo>
                    <a:pt x="571" y="126"/>
                  </a:lnTo>
                  <a:lnTo>
                    <a:pt x="571" y="145"/>
                  </a:lnTo>
                  <a:lnTo>
                    <a:pt x="571" y="163"/>
                  </a:lnTo>
                  <a:lnTo>
                    <a:pt x="571" y="182"/>
                  </a:lnTo>
                  <a:lnTo>
                    <a:pt x="555" y="182"/>
                  </a:lnTo>
                  <a:lnTo>
                    <a:pt x="555" y="200"/>
                  </a:lnTo>
                  <a:lnTo>
                    <a:pt x="571" y="200"/>
                  </a:lnTo>
                  <a:lnTo>
                    <a:pt x="571" y="219"/>
                  </a:lnTo>
                  <a:lnTo>
                    <a:pt x="555" y="219"/>
                  </a:lnTo>
                  <a:lnTo>
                    <a:pt x="571" y="219"/>
                  </a:lnTo>
                  <a:lnTo>
                    <a:pt x="571" y="237"/>
                  </a:lnTo>
                  <a:lnTo>
                    <a:pt x="522" y="219"/>
                  </a:lnTo>
                  <a:lnTo>
                    <a:pt x="506" y="219"/>
                  </a:lnTo>
                  <a:lnTo>
                    <a:pt x="276" y="200"/>
                  </a:lnTo>
                  <a:lnTo>
                    <a:pt x="80" y="200"/>
                  </a:lnTo>
                  <a:lnTo>
                    <a:pt x="80" y="182"/>
                  </a:lnTo>
                  <a:lnTo>
                    <a:pt x="66" y="145"/>
                  </a:lnTo>
                  <a:lnTo>
                    <a:pt x="50" y="126"/>
                  </a:lnTo>
                  <a:lnTo>
                    <a:pt x="50" y="108"/>
                  </a:lnTo>
                  <a:lnTo>
                    <a:pt x="50" y="89"/>
                  </a:lnTo>
                  <a:lnTo>
                    <a:pt x="33" y="89"/>
                  </a:lnTo>
                  <a:lnTo>
                    <a:pt x="33" y="55"/>
                  </a:lnTo>
                  <a:lnTo>
                    <a:pt x="33" y="37"/>
                  </a:lnTo>
                  <a:lnTo>
                    <a:pt x="33" y="19"/>
                  </a:lnTo>
                  <a:lnTo>
                    <a:pt x="33" y="0"/>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5" name="Freeform 105"/>
            <p:cNvSpPr>
              <a:spLocks/>
            </p:cNvSpPr>
            <p:nvPr/>
          </p:nvSpPr>
          <p:spPr bwMode="auto">
            <a:xfrm>
              <a:off x="2730" y="1389"/>
              <a:ext cx="588" cy="237"/>
            </a:xfrm>
            <a:custGeom>
              <a:avLst/>
              <a:gdLst/>
              <a:ahLst/>
              <a:cxnLst>
                <a:cxn ang="0">
                  <a:pos x="0" y="0"/>
                </a:cxn>
                <a:cxn ang="0">
                  <a:pos x="276" y="19"/>
                </a:cxn>
                <a:cxn ang="0">
                  <a:pos x="522" y="37"/>
                </a:cxn>
                <a:cxn ang="0">
                  <a:pos x="571" y="37"/>
                </a:cxn>
                <a:cxn ang="0">
                  <a:pos x="571" y="55"/>
                </a:cxn>
                <a:cxn ang="0">
                  <a:pos x="588" y="55"/>
                </a:cxn>
                <a:cxn ang="0">
                  <a:pos x="588" y="74"/>
                </a:cxn>
                <a:cxn ang="0">
                  <a:pos x="571" y="74"/>
                </a:cxn>
                <a:cxn ang="0">
                  <a:pos x="571" y="55"/>
                </a:cxn>
                <a:cxn ang="0">
                  <a:pos x="571" y="74"/>
                </a:cxn>
                <a:cxn ang="0">
                  <a:pos x="571" y="89"/>
                </a:cxn>
                <a:cxn ang="0">
                  <a:pos x="555" y="89"/>
                </a:cxn>
                <a:cxn ang="0">
                  <a:pos x="555" y="108"/>
                </a:cxn>
                <a:cxn ang="0">
                  <a:pos x="571" y="108"/>
                </a:cxn>
                <a:cxn ang="0">
                  <a:pos x="571" y="126"/>
                </a:cxn>
                <a:cxn ang="0">
                  <a:pos x="571" y="145"/>
                </a:cxn>
                <a:cxn ang="0">
                  <a:pos x="571" y="163"/>
                </a:cxn>
                <a:cxn ang="0">
                  <a:pos x="571" y="182"/>
                </a:cxn>
                <a:cxn ang="0">
                  <a:pos x="555" y="182"/>
                </a:cxn>
                <a:cxn ang="0">
                  <a:pos x="555" y="200"/>
                </a:cxn>
                <a:cxn ang="0">
                  <a:pos x="571" y="200"/>
                </a:cxn>
                <a:cxn ang="0">
                  <a:pos x="571" y="219"/>
                </a:cxn>
                <a:cxn ang="0">
                  <a:pos x="555" y="219"/>
                </a:cxn>
                <a:cxn ang="0">
                  <a:pos x="571" y="219"/>
                </a:cxn>
                <a:cxn ang="0">
                  <a:pos x="571" y="237"/>
                </a:cxn>
                <a:cxn ang="0">
                  <a:pos x="522" y="219"/>
                </a:cxn>
                <a:cxn ang="0">
                  <a:pos x="506" y="219"/>
                </a:cxn>
                <a:cxn ang="0">
                  <a:pos x="276" y="200"/>
                </a:cxn>
                <a:cxn ang="0">
                  <a:pos x="80" y="200"/>
                </a:cxn>
                <a:cxn ang="0">
                  <a:pos x="80" y="182"/>
                </a:cxn>
                <a:cxn ang="0">
                  <a:pos x="66" y="145"/>
                </a:cxn>
                <a:cxn ang="0">
                  <a:pos x="50" y="126"/>
                </a:cxn>
                <a:cxn ang="0">
                  <a:pos x="50" y="108"/>
                </a:cxn>
                <a:cxn ang="0">
                  <a:pos x="50" y="89"/>
                </a:cxn>
                <a:cxn ang="0">
                  <a:pos x="33" y="89"/>
                </a:cxn>
                <a:cxn ang="0">
                  <a:pos x="33" y="55"/>
                </a:cxn>
                <a:cxn ang="0">
                  <a:pos x="33" y="37"/>
                </a:cxn>
                <a:cxn ang="0">
                  <a:pos x="33" y="19"/>
                </a:cxn>
                <a:cxn ang="0">
                  <a:pos x="33" y="0"/>
                </a:cxn>
                <a:cxn ang="0">
                  <a:pos x="0" y="0"/>
                </a:cxn>
              </a:cxnLst>
              <a:rect l="0" t="0" r="r" b="b"/>
              <a:pathLst>
                <a:path w="588" h="237">
                  <a:moveTo>
                    <a:pt x="0" y="0"/>
                  </a:moveTo>
                  <a:lnTo>
                    <a:pt x="276" y="19"/>
                  </a:lnTo>
                  <a:lnTo>
                    <a:pt x="522" y="37"/>
                  </a:lnTo>
                  <a:lnTo>
                    <a:pt x="571" y="37"/>
                  </a:lnTo>
                  <a:lnTo>
                    <a:pt x="571" y="55"/>
                  </a:lnTo>
                  <a:lnTo>
                    <a:pt x="588" y="55"/>
                  </a:lnTo>
                  <a:lnTo>
                    <a:pt x="588" y="74"/>
                  </a:lnTo>
                  <a:lnTo>
                    <a:pt x="571" y="74"/>
                  </a:lnTo>
                  <a:lnTo>
                    <a:pt x="571" y="55"/>
                  </a:lnTo>
                  <a:lnTo>
                    <a:pt x="571" y="74"/>
                  </a:lnTo>
                  <a:lnTo>
                    <a:pt x="571" y="89"/>
                  </a:lnTo>
                  <a:lnTo>
                    <a:pt x="555" y="89"/>
                  </a:lnTo>
                  <a:lnTo>
                    <a:pt x="555" y="108"/>
                  </a:lnTo>
                  <a:lnTo>
                    <a:pt x="571" y="108"/>
                  </a:lnTo>
                  <a:lnTo>
                    <a:pt x="571" y="126"/>
                  </a:lnTo>
                  <a:lnTo>
                    <a:pt x="571" y="145"/>
                  </a:lnTo>
                  <a:lnTo>
                    <a:pt x="571" y="163"/>
                  </a:lnTo>
                  <a:lnTo>
                    <a:pt x="571" y="182"/>
                  </a:lnTo>
                  <a:lnTo>
                    <a:pt x="555" y="182"/>
                  </a:lnTo>
                  <a:lnTo>
                    <a:pt x="555" y="200"/>
                  </a:lnTo>
                  <a:lnTo>
                    <a:pt x="571" y="200"/>
                  </a:lnTo>
                  <a:lnTo>
                    <a:pt x="571" y="219"/>
                  </a:lnTo>
                  <a:lnTo>
                    <a:pt x="555" y="219"/>
                  </a:lnTo>
                  <a:lnTo>
                    <a:pt x="571" y="219"/>
                  </a:lnTo>
                  <a:lnTo>
                    <a:pt x="571" y="237"/>
                  </a:lnTo>
                  <a:lnTo>
                    <a:pt x="522" y="219"/>
                  </a:lnTo>
                  <a:lnTo>
                    <a:pt x="506" y="219"/>
                  </a:lnTo>
                  <a:lnTo>
                    <a:pt x="276" y="200"/>
                  </a:lnTo>
                  <a:lnTo>
                    <a:pt x="80" y="200"/>
                  </a:lnTo>
                  <a:lnTo>
                    <a:pt x="80" y="182"/>
                  </a:lnTo>
                  <a:lnTo>
                    <a:pt x="66" y="145"/>
                  </a:lnTo>
                  <a:lnTo>
                    <a:pt x="50" y="126"/>
                  </a:lnTo>
                  <a:lnTo>
                    <a:pt x="50" y="108"/>
                  </a:lnTo>
                  <a:lnTo>
                    <a:pt x="50" y="89"/>
                  </a:lnTo>
                  <a:lnTo>
                    <a:pt x="33" y="89"/>
                  </a:lnTo>
                  <a:lnTo>
                    <a:pt x="33" y="55"/>
                  </a:lnTo>
                  <a:lnTo>
                    <a:pt x="33" y="37"/>
                  </a:lnTo>
                  <a:lnTo>
                    <a:pt x="33" y="19"/>
                  </a:lnTo>
                  <a:lnTo>
                    <a:pt x="33" y="0"/>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96" name="Group 101"/>
          <p:cNvGrpSpPr>
            <a:grpSpLocks/>
          </p:cNvGrpSpPr>
          <p:nvPr/>
        </p:nvGrpSpPr>
        <p:grpSpPr bwMode="auto">
          <a:xfrm>
            <a:off x="6766904" y="2676269"/>
            <a:ext cx="689742" cy="529935"/>
            <a:chOff x="4981" y="1407"/>
            <a:chExt cx="669" cy="514"/>
          </a:xfrm>
          <a:solidFill>
            <a:schemeClr val="accent5">
              <a:lumMod val="60000"/>
              <a:lumOff val="40000"/>
            </a:schemeClr>
          </a:solidFill>
        </p:grpSpPr>
        <p:sp>
          <p:nvSpPr>
            <p:cNvPr id="497" name="Freeform 103"/>
            <p:cNvSpPr>
              <a:spLocks/>
            </p:cNvSpPr>
            <p:nvPr/>
          </p:nvSpPr>
          <p:spPr bwMode="auto">
            <a:xfrm>
              <a:off x="4981" y="1407"/>
              <a:ext cx="669" cy="514"/>
            </a:xfrm>
            <a:custGeom>
              <a:avLst/>
              <a:gdLst/>
              <a:ahLst/>
              <a:cxnLst>
                <a:cxn ang="0">
                  <a:pos x="243" y="55"/>
                </a:cxn>
                <a:cxn ang="0">
                  <a:pos x="292" y="0"/>
                </a:cxn>
                <a:cxn ang="0">
                  <a:pos x="357" y="18"/>
                </a:cxn>
                <a:cxn ang="0">
                  <a:pos x="423" y="36"/>
                </a:cxn>
                <a:cxn ang="0">
                  <a:pos x="456" y="55"/>
                </a:cxn>
                <a:cxn ang="0">
                  <a:pos x="488" y="70"/>
                </a:cxn>
                <a:cxn ang="0">
                  <a:pos x="521" y="70"/>
                </a:cxn>
                <a:cxn ang="0">
                  <a:pos x="521" y="108"/>
                </a:cxn>
                <a:cxn ang="0">
                  <a:pos x="554" y="108"/>
                </a:cxn>
                <a:cxn ang="0">
                  <a:pos x="554" y="145"/>
                </a:cxn>
                <a:cxn ang="0">
                  <a:pos x="570" y="163"/>
                </a:cxn>
                <a:cxn ang="0">
                  <a:pos x="587" y="181"/>
                </a:cxn>
                <a:cxn ang="0">
                  <a:pos x="603" y="200"/>
                </a:cxn>
                <a:cxn ang="0">
                  <a:pos x="603" y="237"/>
                </a:cxn>
                <a:cxn ang="0">
                  <a:pos x="619" y="256"/>
                </a:cxn>
                <a:cxn ang="0">
                  <a:pos x="636" y="274"/>
                </a:cxn>
                <a:cxn ang="0">
                  <a:pos x="652" y="292"/>
                </a:cxn>
                <a:cxn ang="0">
                  <a:pos x="669" y="311"/>
                </a:cxn>
                <a:cxn ang="0">
                  <a:pos x="669" y="348"/>
                </a:cxn>
                <a:cxn ang="0">
                  <a:pos x="636" y="348"/>
                </a:cxn>
                <a:cxn ang="0">
                  <a:pos x="619" y="366"/>
                </a:cxn>
                <a:cxn ang="0">
                  <a:pos x="619" y="403"/>
                </a:cxn>
                <a:cxn ang="0">
                  <a:pos x="603" y="422"/>
                </a:cxn>
                <a:cxn ang="0">
                  <a:pos x="587" y="441"/>
                </a:cxn>
                <a:cxn ang="0">
                  <a:pos x="488" y="422"/>
                </a:cxn>
                <a:cxn ang="0">
                  <a:pos x="456" y="422"/>
                </a:cxn>
                <a:cxn ang="0">
                  <a:pos x="423" y="422"/>
                </a:cxn>
                <a:cxn ang="0">
                  <a:pos x="390" y="422"/>
                </a:cxn>
                <a:cxn ang="0">
                  <a:pos x="374" y="441"/>
                </a:cxn>
                <a:cxn ang="0">
                  <a:pos x="374" y="441"/>
                </a:cxn>
                <a:cxn ang="0">
                  <a:pos x="341" y="441"/>
                </a:cxn>
                <a:cxn ang="0">
                  <a:pos x="325" y="459"/>
                </a:cxn>
                <a:cxn ang="0">
                  <a:pos x="325" y="459"/>
                </a:cxn>
                <a:cxn ang="0">
                  <a:pos x="292" y="459"/>
                </a:cxn>
                <a:cxn ang="0">
                  <a:pos x="275" y="477"/>
                </a:cxn>
                <a:cxn ang="0">
                  <a:pos x="243" y="477"/>
                </a:cxn>
                <a:cxn ang="0">
                  <a:pos x="226" y="477"/>
                </a:cxn>
                <a:cxn ang="0">
                  <a:pos x="194" y="496"/>
                </a:cxn>
                <a:cxn ang="0">
                  <a:pos x="161" y="496"/>
                </a:cxn>
                <a:cxn ang="0">
                  <a:pos x="112" y="514"/>
                </a:cxn>
                <a:cxn ang="0">
                  <a:pos x="95" y="496"/>
                </a:cxn>
                <a:cxn ang="0">
                  <a:pos x="65" y="477"/>
                </a:cxn>
                <a:cxn ang="0">
                  <a:pos x="49" y="459"/>
                </a:cxn>
                <a:cxn ang="0">
                  <a:pos x="33" y="441"/>
                </a:cxn>
                <a:cxn ang="0">
                  <a:pos x="16" y="422"/>
                </a:cxn>
                <a:cxn ang="0">
                  <a:pos x="0" y="403"/>
                </a:cxn>
                <a:cxn ang="0">
                  <a:pos x="79" y="292"/>
                </a:cxn>
                <a:cxn ang="0">
                  <a:pos x="210" y="108"/>
                </a:cxn>
                <a:cxn ang="0">
                  <a:pos x="226" y="89"/>
                </a:cxn>
              </a:cxnLst>
              <a:rect l="0" t="0" r="r" b="b"/>
              <a:pathLst>
                <a:path w="669" h="514">
                  <a:moveTo>
                    <a:pt x="243" y="70"/>
                  </a:moveTo>
                  <a:lnTo>
                    <a:pt x="243" y="55"/>
                  </a:lnTo>
                  <a:lnTo>
                    <a:pt x="275" y="18"/>
                  </a:lnTo>
                  <a:lnTo>
                    <a:pt x="292" y="0"/>
                  </a:lnTo>
                  <a:lnTo>
                    <a:pt x="325" y="0"/>
                  </a:lnTo>
                  <a:lnTo>
                    <a:pt x="357" y="18"/>
                  </a:lnTo>
                  <a:lnTo>
                    <a:pt x="390" y="36"/>
                  </a:lnTo>
                  <a:lnTo>
                    <a:pt x="423" y="36"/>
                  </a:lnTo>
                  <a:lnTo>
                    <a:pt x="439" y="55"/>
                  </a:lnTo>
                  <a:lnTo>
                    <a:pt x="456" y="55"/>
                  </a:lnTo>
                  <a:lnTo>
                    <a:pt x="472" y="70"/>
                  </a:lnTo>
                  <a:lnTo>
                    <a:pt x="488" y="70"/>
                  </a:lnTo>
                  <a:lnTo>
                    <a:pt x="505" y="70"/>
                  </a:lnTo>
                  <a:lnTo>
                    <a:pt x="521" y="70"/>
                  </a:lnTo>
                  <a:lnTo>
                    <a:pt x="521" y="89"/>
                  </a:lnTo>
                  <a:lnTo>
                    <a:pt x="521" y="108"/>
                  </a:lnTo>
                  <a:lnTo>
                    <a:pt x="538" y="108"/>
                  </a:lnTo>
                  <a:lnTo>
                    <a:pt x="554" y="108"/>
                  </a:lnTo>
                  <a:lnTo>
                    <a:pt x="554" y="126"/>
                  </a:lnTo>
                  <a:lnTo>
                    <a:pt x="554" y="145"/>
                  </a:lnTo>
                  <a:lnTo>
                    <a:pt x="570" y="145"/>
                  </a:lnTo>
                  <a:lnTo>
                    <a:pt x="570" y="163"/>
                  </a:lnTo>
                  <a:lnTo>
                    <a:pt x="587" y="163"/>
                  </a:lnTo>
                  <a:lnTo>
                    <a:pt x="587" y="181"/>
                  </a:lnTo>
                  <a:lnTo>
                    <a:pt x="587" y="200"/>
                  </a:lnTo>
                  <a:lnTo>
                    <a:pt x="603" y="200"/>
                  </a:lnTo>
                  <a:lnTo>
                    <a:pt x="603" y="219"/>
                  </a:lnTo>
                  <a:lnTo>
                    <a:pt x="603" y="237"/>
                  </a:lnTo>
                  <a:lnTo>
                    <a:pt x="619" y="237"/>
                  </a:lnTo>
                  <a:lnTo>
                    <a:pt x="619" y="256"/>
                  </a:lnTo>
                  <a:lnTo>
                    <a:pt x="636" y="256"/>
                  </a:lnTo>
                  <a:lnTo>
                    <a:pt x="636" y="274"/>
                  </a:lnTo>
                  <a:lnTo>
                    <a:pt x="636" y="292"/>
                  </a:lnTo>
                  <a:lnTo>
                    <a:pt x="652" y="292"/>
                  </a:lnTo>
                  <a:lnTo>
                    <a:pt x="652" y="311"/>
                  </a:lnTo>
                  <a:lnTo>
                    <a:pt x="669" y="311"/>
                  </a:lnTo>
                  <a:lnTo>
                    <a:pt x="669" y="330"/>
                  </a:lnTo>
                  <a:lnTo>
                    <a:pt x="669" y="348"/>
                  </a:lnTo>
                  <a:lnTo>
                    <a:pt x="652" y="348"/>
                  </a:lnTo>
                  <a:lnTo>
                    <a:pt x="636" y="348"/>
                  </a:lnTo>
                  <a:lnTo>
                    <a:pt x="636" y="366"/>
                  </a:lnTo>
                  <a:lnTo>
                    <a:pt x="619" y="366"/>
                  </a:lnTo>
                  <a:lnTo>
                    <a:pt x="619" y="385"/>
                  </a:lnTo>
                  <a:lnTo>
                    <a:pt x="619" y="403"/>
                  </a:lnTo>
                  <a:lnTo>
                    <a:pt x="603" y="403"/>
                  </a:lnTo>
                  <a:lnTo>
                    <a:pt x="603" y="422"/>
                  </a:lnTo>
                  <a:lnTo>
                    <a:pt x="587" y="422"/>
                  </a:lnTo>
                  <a:lnTo>
                    <a:pt x="587" y="441"/>
                  </a:lnTo>
                  <a:lnTo>
                    <a:pt x="505" y="422"/>
                  </a:lnTo>
                  <a:lnTo>
                    <a:pt x="488" y="422"/>
                  </a:lnTo>
                  <a:lnTo>
                    <a:pt x="472" y="422"/>
                  </a:lnTo>
                  <a:lnTo>
                    <a:pt x="456" y="422"/>
                  </a:lnTo>
                  <a:lnTo>
                    <a:pt x="439" y="422"/>
                  </a:lnTo>
                  <a:lnTo>
                    <a:pt x="423" y="422"/>
                  </a:lnTo>
                  <a:lnTo>
                    <a:pt x="406" y="422"/>
                  </a:lnTo>
                  <a:lnTo>
                    <a:pt x="390" y="422"/>
                  </a:lnTo>
                  <a:lnTo>
                    <a:pt x="374" y="422"/>
                  </a:lnTo>
                  <a:lnTo>
                    <a:pt x="374" y="441"/>
                  </a:lnTo>
                  <a:lnTo>
                    <a:pt x="374" y="422"/>
                  </a:lnTo>
                  <a:lnTo>
                    <a:pt x="374" y="441"/>
                  </a:lnTo>
                  <a:lnTo>
                    <a:pt x="357" y="441"/>
                  </a:lnTo>
                  <a:lnTo>
                    <a:pt x="341" y="441"/>
                  </a:lnTo>
                  <a:lnTo>
                    <a:pt x="325" y="441"/>
                  </a:lnTo>
                  <a:lnTo>
                    <a:pt x="325" y="459"/>
                  </a:lnTo>
                  <a:lnTo>
                    <a:pt x="341" y="459"/>
                  </a:lnTo>
                  <a:lnTo>
                    <a:pt x="325" y="459"/>
                  </a:lnTo>
                  <a:lnTo>
                    <a:pt x="308" y="459"/>
                  </a:lnTo>
                  <a:lnTo>
                    <a:pt x="292" y="459"/>
                  </a:lnTo>
                  <a:lnTo>
                    <a:pt x="292" y="477"/>
                  </a:lnTo>
                  <a:lnTo>
                    <a:pt x="275" y="477"/>
                  </a:lnTo>
                  <a:lnTo>
                    <a:pt x="259" y="477"/>
                  </a:lnTo>
                  <a:lnTo>
                    <a:pt x="243" y="477"/>
                  </a:lnTo>
                  <a:lnTo>
                    <a:pt x="226" y="496"/>
                  </a:lnTo>
                  <a:lnTo>
                    <a:pt x="226" y="477"/>
                  </a:lnTo>
                  <a:lnTo>
                    <a:pt x="210" y="477"/>
                  </a:lnTo>
                  <a:lnTo>
                    <a:pt x="194" y="496"/>
                  </a:lnTo>
                  <a:lnTo>
                    <a:pt x="177" y="496"/>
                  </a:lnTo>
                  <a:lnTo>
                    <a:pt x="161" y="496"/>
                  </a:lnTo>
                  <a:lnTo>
                    <a:pt x="144" y="514"/>
                  </a:lnTo>
                  <a:lnTo>
                    <a:pt x="112" y="514"/>
                  </a:lnTo>
                  <a:lnTo>
                    <a:pt x="112" y="496"/>
                  </a:lnTo>
                  <a:lnTo>
                    <a:pt x="95" y="496"/>
                  </a:lnTo>
                  <a:lnTo>
                    <a:pt x="79" y="496"/>
                  </a:lnTo>
                  <a:lnTo>
                    <a:pt x="65" y="477"/>
                  </a:lnTo>
                  <a:lnTo>
                    <a:pt x="65" y="459"/>
                  </a:lnTo>
                  <a:lnTo>
                    <a:pt x="49" y="459"/>
                  </a:lnTo>
                  <a:lnTo>
                    <a:pt x="49" y="441"/>
                  </a:lnTo>
                  <a:lnTo>
                    <a:pt x="33" y="441"/>
                  </a:lnTo>
                  <a:lnTo>
                    <a:pt x="16" y="441"/>
                  </a:lnTo>
                  <a:lnTo>
                    <a:pt x="16" y="422"/>
                  </a:lnTo>
                  <a:lnTo>
                    <a:pt x="0" y="422"/>
                  </a:lnTo>
                  <a:lnTo>
                    <a:pt x="0" y="403"/>
                  </a:lnTo>
                  <a:lnTo>
                    <a:pt x="33" y="366"/>
                  </a:lnTo>
                  <a:lnTo>
                    <a:pt x="79" y="292"/>
                  </a:lnTo>
                  <a:lnTo>
                    <a:pt x="95" y="274"/>
                  </a:lnTo>
                  <a:lnTo>
                    <a:pt x="210" y="108"/>
                  </a:lnTo>
                  <a:lnTo>
                    <a:pt x="226" y="108"/>
                  </a:lnTo>
                  <a:lnTo>
                    <a:pt x="226" y="89"/>
                  </a:lnTo>
                  <a:lnTo>
                    <a:pt x="243" y="7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8" name="Freeform 102"/>
            <p:cNvSpPr>
              <a:spLocks/>
            </p:cNvSpPr>
            <p:nvPr/>
          </p:nvSpPr>
          <p:spPr bwMode="auto">
            <a:xfrm>
              <a:off x="4981" y="1407"/>
              <a:ext cx="669" cy="514"/>
            </a:xfrm>
            <a:custGeom>
              <a:avLst/>
              <a:gdLst/>
              <a:ahLst/>
              <a:cxnLst>
                <a:cxn ang="0">
                  <a:pos x="243" y="55"/>
                </a:cxn>
                <a:cxn ang="0">
                  <a:pos x="292" y="0"/>
                </a:cxn>
                <a:cxn ang="0">
                  <a:pos x="357" y="18"/>
                </a:cxn>
                <a:cxn ang="0">
                  <a:pos x="423" y="36"/>
                </a:cxn>
                <a:cxn ang="0">
                  <a:pos x="456" y="55"/>
                </a:cxn>
                <a:cxn ang="0">
                  <a:pos x="488" y="70"/>
                </a:cxn>
                <a:cxn ang="0">
                  <a:pos x="521" y="70"/>
                </a:cxn>
                <a:cxn ang="0">
                  <a:pos x="521" y="108"/>
                </a:cxn>
                <a:cxn ang="0">
                  <a:pos x="554" y="108"/>
                </a:cxn>
                <a:cxn ang="0">
                  <a:pos x="554" y="145"/>
                </a:cxn>
                <a:cxn ang="0">
                  <a:pos x="570" y="163"/>
                </a:cxn>
                <a:cxn ang="0">
                  <a:pos x="587" y="181"/>
                </a:cxn>
                <a:cxn ang="0">
                  <a:pos x="603" y="200"/>
                </a:cxn>
                <a:cxn ang="0">
                  <a:pos x="603" y="237"/>
                </a:cxn>
                <a:cxn ang="0">
                  <a:pos x="619" y="256"/>
                </a:cxn>
                <a:cxn ang="0">
                  <a:pos x="636" y="274"/>
                </a:cxn>
                <a:cxn ang="0">
                  <a:pos x="652" y="292"/>
                </a:cxn>
                <a:cxn ang="0">
                  <a:pos x="669" y="311"/>
                </a:cxn>
                <a:cxn ang="0">
                  <a:pos x="669" y="348"/>
                </a:cxn>
                <a:cxn ang="0">
                  <a:pos x="636" y="348"/>
                </a:cxn>
                <a:cxn ang="0">
                  <a:pos x="619" y="366"/>
                </a:cxn>
                <a:cxn ang="0">
                  <a:pos x="619" y="403"/>
                </a:cxn>
                <a:cxn ang="0">
                  <a:pos x="603" y="422"/>
                </a:cxn>
                <a:cxn ang="0">
                  <a:pos x="587" y="441"/>
                </a:cxn>
                <a:cxn ang="0">
                  <a:pos x="488" y="422"/>
                </a:cxn>
                <a:cxn ang="0">
                  <a:pos x="456" y="422"/>
                </a:cxn>
                <a:cxn ang="0">
                  <a:pos x="423" y="422"/>
                </a:cxn>
                <a:cxn ang="0">
                  <a:pos x="390" y="422"/>
                </a:cxn>
                <a:cxn ang="0">
                  <a:pos x="374" y="441"/>
                </a:cxn>
                <a:cxn ang="0">
                  <a:pos x="374" y="441"/>
                </a:cxn>
                <a:cxn ang="0">
                  <a:pos x="341" y="441"/>
                </a:cxn>
                <a:cxn ang="0">
                  <a:pos x="325" y="459"/>
                </a:cxn>
                <a:cxn ang="0">
                  <a:pos x="325" y="459"/>
                </a:cxn>
                <a:cxn ang="0">
                  <a:pos x="292" y="459"/>
                </a:cxn>
                <a:cxn ang="0">
                  <a:pos x="275" y="477"/>
                </a:cxn>
                <a:cxn ang="0">
                  <a:pos x="243" y="477"/>
                </a:cxn>
                <a:cxn ang="0">
                  <a:pos x="226" y="477"/>
                </a:cxn>
                <a:cxn ang="0">
                  <a:pos x="194" y="496"/>
                </a:cxn>
                <a:cxn ang="0">
                  <a:pos x="161" y="496"/>
                </a:cxn>
                <a:cxn ang="0">
                  <a:pos x="112" y="514"/>
                </a:cxn>
                <a:cxn ang="0">
                  <a:pos x="95" y="496"/>
                </a:cxn>
                <a:cxn ang="0">
                  <a:pos x="65" y="477"/>
                </a:cxn>
                <a:cxn ang="0">
                  <a:pos x="49" y="459"/>
                </a:cxn>
                <a:cxn ang="0">
                  <a:pos x="33" y="441"/>
                </a:cxn>
                <a:cxn ang="0">
                  <a:pos x="16" y="422"/>
                </a:cxn>
                <a:cxn ang="0">
                  <a:pos x="0" y="403"/>
                </a:cxn>
                <a:cxn ang="0">
                  <a:pos x="79" y="292"/>
                </a:cxn>
                <a:cxn ang="0">
                  <a:pos x="210" y="108"/>
                </a:cxn>
                <a:cxn ang="0">
                  <a:pos x="226" y="89"/>
                </a:cxn>
              </a:cxnLst>
              <a:rect l="0" t="0" r="r" b="b"/>
              <a:pathLst>
                <a:path w="669" h="514">
                  <a:moveTo>
                    <a:pt x="243" y="70"/>
                  </a:moveTo>
                  <a:lnTo>
                    <a:pt x="243" y="55"/>
                  </a:lnTo>
                  <a:lnTo>
                    <a:pt x="275" y="18"/>
                  </a:lnTo>
                  <a:lnTo>
                    <a:pt x="292" y="0"/>
                  </a:lnTo>
                  <a:lnTo>
                    <a:pt x="325" y="0"/>
                  </a:lnTo>
                  <a:lnTo>
                    <a:pt x="357" y="18"/>
                  </a:lnTo>
                  <a:lnTo>
                    <a:pt x="390" y="36"/>
                  </a:lnTo>
                  <a:lnTo>
                    <a:pt x="423" y="36"/>
                  </a:lnTo>
                  <a:lnTo>
                    <a:pt x="439" y="55"/>
                  </a:lnTo>
                  <a:lnTo>
                    <a:pt x="456" y="55"/>
                  </a:lnTo>
                  <a:lnTo>
                    <a:pt x="472" y="70"/>
                  </a:lnTo>
                  <a:lnTo>
                    <a:pt x="488" y="70"/>
                  </a:lnTo>
                  <a:lnTo>
                    <a:pt x="505" y="70"/>
                  </a:lnTo>
                  <a:lnTo>
                    <a:pt x="521" y="70"/>
                  </a:lnTo>
                  <a:lnTo>
                    <a:pt x="521" y="89"/>
                  </a:lnTo>
                  <a:lnTo>
                    <a:pt x="521" y="108"/>
                  </a:lnTo>
                  <a:lnTo>
                    <a:pt x="538" y="108"/>
                  </a:lnTo>
                  <a:lnTo>
                    <a:pt x="554" y="108"/>
                  </a:lnTo>
                  <a:lnTo>
                    <a:pt x="554" y="126"/>
                  </a:lnTo>
                  <a:lnTo>
                    <a:pt x="554" y="145"/>
                  </a:lnTo>
                  <a:lnTo>
                    <a:pt x="570" y="145"/>
                  </a:lnTo>
                  <a:lnTo>
                    <a:pt x="570" y="163"/>
                  </a:lnTo>
                  <a:lnTo>
                    <a:pt x="587" y="163"/>
                  </a:lnTo>
                  <a:lnTo>
                    <a:pt x="587" y="181"/>
                  </a:lnTo>
                  <a:lnTo>
                    <a:pt x="587" y="200"/>
                  </a:lnTo>
                  <a:lnTo>
                    <a:pt x="603" y="200"/>
                  </a:lnTo>
                  <a:lnTo>
                    <a:pt x="603" y="219"/>
                  </a:lnTo>
                  <a:lnTo>
                    <a:pt x="603" y="237"/>
                  </a:lnTo>
                  <a:lnTo>
                    <a:pt x="619" y="237"/>
                  </a:lnTo>
                  <a:lnTo>
                    <a:pt x="619" y="256"/>
                  </a:lnTo>
                  <a:lnTo>
                    <a:pt x="636" y="256"/>
                  </a:lnTo>
                  <a:lnTo>
                    <a:pt x="636" y="274"/>
                  </a:lnTo>
                  <a:lnTo>
                    <a:pt x="636" y="292"/>
                  </a:lnTo>
                  <a:lnTo>
                    <a:pt x="652" y="292"/>
                  </a:lnTo>
                  <a:lnTo>
                    <a:pt x="652" y="311"/>
                  </a:lnTo>
                  <a:lnTo>
                    <a:pt x="669" y="311"/>
                  </a:lnTo>
                  <a:lnTo>
                    <a:pt x="669" y="330"/>
                  </a:lnTo>
                  <a:lnTo>
                    <a:pt x="669" y="348"/>
                  </a:lnTo>
                  <a:lnTo>
                    <a:pt x="652" y="348"/>
                  </a:lnTo>
                  <a:lnTo>
                    <a:pt x="636" y="348"/>
                  </a:lnTo>
                  <a:lnTo>
                    <a:pt x="636" y="366"/>
                  </a:lnTo>
                  <a:lnTo>
                    <a:pt x="619" y="366"/>
                  </a:lnTo>
                  <a:lnTo>
                    <a:pt x="619" y="385"/>
                  </a:lnTo>
                  <a:lnTo>
                    <a:pt x="619" y="403"/>
                  </a:lnTo>
                  <a:lnTo>
                    <a:pt x="603" y="403"/>
                  </a:lnTo>
                  <a:lnTo>
                    <a:pt x="603" y="422"/>
                  </a:lnTo>
                  <a:lnTo>
                    <a:pt x="587" y="422"/>
                  </a:lnTo>
                  <a:lnTo>
                    <a:pt x="587" y="441"/>
                  </a:lnTo>
                  <a:lnTo>
                    <a:pt x="505" y="422"/>
                  </a:lnTo>
                  <a:lnTo>
                    <a:pt x="488" y="422"/>
                  </a:lnTo>
                  <a:lnTo>
                    <a:pt x="472" y="422"/>
                  </a:lnTo>
                  <a:lnTo>
                    <a:pt x="456" y="422"/>
                  </a:lnTo>
                  <a:lnTo>
                    <a:pt x="439" y="422"/>
                  </a:lnTo>
                  <a:lnTo>
                    <a:pt x="423" y="422"/>
                  </a:lnTo>
                  <a:lnTo>
                    <a:pt x="406" y="422"/>
                  </a:lnTo>
                  <a:lnTo>
                    <a:pt x="390" y="422"/>
                  </a:lnTo>
                  <a:lnTo>
                    <a:pt x="374" y="422"/>
                  </a:lnTo>
                  <a:lnTo>
                    <a:pt x="374" y="441"/>
                  </a:lnTo>
                  <a:lnTo>
                    <a:pt x="374" y="422"/>
                  </a:lnTo>
                  <a:lnTo>
                    <a:pt x="374" y="441"/>
                  </a:lnTo>
                  <a:lnTo>
                    <a:pt x="357" y="441"/>
                  </a:lnTo>
                  <a:lnTo>
                    <a:pt x="341" y="441"/>
                  </a:lnTo>
                  <a:lnTo>
                    <a:pt x="325" y="441"/>
                  </a:lnTo>
                  <a:lnTo>
                    <a:pt x="325" y="459"/>
                  </a:lnTo>
                  <a:lnTo>
                    <a:pt x="341" y="459"/>
                  </a:lnTo>
                  <a:lnTo>
                    <a:pt x="325" y="459"/>
                  </a:lnTo>
                  <a:lnTo>
                    <a:pt x="308" y="459"/>
                  </a:lnTo>
                  <a:lnTo>
                    <a:pt x="292" y="459"/>
                  </a:lnTo>
                  <a:lnTo>
                    <a:pt x="292" y="477"/>
                  </a:lnTo>
                  <a:lnTo>
                    <a:pt x="275" y="477"/>
                  </a:lnTo>
                  <a:lnTo>
                    <a:pt x="259" y="477"/>
                  </a:lnTo>
                  <a:lnTo>
                    <a:pt x="243" y="477"/>
                  </a:lnTo>
                  <a:lnTo>
                    <a:pt x="226" y="496"/>
                  </a:lnTo>
                  <a:lnTo>
                    <a:pt x="226" y="477"/>
                  </a:lnTo>
                  <a:lnTo>
                    <a:pt x="210" y="477"/>
                  </a:lnTo>
                  <a:lnTo>
                    <a:pt x="194" y="496"/>
                  </a:lnTo>
                  <a:lnTo>
                    <a:pt x="177" y="496"/>
                  </a:lnTo>
                  <a:lnTo>
                    <a:pt x="161" y="496"/>
                  </a:lnTo>
                  <a:lnTo>
                    <a:pt x="144" y="514"/>
                  </a:lnTo>
                  <a:lnTo>
                    <a:pt x="112" y="514"/>
                  </a:lnTo>
                  <a:lnTo>
                    <a:pt x="112" y="496"/>
                  </a:lnTo>
                  <a:lnTo>
                    <a:pt x="95" y="496"/>
                  </a:lnTo>
                  <a:lnTo>
                    <a:pt x="79" y="496"/>
                  </a:lnTo>
                  <a:lnTo>
                    <a:pt x="65" y="477"/>
                  </a:lnTo>
                  <a:lnTo>
                    <a:pt x="65" y="459"/>
                  </a:lnTo>
                  <a:lnTo>
                    <a:pt x="49" y="459"/>
                  </a:lnTo>
                  <a:lnTo>
                    <a:pt x="49" y="441"/>
                  </a:lnTo>
                  <a:lnTo>
                    <a:pt x="33" y="441"/>
                  </a:lnTo>
                  <a:lnTo>
                    <a:pt x="16" y="441"/>
                  </a:lnTo>
                  <a:lnTo>
                    <a:pt x="16" y="422"/>
                  </a:lnTo>
                  <a:lnTo>
                    <a:pt x="0" y="422"/>
                  </a:lnTo>
                  <a:lnTo>
                    <a:pt x="0" y="403"/>
                  </a:lnTo>
                  <a:lnTo>
                    <a:pt x="33" y="366"/>
                  </a:lnTo>
                  <a:lnTo>
                    <a:pt x="79" y="292"/>
                  </a:lnTo>
                  <a:lnTo>
                    <a:pt x="95" y="274"/>
                  </a:lnTo>
                  <a:lnTo>
                    <a:pt x="210" y="108"/>
                  </a:lnTo>
                  <a:lnTo>
                    <a:pt x="226" y="108"/>
                  </a:lnTo>
                  <a:lnTo>
                    <a:pt x="226" y="89"/>
                  </a:lnTo>
                  <a:lnTo>
                    <a:pt x="243" y="7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99" name="Group 98"/>
          <p:cNvGrpSpPr>
            <a:grpSpLocks/>
          </p:cNvGrpSpPr>
          <p:nvPr/>
        </p:nvGrpSpPr>
        <p:grpSpPr bwMode="auto">
          <a:xfrm>
            <a:off x="1939742" y="2695858"/>
            <a:ext cx="452611" cy="338169"/>
            <a:chOff x="299" y="1426"/>
            <a:chExt cx="439" cy="328"/>
          </a:xfrm>
          <a:solidFill>
            <a:schemeClr val="accent5">
              <a:lumMod val="60000"/>
              <a:lumOff val="40000"/>
            </a:schemeClr>
          </a:solidFill>
        </p:grpSpPr>
        <p:sp>
          <p:nvSpPr>
            <p:cNvPr id="500" name="Freeform 100"/>
            <p:cNvSpPr>
              <a:spLocks/>
            </p:cNvSpPr>
            <p:nvPr/>
          </p:nvSpPr>
          <p:spPr bwMode="auto">
            <a:xfrm>
              <a:off x="299" y="1426"/>
              <a:ext cx="439" cy="328"/>
            </a:xfrm>
            <a:custGeom>
              <a:avLst/>
              <a:gdLst/>
              <a:ahLst/>
              <a:cxnLst>
                <a:cxn ang="0">
                  <a:pos x="98" y="0"/>
                </a:cxn>
                <a:cxn ang="0">
                  <a:pos x="115" y="18"/>
                </a:cxn>
                <a:cxn ang="0">
                  <a:pos x="131" y="0"/>
                </a:cxn>
                <a:cxn ang="0">
                  <a:pos x="164" y="0"/>
                </a:cxn>
                <a:cxn ang="0">
                  <a:pos x="180" y="18"/>
                </a:cxn>
                <a:cxn ang="0">
                  <a:pos x="213" y="18"/>
                </a:cxn>
                <a:cxn ang="0">
                  <a:pos x="229" y="37"/>
                </a:cxn>
                <a:cxn ang="0">
                  <a:pos x="245" y="18"/>
                </a:cxn>
                <a:cxn ang="0">
                  <a:pos x="262" y="37"/>
                </a:cxn>
                <a:cxn ang="0">
                  <a:pos x="292" y="37"/>
                </a:cxn>
                <a:cxn ang="0">
                  <a:pos x="324" y="37"/>
                </a:cxn>
                <a:cxn ang="0">
                  <a:pos x="341" y="52"/>
                </a:cxn>
                <a:cxn ang="0">
                  <a:pos x="373" y="52"/>
                </a:cxn>
                <a:cxn ang="0">
                  <a:pos x="390" y="37"/>
                </a:cxn>
                <a:cxn ang="0">
                  <a:pos x="406" y="52"/>
                </a:cxn>
                <a:cxn ang="0">
                  <a:pos x="439" y="52"/>
                </a:cxn>
                <a:cxn ang="0">
                  <a:pos x="439" y="89"/>
                </a:cxn>
                <a:cxn ang="0">
                  <a:pos x="439" y="126"/>
                </a:cxn>
                <a:cxn ang="0">
                  <a:pos x="439" y="126"/>
                </a:cxn>
                <a:cxn ang="0">
                  <a:pos x="423" y="144"/>
                </a:cxn>
                <a:cxn ang="0">
                  <a:pos x="406" y="163"/>
                </a:cxn>
                <a:cxn ang="0">
                  <a:pos x="390" y="181"/>
                </a:cxn>
                <a:cxn ang="0">
                  <a:pos x="357" y="181"/>
                </a:cxn>
                <a:cxn ang="0">
                  <a:pos x="341" y="199"/>
                </a:cxn>
                <a:cxn ang="0">
                  <a:pos x="341" y="199"/>
                </a:cxn>
                <a:cxn ang="0">
                  <a:pos x="324" y="236"/>
                </a:cxn>
                <a:cxn ang="0">
                  <a:pos x="341" y="255"/>
                </a:cxn>
                <a:cxn ang="0">
                  <a:pos x="324" y="273"/>
                </a:cxn>
                <a:cxn ang="0">
                  <a:pos x="308" y="291"/>
                </a:cxn>
                <a:cxn ang="0">
                  <a:pos x="308" y="291"/>
                </a:cxn>
                <a:cxn ang="0">
                  <a:pos x="275" y="291"/>
                </a:cxn>
                <a:cxn ang="0">
                  <a:pos x="245" y="291"/>
                </a:cxn>
                <a:cxn ang="0">
                  <a:pos x="229" y="273"/>
                </a:cxn>
                <a:cxn ang="0">
                  <a:pos x="213" y="291"/>
                </a:cxn>
                <a:cxn ang="0">
                  <a:pos x="213" y="291"/>
                </a:cxn>
                <a:cxn ang="0">
                  <a:pos x="196" y="273"/>
                </a:cxn>
                <a:cxn ang="0">
                  <a:pos x="180" y="291"/>
                </a:cxn>
                <a:cxn ang="0">
                  <a:pos x="147" y="291"/>
                </a:cxn>
                <a:cxn ang="0">
                  <a:pos x="131" y="310"/>
                </a:cxn>
                <a:cxn ang="0">
                  <a:pos x="131" y="310"/>
                </a:cxn>
                <a:cxn ang="0">
                  <a:pos x="98" y="310"/>
                </a:cxn>
                <a:cxn ang="0">
                  <a:pos x="82" y="328"/>
                </a:cxn>
                <a:cxn ang="0">
                  <a:pos x="82" y="328"/>
                </a:cxn>
                <a:cxn ang="0">
                  <a:pos x="49" y="328"/>
                </a:cxn>
                <a:cxn ang="0">
                  <a:pos x="33" y="310"/>
                </a:cxn>
                <a:cxn ang="0">
                  <a:pos x="17" y="291"/>
                </a:cxn>
                <a:cxn ang="0">
                  <a:pos x="33" y="273"/>
                </a:cxn>
                <a:cxn ang="0">
                  <a:pos x="17" y="255"/>
                </a:cxn>
                <a:cxn ang="0">
                  <a:pos x="17" y="218"/>
                </a:cxn>
                <a:cxn ang="0">
                  <a:pos x="17" y="218"/>
                </a:cxn>
                <a:cxn ang="0">
                  <a:pos x="0" y="199"/>
                </a:cxn>
                <a:cxn ang="0">
                  <a:pos x="0" y="163"/>
                </a:cxn>
                <a:cxn ang="0">
                  <a:pos x="17" y="144"/>
                </a:cxn>
                <a:cxn ang="0">
                  <a:pos x="33" y="126"/>
                </a:cxn>
                <a:cxn ang="0">
                  <a:pos x="33" y="89"/>
                </a:cxn>
                <a:cxn ang="0">
                  <a:pos x="17" y="70"/>
                </a:cxn>
                <a:cxn ang="0">
                  <a:pos x="33" y="52"/>
                </a:cxn>
                <a:cxn ang="0">
                  <a:pos x="49" y="18"/>
                </a:cxn>
                <a:cxn ang="0">
                  <a:pos x="49" y="18"/>
                </a:cxn>
                <a:cxn ang="0">
                  <a:pos x="66" y="0"/>
                </a:cxn>
                <a:cxn ang="0">
                  <a:pos x="82" y="18"/>
                </a:cxn>
              </a:cxnLst>
              <a:rect l="0" t="0" r="r" b="b"/>
              <a:pathLst>
                <a:path w="439" h="328">
                  <a:moveTo>
                    <a:pt x="82" y="0"/>
                  </a:moveTo>
                  <a:lnTo>
                    <a:pt x="98" y="0"/>
                  </a:lnTo>
                  <a:lnTo>
                    <a:pt x="98" y="18"/>
                  </a:lnTo>
                  <a:lnTo>
                    <a:pt x="115" y="18"/>
                  </a:lnTo>
                  <a:lnTo>
                    <a:pt x="115" y="0"/>
                  </a:lnTo>
                  <a:lnTo>
                    <a:pt x="131" y="0"/>
                  </a:lnTo>
                  <a:lnTo>
                    <a:pt x="147" y="0"/>
                  </a:lnTo>
                  <a:lnTo>
                    <a:pt x="164" y="0"/>
                  </a:lnTo>
                  <a:lnTo>
                    <a:pt x="164" y="18"/>
                  </a:lnTo>
                  <a:lnTo>
                    <a:pt x="180" y="18"/>
                  </a:lnTo>
                  <a:lnTo>
                    <a:pt x="196" y="18"/>
                  </a:lnTo>
                  <a:lnTo>
                    <a:pt x="213" y="18"/>
                  </a:lnTo>
                  <a:lnTo>
                    <a:pt x="213" y="37"/>
                  </a:lnTo>
                  <a:lnTo>
                    <a:pt x="229" y="37"/>
                  </a:lnTo>
                  <a:lnTo>
                    <a:pt x="229" y="18"/>
                  </a:lnTo>
                  <a:lnTo>
                    <a:pt x="245" y="18"/>
                  </a:lnTo>
                  <a:lnTo>
                    <a:pt x="245" y="37"/>
                  </a:lnTo>
                  <a:lnTo>
                    <a:pt x="262" y="37"/>
                  </a:lnTo>
                  <a:lnTo>
                    <a:pt x="275" y="37"/>
                  </a:lnTo>
                  <a:lnTo>
                    <a:pt x="292" y="37"/>
                  </a:lnTo>
                  <a:lnTo>
                    <a:pt x="308" y="37"/>
                  </a:lnTo>
                  <a:lnTo>
                    <a:pt x="324" y="37"/>
                  </a:lnTo>
                  <a:lnTo>
                    <a:pt x="341" y="37"/>
                  </a:lnTo>
                  <a:lnTo>
                    <a:pt x="341" y="52"/>
                  </a:lnTo>
                  <a:lnTo>
                    <a:pt x="357" y="52"/>
                  </a:lnTo>
                  <a:lnTo>
                    <a:pt x="373" y="52"/>
                  </a:lnTo>
                  <a:lnTo>
                    <a:pt x="390" y="52"/>
                  </a:lnTo>
                  <a:lnTo>
                    <a:pt x="390" y="37"/>
                  </a:lnTo>
                  <a:lnTo>
                    <a:pt x="406" y="37"/>
                  </a:lnTo>
                  <a:lnTo>
                    <a:pt x="406" y="52"/>
                  </a:lnTo>
                  <a:lnTo>
                    <a:pt x="423" y="52"/>
                  </a:lnTo>
                  <a:lnTo>
                    <a:pt x="439" y="52"/>
                  </a:lnTo>
                  <a:lnTo>
                    <a:pt x="439" y="70"/>
                  </a:lnTo>
                  <a:lnTo>
                    <a:pt x="439" y="89"/>
                  </a:lnTo>
                  <a:lnTo>
                    <a:pt x="439" y="107"/>
                  </a:lnTo>
                  <a:lnTo>
                    <a:pt x="439" y="126"/>
                  </a:lnTo>
                  <a:lnTo>
                    <a:pt x="423" y="126"/>
                  </a:lnTo>
                  <a:lnTo>
                    <a:pt x="439" y="126"/>
                  </a:lnTo>
                  <a:lnTo>
                    <a:pt x="423" y="126"/>
                  </a:lnTo>
                  <a:lnTo>
                    <a:pt x="423" y="144"/>
                  </a:lnTo>
                  <a:lnTo>
                    <a:pt x="406" y="144"/>
                  </a:lnTo>
                  <a:lnTo>
                    <a:pt x="406" y="163"/>
                  </a:lnTo>
                  <a:lnTo>
                    <a:pt x="390" y="163"/>
                  </a:lnTo>
                  <a:lnTo>
                    <a:pt x="390" y="181"/>
                  </a:lnTo>
                  <a:lnTo>
                    <a:pt x="373" y="181"/>
                  </a:lnTo>
                  <a:lnTo>
                    <a:pt x="357" y="181"/>
                  </a:lnTo>
                  <a:lnTo>
                    <a:pt x="357" y="199"/>
                  </a:lnTo>
                  <a:lnTo>
                    <a:pt x="341" y="199"/>
                  </a:lnTo>
                  <a:lnTo>
                    <a:pt x="341" y="181"/>
                  </a:lnTo>
                  <a:lnTo>
                    <a:pt x="341" y="199"/>
                  </a:lnTo>
                  <a:lnTo>
                    <a:pt x="324" y="218"/>
                  </a:lnTo>
                  <a:lnTo>
                    <a:pt x="324" y="236"/>
                  </a:lnTo>
                  <a:lnTo>
                    <a:pt x="341" y="236"/>
                  </a:lnTo>
                  <a:lnTo>
                    <a:pt x="341" y="255"/>
                  </a:lnTo>
                  <a:lnTo>
                    <a:pt x="341" y="273"/>
                  </a:lnTo>
                  <a:lnTo>
                    <a:pt x="324" y="273"/>
                  </a:lnTo>
                  <a:lnTo>
                    <a:pt x="324" y="291"/>
                  </a:lnTo>
                  <a:lnTo>
                    <a:pt x="308" y="291"/>
                  </a:lnTo>
                  <a:lnTo>
                    <a:pt x="324" y="291"/>
                  </a:lnTo>
                  <a:lnTo>
                    <a:pt x="308" y="291"/>
                  </a:lnTo>
                  <a:lnTo>
                    <a:pt x="292" y="291"/>
                  </a:lnTo>
                  <a:lnTo>
                    <a:pt x="275" y="291"/>
                  </a:lnTo>
                  <a:lnTo>
                    <a:pt x="262" y="291"/>
                  </a:lnTo>
                  <a:lnTo>
                    <a:pt x="245" y="291"/>
                  </a:lnTo>
                  <a:lnTo>
                    <a:pt x="229" y="291"/>
                  </a:lnTo>
                  <a:lnTo>
                    <a:pt x="229" y="273"/>
                  </a:lnTo>
                  <a:lnTo>
                    <a:pt x="229" y="291"/>
                  </a:lnTo>
                  <a:lnTo>
                    <a:pt x="213" y="291"/>
                  </a:lnTo>
                  <a:lnTo>
                    <a:pt x="213" y="273"/>
                  </a:lnTo>
                  <a:lnTo>
                    <a:pt x="213" y="291"/>
                  </a:lnTo>
                  <a:lnTo>
                    <a:pt x="196" y="291"/>
                  </a:lnTo>
                  <a:lnTo>
                    <a:pt x="196" y="273"/>
                  </a:lnTo>
                  <a:lnTo>
                    <a:pt x="180" y="273"/>
                  </a:lnTo>
                  <a:lnTo>
                    <a:pt x="180" y="291"/>
                  </a:lnTo>
                  <a:lnTo>
                    <a:pt x="164" y="291"/>
                  </a:lnTo>
                  <a:lnTo>
                    <a:pt x="147" y="291"/>
                  </a:lnTo>
                  <a:lnTo>
                    <a:pt x="147" y="310"/>
                  </a:lnTo>
                  <a:lnTo>
                    <a:pt x="131" y="310"/>
                  </a:lnTo>
                  <a:lnTo>
                    <a:pt x="131" y="291"/>
                  </a:lnTo>
                  <a:lnTo>
                    <a:pt x="131" y="310"/>
                  </a:lnTo>
                  <a:lnTo>
                    <a:pt x="115" y="310"/>
                  </a:lnTo>
                  <a:lnTo>
                    <a:pt x="98" y="310"/>
                  </a:lnTo>
                  <a:lnTo>
                    <a:pt x="82" y="310"/>
                  </a:lnTo>
                  <a:lnTo>
                    <a:pt x="82" y="328"/>
                  </a:lnTo>
                  <a:lnTo>
                    <a:pt x="82" y="310"/>
                  </a:lnTo>
                  <a:lnTo>
                    <a:pt x="82" y="328"/>
                  </a:lnTo>
                  <a:lnTo>
                    <a:pt x="66" y="328"/>
                  </a:lnTo>
                  <a:lnTo>
                    <a:pt x="49" y="328"/>
                  </a:lnTo>
                  <a:lnTo>
                    <a:pt x="49" y="310"/>
                  </a:lnTo>
                  <a:lnTo>
                    <a:pt x="33" y="310"/>
                  </a:lnTo>
                  <a:lnTo>
                    <a:pt x="33" y="291"/>
                  </a:lnTo>
                  <a:lnTo>
                    <a:pt x="17" y="291"/>
                  </a:lnTo>
                  <a:lnTo>
                    <a:pt x="33" y="291"/>
                  </a:lnTo>
                  <a:lnTo>
                    <a:pt x="33" y="273"/>
                  </a:lnTo>
                  <a:lnTo>
                    <a:pt x="17" y="273"/>
                  </a:lnTo>
                  <a:lnTo>
                    <a:pt x="17" y="255"/>
                  </a:lnTo>
                  <a:lnTo>
                    <a:pt x="17" y="236"/>
                  </a:lnTo>
                  <a:lnTo>
                    <a:pt x="17" y="218"/>
                  </a:lnTo>
                  <a:lnTo>
                    <a:pt x="0" y="218"/>
                  </a:lnTo>
                  <a:lnTo>
                    <a:pt x="17" y="218"/>
                  </a:lnTo>
                  <a:lnTo>
                    <a:pt x="17" y="199"/>
                  </a:lnTo>
                  <a:lnTo>
                    <a:pt x="0" y="199"/>
                  </a:lnTo>
                  <a:lnTo>
                    <a:pt x="0" y="181"/>
                  </a:lnTo>
                  <a:lnTo>
                    <a:pt x="0" y="163"/>
                  </a:lnTo>
                  <a:lnTo>
                    <a:pt x="0" y="144"/>
                  </a:lnTo>
                  <a:lnTo>
                    <a:pt x="17" y="144"/>
                  </a:lnTo>
                  <a:lnTo>
                    <a:pt x="17" y="126"/>
                  </a:lnTo>
                  <a:lnTo>
                    <a:pt x="33" y="126"/>
                  </a:lnTo>
                  <a:lnTo>
                    <a:pt x="33" y="107"/>
                  </a:lnTo>
                  <a:lnTo>
                    <a:pt x="33" y="89"/>
                  </a:lnTo>
                  <a:lnTo>
                    <a:pt x="33" y="70"/>
                  </a:lnTo>
                  <a:lnTo>
                    <a:pt x="17" y="70"/>
                  </a:lnTo>
                  <a:lnTo>
                    <a:pt x="17" y="52"/>
                  </a:lnTo>
                  <a:lnTo>
                    <a:pt x="33" y="52"/>
                  </a:lnTo>
                  <a:lnTo>
                    <a:pt x="49" y="37"/>
                  </a:lnTo>
                  <a:lnTo>
                    <a:pt x="49" y="18"/>
                  </a:lnTo>
                  <a:lnTo>
                    <a:pt x="49" y="37"/>
                  </a:lnTo>
                  <a:lnTo>
                    <a:pt x="49" y="18"/>
                  </a:lnTo>
                  <a:lnTo>
                    <a:pt x="66" y="18"/>
                  </a:lnTo>
                  <a:lnTo>
                    <a:pt x="66" y="0"/>
                  </a:lnTo>
                  <a:lnTo>
                    <a:pt x="82" y="0"/>
                  </a:lnTo>
                  <a:lnTo>
                    <a:pt x="82" y="18"/>
                  </a:lnTo>
                  <a:lnTo>
                    <a:pt x="8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1" name="Freeform 99"/>
            <p:cNvSpPr>
              <a:spLocks/>
            </p:cNvSpPr>
            <p:nvPr/>
          </p:nvSpPr>
          <p:spPr bwMode="auto">
            <a:xfrm>
              <a:off x="299" y="1426"/>
              <a:ext cx="439" cy="328"/>
            </a:xfrm>
            <a:custGeom>
              <a:avLst/>
              <a:gdLst/>
              <a:ahLst/>
              <a:cxnLst>
                <a:cxn ang="0">
                  <a:pos x="98" y="0"/>
                </a:cxn>
                <a:cxn ang="0">
                  <a:pos x="115" y="18"/>
                </a:cxn>
                <a:cxn ang="0">
                  <a:pos x="131" y="0"/>
                </a:cxn>
                <a:cxn ang="0">
                  <a:pos x="164" y="0"/>
                </a:cxn>
                <a:cxn ang="0">
                  <a:pos x="180" y="18"/>
                </a:cxn>
                <a:cxn ang="0">
                  <a:pos x="213" y="18"/>
                </a:cxn>
                <a:cxn ang="0">
                  <a:pos x="229" y="37"/>
                </a:cxn>
                <a:cxn ang="0">
                  <a:pos x="245" y="18"/>
                </a:cxn>
                <a:cxn ang="0">
                  <a:pos x="262" y="37"/>
                </a:cxn>
                <a:cxn ang="0">
                  <a:pos x="292" y="37"/>
                </a:cxn>
                <a:cxn ang="0">
                  <a:pos x="324" y="37"/>
                </a:cxn>
                <a:cxn ang="0">
                  <a:pos x="341" y="52"/>
                </a:cxn>
                <a:cxn ang="0">
                  <a:pos x="373" y="52"/>
                </a:cxn>
                <a:cxn ang="0">
                  <a:pos x="390" y="37"/>
                </a:cxn>
                <a:cxn ang="0">
                  <a:pos x="406" y="52"/>
                </a:cxn>
                <a:cxn ang="0">
                  <a:pos x="439" y="52"/>
                </a:cxn>
                <a:cxn ang="0">
                  <a:pos x="439" y="89"/>
                </a:cxn>
                <a:cxn ang="0">
                  <a:pos x="439" y="126"/>
                </a:cxn>
                <a:cxn ang="0">
                  <a:pos x="439" y="126"/>
                </a:cxn>
                <a:cxn ang="0">
                  <a:pos x="423" y="144"/>
                </a:cxn>
                <a:cxn ang="0">
                  <a:pos x="406" y="163"/>
                </a:cxn>
                <a:cxn ang="0">
                  <a:pos x="390" y="181"/>
                </a:cxn>
                <a:cxn ang="0">
                  <a:pos x="357" y="181"/>
                </a:cxn>
                <a:cxn ang="0">
                  <a:pos x="341" y="199"/>
                </a:cxn>
                <a:cxn ang="0">
                  <a:pos x="341" y="199"/>
                </a:cxn>
                <a:cxn ang="0">
                  <a:pos x="324" y="236"/>
                </a:cxn>
                <a:cxn ang="0">
                  <a:pos x="341" y="255"/>
                </a:cxn>
                <a:cxn ang="0">
                  <a:pos x="324" y="273"/>
                </a:cxn>
                <a:cxn ang="0">
                  <a:pos x="308" y="291"/>
                </a:cxn>
                <a:cxn ang="0">
                  <a:pos x="308" y="291"/>
                </a:cxn>
                <a:cxn ang="0">
                  <a:pos x="275" y="291"/>
                </a:cxn>
                <a:cxn ang="0">
                  <a:pos x="245" y="291"/>
                </a:cxn>
                <a:cxn ang="0">
                  <a:pos x="229" y="273"/>
                </a:cxn>
                <a:cxn ang="0">
                  <a:pos x="213" y="291"/>
                </a:cxn>
                <a:cxn ang="0">
                  <a:pos x="213" y="291"/>
                </a:cxn>
                <a:cxn ang="0">
                  <a:pos x="196" y="273"/>
                </a:cxn>
                <a:cxn ang="0">
                  <a:pos x="180" y="291"/>
                </a:cxn>
                <a:cxn ang="0">
                  <a:pos x="147" y="291"/>
                </a:cxn>
                <a:cxn ang="0">
                  <a:pos x="131" y="310"/>
                </a:cxn>
                <a:cxn ang="0">
                  <a:pos x="131" y="310"/>
                </a:cxn>
                <a:cxn ang="0">
                  <a:pos x="98" y="310"/>
                </a:cxn>
                <a:cxn ang="0">
                  <a:pos x="82" y="328"/>
                </a:cxn>
                <a:cxn ang="0">
                  <a:pos x="82" y="328"/>
                </a:cxn>
                <a:cxn ang="0">
                  <a:pos x="49" y="328"/>
                </a:cxn>
                <a:cxn ang="0">
                  <a:pos x="33" y="310"/>
                </a:cxn>
                <a:cxn ang="0">
                  <a:pos x="17" y="291"/>
                </a:cxn>
                <a:cxn ang="0">
                  <a:pos x="33" y="273"/>
                </a:cxn>
                <a:cxn ang="0">
                  <a:pos x="17" y="255"/>
                </a:cxn>
                <a:cxn ang="0">
                  <a:pos x="17" y="218"/>
                </a:cxn>
                <a:cxn ang="0">
                  <a:pos x="17" y="218"/>
                </a:cxn>
                <a:cxn ang="0">
                  <a:pos x="0" y="199"/>
                </a:cxn>
                <a:cxn ang="0">
                  <a:pos x="0" y="163"/>
                </a:cxn>
                <a:cxn ang="0">
                  <a:pos x="17" y="144"/>
                </a:cxn>
                <a:cxn ang="0">
                  <a:pos x="33" y="126"/>
                </a:cxn>
                <a:cxn ang="0">
                  <a:pos x="33" y="89"/>
                </a:cxn>
                <a:cxn ang="0">
                  <a:pos x="17" y="70"/>
                </a:cxn>
                <a:cxn ang="0">
                  <a:pos x="33" y="52"/>
                </a:cxn>
                <a:cxn ang="0">
                  <a:pos x="49" y="18"/>
                </a:cxn>
                <a:cxn ang="0">
                  <a:pos x="49" y="18"/>
                </a:cxn>
                <a:cxn ang="0">
                  <a:pos x="66" y="0"/>
                </a:cxn>
                <a:cxn ang="0">
                  <a:pos x="82" y="18"/>
                </a:cxn>
              </a:cxnLst>
              <a:rect l="0" t="0" r="r" b="b"/>
              <a:pathLst>
                <a:path w="439" h="328">
                  <a:moveTo>
                    <a:pt x="82" y="0"/>
                  </a:moveTo>
                  <a:lnTo>
                    <a:pt x="98" y="0"/>
                  </a:lnTo>
                  <a:lnTo>
                    <a:pt x="98" y="18"/>
                  </a:lnTo>
                  <a:lnTo>
                    <a:pt x="115" y="18"/>
                  </a:lnTo>
                  <a:lnTo>
                    <a:pt x="115" y="0"/>
                  </a:lnTo>
                  <a:lnTo>
                    <a:pt x="131" y="0"/>
                  </a:lnTo>
                  <a:lnTo>
                    <a:pt x="147" y="0"/>
                  </a:lnTo>
                  <a:lnTo>
                    <a:pt x="164" y="0"/>
                  </a:lnTo>
                  <a:lnTo>
                    <a:pt x="164" y="18"/>
                  </a:lnTo>
                  <a:lnTo>
                    <a:pt x="180" y="18"/>
                  </a:lnTo>
                  <a:lnTo>
                    <a:pt x="196" y="18"/>
                  </a:lnTo>
                  <a:lnTo>
                    <a:pt x="213" y="18"/>
                  </a:lnTo>
                  <a:lnTo>
                    <a:pt x="213" y="37"/>
                  </a:lnTo>
                  <a:lnTo>
                    <a:pt x="229" y="37"/>
                  </a:lnTo>
                  <a:lnTo>
                    <a:pt x="229" y="18"/>
                  </a:lnTo>
                  <a:lnTo>
                    <a:pt x="245" y="18"/>
                  </a:lnTo>
                  <a:lnTo>
                    <a:pt x="245" y="37"/>
                  </a:lnTo>
                  <a:lnTo>
                    <a:pt x="262" y="37"/>
                  </a:lnTo>
                  <a:lnTo>
                    <a:pt x="275" y="37"/>
                  </a:lnTo>
                  <a:lnTo>
                    <a:pt x="292" y="37"/>
                  </a:lnTo>
                  <a:lnTo>
                    <a:pt x="308" y="37"/>
                  </a:lnTo>
                  <a:lnTo>
                    <a:pt x="324" y="37"/>
                  </a:lnTo>
                  <a:lnTo>
                    <a:pt x="341" y="37"/>
                  </a:lnTo>
                  <a:lnTo>
                    <a:pt x="341" y="52"/>
                  </a:lnTo>
                  <a:lnTo>
                    <a:pt x="357" y="52"/>
                  </a:lnTo>
                  <a:lnTo>
                    <a:pt x="373" y="52"/>
                  </a:lnTo>
                  <a:lnTo>
                    <a:pt x="390" y="52"/>
                  </a:lnTo>
                  <a:lnTo>
                    <a:pt x="390" y="37"/>
                  </a:lnTo>
                  <a:lnTo>
                    <a:pt x="406" y="37"/>
                  </a:lnTo>
                  <a:lnTo>
                    <a:pt x="406" y="52"/>
                  </a:lnTo>
                  <a:lnTo>
                    <a:pt x="423" y="52"/>
                  </a:lnTo>
                  <a:lnTo>
                    <a:pt x="439" y="52"/>
                  </a:lnTo>
                  <a:lnTo>
                    <a:pt x="439" y="70"/>
                  </a:lnTo>
                  <a:lnTo>
                    <a:pt x="439" y="89"/>
                  </a:lnTo>
                  <a:lnTo>
                    <a:pt x="439" y="107"/>
                  </a:lnTo>
                  <a:lnTo>
                    <a:pt x="439" y="126"/>
                  </a:lnTo>
                  <a:lnTo>
                    <a:pt x="423" y="126"/>
                  </a:lnTo>
                  <a:lnTo>
                    <a:pt x="439" y="126"/>
                  </a:lnTo>
                  <a:lnTo>
                    <a:pt x="423" y="126"/>
                  </a:lnTo>
                  <a:lnTo>
                    <a:pt x="423" y="144"/>
                  </a:lnTo>
                  <a:lnTo>
                    <a:pt x="406" y="144"/>
                  </a:lnTo>
                  <a:lnTo>
                    <a:pt x="406" y="163"/>
                  </a:lnTo>
                  <a:lnTo>
                    <a:pt x="390" y="163"/>
                  </a:lnTo>
                  <a:lnTo>
                    <a:pt x="390" y="181"/>
                  </a:lnTo>
                  <a:lnTo>
                    <a:pt x="373" y="181"/>
                  </a:lnTo>
                  <a:lnTo>
                    <a:pt x="357" y="181"/>
                  </a:lnTo>
                  <a:lnTo>
                    <a:pt x="357" y="199"/>
                  </a:lnTo>
                  <a:lnTo>
                    <a:pt x="341" y="199"/>
                  </a:lnTo>
                  <a:lnTo>
                    <a:pt x="341" y="181"/>
                  </a:lnTo>
                  <a:lnTo>
                    <a:pt x="341" y="199"/>
                  </a:lnTo>
                  <a:lnTo>
                    <a:pt x="324" y="218"/>
                  </a:lnTo>
                  <a:lnTo>
                    <a:pt x="324" y="236"/>
                  </a:lnTo>
                  <a:lnTo>
                    <a:pt x="341" y="236"/>
                  </a:lnTo>
                  <a:lnTo>
                    <a:pt x="341" y="255"/>
                  </a:lnTo>
                  <a:lnTo>
                    <a:pt x="341" y="273"/>
                  </a:lnTo>
                  <a:lnTo>
                    <a:pt x="324" y="273"/>
                  </a:lnTo>
                  <a:lnTo>
                    <a:pt x="324" y="291"/>
                  </a:lnTo>
                  <a:lnTo>
                    <a:pt x="308" y="291"/>
                  </a:lnTo>
                  <a:lnTo>
                    <a:pt x="324" y="291"/>
                  </a:lnTo>
                  <a:lnTo>
                    <a:pt x="308" y="291"/>
                  </a:lnTo>
                  <a:lnTo>
                    <a:pt x="292" y="291"/>
                  </a:lnTo>
                  <a:lnTo>
                    <a:pt x="275" y="291"/>
                  </a:lnTo>
                  <a:lnTo>
                    <a:pt x="262" y="291"/>
                  </a:lnTo>
                  <a:lnTo>
                    <a:pt x="245" y="291"/>
                  </a:lnTo>
                  <a:lnTo>
                    <a:pt x="229" y="291"/>
                  </a:lnTo>
                  <a:lnTo>
                    <a:pt x="229" y="273"/>
                  </a:lnTo>
                  <a:lnTo>
                    <a:pt x="229" y="291"/>
                  </a:lnTo>
                  <a:lnTo>
                    <a:pt x="213" y="291"/>
                  </a:lnTo>
                  <a:lnTo>
                    <a:pt x="213" y="273"/>
                  </a:lnTo>
                  <a:lnTo>
                    <a:pt x="213" y="291"/>
                  </a:lnTo>
                  <a:lnTo>
                    <a:pt x="196" y="291"/>
                  </a:lnTo>
                  <a:lnTo>
                    <a:pt x="196" y="273"/>
                  </a:lnTo>
                  <a:lnTo>
                    <a:pt x="180" y="273"/>
                  </a:lnTo>
                  <a:lnTo>
                    <a:pt x="180" y="291"/>
                  </a:lnTo>
                  <a:lnTo>
                    <a:pt x="164" y="291"/>
                  </a:lnTo>
                  <a:lnTo>
                    <a:pt x="147" y="291"/>
                  </a:lnTo>
                  <a:lnTo>
                    <a:pt x="147" y="310"/>
                  </a:lnTo>
                  <a:lnTo>
                    <a:pt x="131" y="310"/>
                  </a:lnTo>
                  <a:lnTo>
                    <a:pt x="131" y="291"/>
                  </a:lnTo>
                  <a:lnTo>
                    <a:pt x="131" y="310"/>
                  </a:lnTo>
                  <a:lnTo>
                    <a:pt x="115" y="310"/>
                  </a:lnTo>
                  <a:lnTo>
                    <a:pt x="98" y="310"/>
                  </a:lnTo>
                  <a:lnTo>
                    <a:pt x="82" y="310"/>
                  </a:lnTo>
                  <a:lnTo>
                    <a:pt x="82" y="328"/>
                  </a:lnTo>
                  <a:lnTo>
                    <a:pt x="82" y="310"/>
                  </a:lnTo>
                  <a:lnTo>
                    <a:pt x="82" y="328"/>
                  </a:lnTo>
                  <a:lnTo>
                    <a:pt x="66" y="328"/>
                  </a:lnTo>
                  <a:lnTo>
                    <a:pt x="49" y="328"/>
                  </a:lnTo>
                  <a:lnTo>
                    <a:pt x="49" y="310"/>
                  </a:lnTo>
                  <a:lnTo>
                    <a:pt x="33" y="310"/>
                  </a:lnTo>
                  <a:lnTo>
                    <a:pt x="33" y="291"/>
                  </a:lnTo>
                  <a:lnTo>
                    <a:pt x="17" y="291"/>
                  </a:lnTo>
                  <a:lnTo>
                    <a:pt x="33" y="291"/>
                  </a:lnTo>
                  <a:lnTo>
                    <a:pt x="33" y="273"/>
                  </a:lnTo>
                  <a:lnTo>
                    <a:pt x="17" y="273"/>
                  </a:lnTo>
                  <a:lnTo>
                    <a:pt x="17" y="255"/>
                  </a:lnTo>
                  <a:lnTo>
                    <a:pt x="17" y="236"/>
                  </a:lnTo>
                  <a:lnTo>
                    <a:pt x="17" y="218"/>
                  </a:lnTo>
                  <a:lnTo>
                    <a:pt x="0" y="218"/>
                  </a:lnTo>
                  <a:lnTo>
                    <a:pt x="17" y="218"/>
                  </a:lnTo>
                  <a:lnTo>
                    <a:pt x="17" y="199"/>
                  </a:lnTo>
                  <a:lnTo>
                    <a:pt x="0" y="199"/>
                  </a:lnTo>
                  <a:lnTo>
                    <a:pt x="0" y="181"/>
                  </a:lnTo>
                  <a:lnTo>
                    <a:pt x="0" y="163"/>
                  </a:lnTo>
                  <a:lnTo>
                    <a:pt x="0" y="144"/>
                  </a:lnTo>
                  <a:lnTo>
                    <a:pt x="17" y="144"/>
                  </a:lnTo>
                  <a:lnTo>
                    <a:pt x="17" y="126"/>
                  </a:lnTo>
                  <a:lnTo>
                    <a:pt x="33" y="126"/>
                  </a:lnTo>
                  <a:lnTo>
                    <a:pt x="33" y="107"/>
                  </a:lnTo>
                  <a:lnTo>
                    <a:pt x="33" y="89"/>
                  </a:lnTo>
                  <a:lnTo>
                    <a:pt x="33" y="70"/>
                  </a:lnTo>
                  <a:lnTo>
                    <a:pt x="17" y="70"/>
                  </a:lnTo>
                  <a:lnTo>
                    <a:pt x="17" y="52"/>
                  </a:lnTo>
                  <a:lnTo>
                    <a:pt x="33" y="52"/>
                  </a:lnTo>
                  <a:lnTo>
                    <a:pt x="49" y="37"/>
                  </a:lnTo>
                  <a:lnTo>
                    <a:pt x="49" y="18"/>
                  </a:lnTo>
                  <a:lnTo>
                    <a:pt x="49" y="37"/>
                  </a:lnTo>
                  <a:lnTo>
                    <a:pt x="49" y="18"/>
                  </a:lnTo>
                  <a:lnTo>
                    <a:pt x="66" y="18"/>
                  </a:lnTo>
                  <a:lnTo>
                    <a:pt x="66" y="0"/>
                  </a:lnTo>
                  <a:lnTo>
                    <a:pt x="82" y="0"/>
                  </a:lnTo>
                  <a:lnTo>
                    <a:pt x="82" y="18"/>
                  </a:lnTo>
                  <a:lnTo>
                    <a:pt x="8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02" name="Group 95"/>
          <p:cNvGrpSpPr>
            <a:grpSpLocks/>
          </p:cNvGrpSpPr>
          <p:nvPr/>
        </p:nvGrpSpPr>
        <p:grpSpPr bwMode="auto">
          <a:xfrm>
            <a:off x="3234683" y="2713385"/>
            <a:ext cx="488696" cy="492819"/>
            <a:chOff x="1555" y="1443"/>
            <a:chExt cx="474" cy="478"/>
          </a:xfrm>
          <a:solidFill>
            <a:schemeClr val="accent5">
              <a:lumMod val="60000"/>
              <a:lumOff val="40000"/>
            </a:schemeClr>
          </a:solidFill>
        </p:grpSpPr>
        <p:sp>
          <p:nvSpPr>
            <p:cNvPr id="503" name="Freeform 97"/>
            <p:cNvSpPr>
              <a:spLocks/>
            </p:cNvSpPr>
            <p:nvPr/>
          </p:nvSpPr>
          <p:spPr bwMode="auto">
            <a:xfrm>
              <a:off x="1555" y="1443"/>
              <a:ext cx="474" cy="478"/>
            </a:xfrm>
            <a:custGeom>
              <a:avLst/>
              <a:gdLst/>
              <a:ahLst/>
              <a:cxnLst>
                <a:cxn ang="0">
                  <a:pos x="16" y="71"/>
                </a:cxn>
                <a:cxn ang="0">
                  <a:pos x="33" y="53"/>
                </a:cxn>
                <a:cxn ang="0">
                  <a:pos x="65" y="53"/>
                </a:cxn>
                <a:cxn ang="0">
                  <a:pos x="82" y="34"/>
                </a:cxn>
                <a:cxn ang="0">
                  <a:pos x="98" y="53"/>
                </a:cxn>
                <a:cxn ang="0">
                  <a:pos x="114" y="71"/>
                </a:cxn>
                <a:cxn ang="0">
                  <a:pos x="147" y="71"/>
                </a:cxn>
                <a:cxn ang="0">
                  <a:pos x="163" y="90"/>
                </a:cxn>
                <a:cxn ang="0">
                  <a:pos x="180" y="71"/>
                </a:cxn>
                <a:cxn ang="0">
                  <a:pos x="196" y="90"/>
                </a:cxn>
                <a:cxn ang="0">
                  <a:pos x="212" y="90"/>
                </a:cxn>
                <a:cxn ang="0">
                  <a:pos x="212" y="90"/>
                </a:cxn>
                <a:cxn ang="0">
                  <a:pos x="229" y="71"/>
                </a:cxn>
                <a:cxn ang="0">
                  <a:pos x="261" y="71"/>
                </a:cxn>
                <a:cxn ang="0">
                  <a:pos x="278" y="53"/>
                </a:cxn>
                <a:cxn ang="0">
                  <a:pos x="310" y="53"/>
                </a:cxn>
                <a:cxn ang="0">
                  <a:pos x="327" y="34"/>
                </a:cxn>
                <a:cxn ang="0">
                  <a:pos x="359" y="34"/>
                </a:cxn>
                <a:cxn ang="0">
                  <a:pos x="376" y="53"/>
                </a:cxn>
                <a:cxn ang="0">
                  <a:pos x="359" y="34"/>
                </a:cxn>
                <a:cxn ang="0">
                  <a:pos x="376" y="19"/>
                </a:cxn>
                <a:cxn ang="0">
                  <a:pos x="392" y="0"/>
                </a:cxn>
                <a:cxn ang="0">
                  <a:pos x="474" y="53"/>
                </a:cxn>
                <a:cxn ang="0">
                  <a:pos x="457" y="90"/>
                </a:cxn>
                <a:cxn ang="0">
                  <a:pos x="457" y="127"/>
                </a:cxn>
                <a:cxn ang="0">
                  <a:pos x="474" y="145"/>
                </a:cxn>
                <a:cxn ang="0">
                  <a:pos x="457" y="164"/>
                </a:cxn>
                <a:cxn ang="0">
                  <a:pos x="441" y="201"/>
                </a:cxn>
                <a:cxn ang="0">
                  <a:pos x="425" y="219"/>
                </a:cxn>
                <a:cxn ang="0">
                  <a:pos x="425" y="256"/>
                </a:cxn>
                <a:cxn ang="0">
                  <a:pos x="408" y="275"/>
                </a:cxn>
                <a:cxn ang="0">
                  <a:pos x="392" y="293"/>
                </a:cxn>
                <a:cxn ang="0">
                  <a:pos x="376" y="367"/>
                </a:cxn>
                <a:cxn ang="0">
                  <a:pos x="359" y="423"/>
                </a:cxn>
                <a:cxn ang="0">
                  <a:pos x="343" y="404"/>
                </a:cxn>
                <a:cxn ang="0">
                  <a:pos x="327" y="386"/>
                </a:cxn>
                <a:cxn ang="0">
                  <a:pos x="310" y="404"/>
                </a:cxn>
                <a:cxn ang="0">
                  <a:pos x="294" y="423"/>
                </a:cxn>
                <a:cxn ang="0">
                  <a:pos x="294" y="423"/>
                </a:cxn>
                <a:cxn ang="0">
                  <a:pos x="278" y="441"/>
                </a:cxn>
                <a:cxn ang="0">
                  <a:pos x="261" y="423"/>
                </a:cxn>
                <a:cxn ang="0">
                  <a:pos x="245" y="441"/>
                </a:cxn>
                <a:cxn ang="0">
                  <a:pos x="212" y="441"/>
                </a:cxn>
                <a:cxn ang="0">
                  <a:pos x="196" y="460"/>
                </a:cxn>
                <a:cxn ang="0">
                  <a:pos x="180" y="441"/>
                </a:cxn>
                <a:cxn ang="0">
                  <a:pos x="163" y="460"/>
                </a:cxn>
                <a:cxn ang="0">
                  <a:pos x="163" y="460"/>
                </a:cxn>
                <a:cxn ang="0">
                  <a:pos x="147" y="441"/>
                </a:cxn>
                <a:cxn ang="0">
                  <a:pos x="131" y="312"/>
                </a:cxn>
                <a:cxn ang="0">
                  <a:pos x="131" y="275"/>
                </a:cxn>
                <a:cxn ang="0">
                  <a:pos x="114" y="256"/>
                </a:cxn>
                <a:cxn ang="0">
                  <a:pos x="98" y="219"/>
                </a:cxn>
              </a:cxnLst>
              <a:rect l="0" t="0" r="r" b="b"/>
              <a:pathLst>
                <a:path w="474" h="478">
                  <a:moveTo>
                    <a:pt x="0" y="90"/>
                  </a:moveTo>
                  <a:lnTo>
                    <a:pt x="16" y="71"/>
                  </a:lnTo>
                  <a:lnTo>
                    <a:pt x="33" y="71"/>
                  </a:lnTo>
                  <a:lnTo>
                    <a:pt x="33" y="53"/>
                  </a:lnTo>
                  <a:lnTo>
                    <a:pt x="49" y="53"/>
                  </a:lnTo>
                  <a:lnTo>
                    <a:pt x="65" y="53"/>
                  </a:lnTo>
                  <a:lnTo>
                    <a:pt x="65" y="34"/>
                  </a:lnTo>
                  <a:lnTo>
                    <a:pt x="82" y="34"/>
                  </a:lnTo>
                  <a:lnTo>
                    <a:pt x="82" y="53"/>
                  </a:lnTo>
                  <a:lnTo>
                    <a:pt x="98" y="53"/>
                  </a:lnTo>
                  <a:lnTo>
                    <a:pt x="98" y="71"/>
                  </a:lnTo>
                  <a:lnTo>
                    <a:pt x="114" y="71"/>
                  </a:lnTo>
                  <a:lnTo>
                    <a:pt x="131" y="71"/>
                  </a:lnTo>
                  <a:lnTo>
                    <a:pt x="147" y="71"/>
                  </a:lnTo>
                  <a:lnTo>
                    <a:pt x="163" y="71"/>
                  </a:lnTo>
                  <a:lnTo>
                    <a:pt x="163" y="90"/>
                  </a:lnTo>
                  <a:lnTo>
                    <a:pt x="180" y="90"/>
                  </a:lnTo>
                  <a:lnTo>
                    <a:pt x="180" y="71"/>
                  </a:lnTo>
                  <a:lnTo>
                    <a:pt x="196" y="71"/>
                  </a:lnTo>
                  <a:lnTo>
                    <a:pt x="196" y="90"/>
                  </a:lnTo>
                  <a:lnTo>
                    <a:pt x="196" y="108"/>
                  </a:lnTo>
                  <a:lnTo>
                    <a:pt x="212" y="90"/>
                  </a:lnTo>
                  <a:lnTo>
                    <a:pt x="212" y="108"/>
                  </a:lnTo>
                  <a:lnTo>
                    <a:pt x="212" y="90"/>
                  </a:lnTo>
                  <a:lnTo>
                    <a:pt x="212" y="71"/>
                  </a:lnTo>
                  <a:lnTo>
                    <a:pt x="229" y="71"/>
                  </a:lnTo>
                  <a:lnTo>
                    <a:pt x="245" y="71"/>
                  </a:lnTo>
                  <a:lnTo>
                    <a:pt x="261" y="71"/>
                  </a:lnTo>
                  <a:lnTo>
                    <a:pt x="278" y="71"/>
                  </a:lnTo>
                  <a:lnTo>
                    <a:pt x="278" y="53"/>
                  </a:lnTo>
                  <a:lnTo>
                    <a:pt x="294" y="53"/>
                  </a:lnTo>
                  <a:lnTo>
                    <a:pt x="310" y="53"/>
                  </a:lnTo>
                  <a:lnTo>
                    <a:pt x="310" y="34"/>
                  </a:lnTo>
                  <a:lnTo>
                    <a:pt x="327" y="34"/>
                  </a:lnTo>
                  <a:lnTo>
                    <a:pt x="343" y="34"/>
                  </a:lnTo>
                  <a:lnTo>
                    <a:pt x="359" y="34"/>
                  </a:lnTo>
                  <a:lnTo>
                    <a:pt x="359" y="53"/>
                  </a:lnTo>
                  <a:lnTo>
                    <a:pt x="376" y="53"/>
                  </a:lnTo>
                  <a:lnTo>
                    <a:pt x="376" y="34"/>
                  </a:lnTo>
                  <a:lnTo>
                    <a:pt x="359" y="34"/>
                  </a:lnTo>
                  <a:lnTo>
                    <a:pt x="376" y="34"/>
                  </a:lnTo>
                  <a:lnTo>
                    <a:pt x="376" y="19"/>
                  </a:lnTo>
                  <a:lnTo>
                    <a:pt x="392" y="19"/>
                  </a:lnTo>
                  <a:lnTo>
                    <a:pt x="392" y="0"/>
                  </a:lnTo>
                  <a:lnTo>
                    <a:pt x="408" y="0"/>
                  </a:lnTo>
                  <a:lnTo>
                    <a:pt x="474" y="53"/>
                  </a:lnTo>
                  <a:lnTo>
                    <a:pt x="457" y="71"/>
                  </a:lnTo>
                  <a:lnTo>
                    <a:pt x="457" y="90"/>
                  </a:lnTo>
                  <a:lnTo>
                    <a:pt x="457" y="108"/>
                  </a:lnTo>
                  <a:lnTo>
                    <a:pt x="457" y="127"/>
                  </a:lnTo>
                  <a:lnTo>
                    <a:pt x="457" y="145"/>
                  </a:lnTo>
                  <a:lnTo>
                    <a:pt x="474" y="145"/>
                  </a:lnTo>
                  <a:lnTo>
                    <a:pt x="474" y="164"/>
                  </a:lnTo>
                  <a:lnTo>
                    <a:pt x="457" y="164"/>
                  </a:lnTo>
                  <a:lnTo>
                    <a:pt x="457" y="182"/>
                  </a:lnTo>
                  <a:lnTo>
                    <a:pt x="441" y="201"/>
                  </a:lnTo>
                  <a:lnTo>
                    <a:pt x="441" y="219"/>
                  </a:lnTo>
                  <a:lnTo>
                    <a:pt x="425" y="219"/>
                  </a:lnTo>
                  <a:lnTo>
                    <a:pt x="425" y="238"/>
                  </a:lnTo>
                  <a:lnTo>
                    <a:pt x="425" y="256"/>
                  </a:lnTo>
                  <a:lnTo>
                    <a:pt x="408" y="256"/>
                  </a:lnTo>
                  <a:lnTo>
                    <a:pt x="408" y="275"/>
                  </a:lnTo>
                  <a:lnTo>
                    <a:pt x="392" y="275"/>
                  </a:lnTo>
                  <a:lnTo>
                    <a:pt x="392" y="293"/>
                  </a:lnTo>
                  <a:lnTo>
                    <a:pt x="376" y="349"/>
                  </a:lnTo>
                  <a:lnTo>
                    <a:pt x="376" y="367"/>
                  </a:lnTo>
                  <a:lnTo>
                    <a:pt x="376" y="423"/>
                  </a:lnTo>
                  <a:lnTo>
                    <a:pt x="359" y="423"/>
                  </a:lnTo>
                  <a:lnTo>
                    <a:pt x="343" y="423"/>
                  </a:lnTo>
                  <a:lnTo>
                    <a:pt x="343" y="404"/>
                  </a:lnTo>
                  <a:lnTo>
                    <a:pt x="343" y="386"/>
                  </a:lnTo>
                  <a:lnTo>
                    <a:pt x="327" y="386"/>
                  </a:lnTo>
                  <a:lnTo>
                    <a:pt x="327" y="404"/>
                  </a:lnTo>
                  <a:lnTo>
                    <a:pt x="310" y="404"/>
                  </a:lnTo>
                  <a:lnTo>
                    <a:pt x="310" y="423"/>
                  </a:lnTo>
                  <a:lnTo>
                    <a:pt x="294" y="423"/>
                  </a:lnTo>
                  <a:lnTo>
                    <a:pt x="310" y="423"/>
                  </a:lnTo>
                  <a:lnTo>
                    <a:pt x="294" y="423"/>
                  </a:lnTo>
                  <a:lnTo>
                    <a:pt x="294" y="441"/>
                  </a:lnTo>
                  <a:lnTo>
                    <a:pt x="278" y="441"/>
                  </a:lnTo>
                  <a:lnTo>
                    <a:pt x="278" y="423"/>
                  </a:lnTo>
                  <a:lnTo>
                    <a:pt x="261" y="423"/>
                  </a:lnTo>
                  <a:lnTo>
                    <a:pt x="261" y="441"/>
                  </a:lnTo>
                  <a:lnTo>
                    <a:pt x="245" y="441"/>
                  </a:lnTo>
                  <a:lnTo>
                    <a:pt x="229" y="441"/>
                  </a:lnTo>
                  <a:lnTo>
                    <a:pt x="212" y="441"/>
                  </a:lnTo>
                  <a:lnTo>
                    <a:pt x="212" y="460"/>
                  </a:lnTo>
                  <a:lnTo>
                    <a:pt x="196" y="460"/>
                  </a:lnTo>
                  <a:lnTo>
                    <a:pt x="196" y="441"/>
                  </a:lnTo>
                  <a:lnTo>
                    <a:pt x="180" y="441"/>
                  </a:lnTo>
                  <a:lnTo>
                    <a:pt x="180" y="460"/>
                  </a:lnTo>
                  <a:lnTo>
                    <a:pt x="163" y="460"/>
                  </a:lnTo>
                  <a:lnTo>
                    <a:pt x="163" y="478"/>
                  </a:lnTo>
                  <a:lnTo>
                    <a:pt x="163" y="460"/>
                  </a:lnTo>
                  <a:lnTo>
                    <a:pt x="147" y="460"/>
                  </a:lnTo>
                  <a:lnTo>
                    <a:pt x="147" y="441"/>
                  </a:lnTo>
                  <a:lnTo>
                    <a:pt x="131" y="367"/>
                  </a:lnTo>
                  <a:lnTo>
                    <a:pt x="131" y="312"/>
                  </a:lnTo>
                  <a:lnTo>
                    <a:pt x="114" y="312"/>
                  </a:lnTo>
                  <a:lnTo>
                    <a:pt x="131" y="275"/>
                  </a:lnTo>
                  <a:lnTo>
                    <a:pt x="114" y="275"/>
                  </a:lnTo>
                  <a:lnTo>
                    <a:pt x="114" y="256"/>
                  </a:lnTo>
                  <a:lnTo>
                    <a:pt x="114" y="238"/>
                  </a:lnTo>
                  <a:lnTo>
                    <a:pt x="98" y="219"/>
                  </a:lnTo>
                  <a:lnTo>
                    <a:pt x="0" y="9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4" name="Freeform 96"/>
            <p:cNvSpPr>
              <a:spLocks/>
            </p:cNvSpPr>
            <p:nvPr/>
          </p:nvSpPr>
          <p:spPr bwMode="auto">
            <a:xfrm>
              <a:off x="1555" y="1443"/>
              <a:ext cx="474" cy="478"/>
            </a:xfrm>
            <a:custGeom>
              <a:avLst/>
              <a:gdLst/>
              <a:ahLst/>
              <a:cxnLst>
                <a:cxn ang="0">
                  <a:pos x="16" y="71"/>
                </a:cxn>
                <a:cxn ang="0">
                  <a:pos x="33" y="53"/>
                </a:cxn>
                <a:cxn ang="0">
                  <a:pos x="65" y="53"/>
                </a:cxn>
                <a:cxn ang="0">
                  <a:pos x="82" y="34"/>
                </a:cxn>
                <a:cxn ang="0">
                  <a:pos x="98" y="53"/>
                </a:cxn>
                <a:cxn ang="0">
                  <a:pos x="114" y="71"/>
                </a:cxn>
                <a:cxn ang="0">
                  <a:pos x="147" y="71"/>
                </a:cxn>
                <a:cxn ang="0">
                  <a:pos x="163" y="90"/>
                </a:cxn>
                <a:cxn ang="0">
                  <a:pos x="180" y="71"/>
                </a:cxn>
                <a:cxn ang="0">
                  <a:pos x="196" y="90"/>
                </a:cxn>
                <a:cxn ang="0">
                  <a:pos x="212" y="90"/>
                </a:cxn>
                <a:cxn ang="0">
                  <a:pos x="212" y="90"/>
                </a:cxn>
                <a:cxn ang="0">
                  <a:pos x="229" y="71"/>
                </a:cxn>
                <a:cxn ang="0">
                  <a:pos x="261" y="71"/>
                </a:cxn>
                <a:cxn ang="0">
                  <a:pos x="278" y="53"/>
                </a:cxn>
                <a:cxn ang="0">
                  <a:pos x="310" y="53"/>
                </a:cxn>
                <a:cxn ang="0">
                  <a:pos x="327" y="34"/>
                </a:cxn>
                <a:cxn ang="0">
                  <a:pos x="359" y="34"/>
                </a:cxn>
                <a:cxn ang="0">
                  <a:pos x="376" y="53"/>
                </a:cxn>
                <a:cxn ang="0">
                  <a:pos x="359" y="34"/>
                </a:cxn>
                <a:cxn ang="0">
                  <a:pos x="376" y="19"/>
                </a:cxn>
                <a:cxn ang="0">
                  <a:pos x="392" y="0"/>
                </a:cxn>
                <a:cxn ang="0">
                  <a:pos x="474" y="53"/>
                </a:cxn>
                <a:cxn ang="0">
                  <a:pos x="457" y="90"/>
                </a:cxn>
                <a:cxn ang="0">
                  <a:pos x="457" y="127"/>
                </a:cxn>
                <a:cxn ang="0">
                  <a:pos x="474" y="145"/>
                </a:cxn>
                <a:cxn ang="0">
                  <a:pos x="457" y="164"/>
                </a:cxn>
                <a:cxn ang="0">
                  <a:pos x="441" y="201"/>
                </a:cxn>
                <a:cxn ang="0">
                  <a:pos x="425" y="219"/>
                </a:cxn>
                <a:cxn ang="0">
                  <a:pos x="425" y="256"/>
                </a:cxn>
                <a:cxn ang="0">
                  <a:pos x="408" y="275"/>
                </a:cxn>
                <a:cxn ang="0">
                  <a:pos x="392" y="293"/>
                </a:cxn>
                <a:cxn ang="0">
                  <a:pos x="376" y="367"/>
                </a:cxn>
                <a:cxn ang="0">
                  <a:pos x="359" y="423"/>
                </a:cxn>
                <a:cxn ang="0">
                  <a:pos x="343" y="404"/>
                </a:cxn>
                <a:cxn ang="0">
                  <a:pos x="327" y="386"/>
                </a:cxn>
                <a:cxn ang="0">
                  <a:pos x="310" y="404"/>
                </a:cxn>
                <a:cxn ang="0">
                  <a:pos x="294" y="423"/>
                </a:cxn>
                <a:cxn ang="0">
                  <a:pos x="294" y="423"/>
                </a:cxn>
                <a:cxn ang="0">
                  <a:pos x="278" y="441"/>
                </a:cxn>
                <a:cxn ang="0">
                  <a:pos x="261" y="423"/>
                </a:cxn>
                <a:cxn ang="0">
                  <a:pos x="245" y="441"/>
                </a:cxn>
                <a:cxn ang="0">
                  <a:pos x="212" y="441"/>
                </a:cxn>
                <a:cxn ang="0">
                  <a:pos x="196" y="460"/>
                </a:cxn>
                <a:cxn ang="0">
                  <a:pos x="180" y="441"/>
                </a:cxn>
                <a:cxn ang="0">
                  <a:pos x="163" y="460"/>
                </a:cxn>
                <a:cxn ang="0">
                  <a:pos x="163" y="460"/>
                </a:cxn>
                <a:cxn ang="0">
                  <a:pos x="147" y="441"/>
                </a:cxn>
                <a:cxn ang="0">
                  <a:pos x="131" y="312"/>
                </a:cxn>
                <a:cxn ang="0">
                  <a:pos x="131" y="275"/>
                </a:cxn>
                <a:cxn ang="0">
                  <a:pos x="114" y="256"/>
                </a:cxn>
                <a:cxn ang="0">
                  <a:pos x="98" y="219"/>
                </a:cxn>
              </a:cxnLst>
              <a:rect l="0" t="0" r="r" b="b"/>
              <a:pathLst>
                <a:path w="474" h="478">
                  <a:moveTo>
                    <a:pt x="0" y="90"/>
                  </a:moveTo>
                  <a:lnTo>
                    <a:pt x="16" y="71"/>
                  </a:lnTo>
                  <a:lnTo>
                    <a:pt x="33" y="71"/>
                  </a:lnTo>
                  <a:lnTo>
                    <a:pt x="33" y="53"/>
                  </a:lnTo>
                  <a:lnTo>
                    <a:pt x="49" y="53"/>
                  </a:lnTo>
                  <a:lnTo>
                    <a:pt x="65" y="53"/>
                  </a:lnTo>
                  <a:lnTo>
                    <a:pt x="65" y="34"/>
                  </a:lnTo>
                  <a:lnTo>
                    <a:pt x="82" y="34"/>
                  </a:lnTo>
                  <a:lnTo>
                    <a:pt x="82" y="53"/>
                  </a:lnTo>
                  <a:lnTo>
                    <a:pt x="98" y="53"/>
                  </a:lnTo>
                  <a:lnTo>
                    <a:pt x="98" y="71"/>
                  </a:lnTo>
                  <a:lnTo>
                    <a:pt x="114" y="71"/>
                  </a:lnTo>
                  <a:lnTo>
                    <a:pt x="131" y="71"/>
                  </a:lnTo>
                  <a:lnTo>
                    <a:pt x="147" y="71"/>
                  </a:lnTo>
                  <a:lnTo>
                    <a:pt x="163" y="71"/>
                  </a:lnTo>
                  <a:lnTo>
                    <a:pt x="163" y="90"/>
                  </a:lnTo>
                  <a:lnTo>
                    <a:pt x="180" y="90"/>
                  </a:lnTo>
                  <a:lnTo>
                    <a:pt x="180" y="71"/>
                  </a:lnTo>
                  <a:lnTo>
                    <a:pt x="196" y="71"/>
                  </a:lnTo>
                  <a:lnTo>
                    <a:pt x="196" y="90"/>
                  </a:lnTo>
                  <a:lnTo>
                    <a:pt x="196" y="108"/>
                  </a:lnTo>
                  <a:lnTo>
                    <a:pt x="212" y="90"/>
                  </a:lnTo>
                  <a:lnTo>
                    <a:pt x="212" y="108"/>
                  </a:lnTo>
                  <a:lnTo>
                    <a:pt x="212" y="90"/>
                  </a:lnTo>
                  <a:lnTo>
                    <a:pt x="212" y="71"/>
                  </a:lnTo>
                  <a:lnTo>
                    <a:pt x="229" y="71"/>
                  </a:lnTo>
                  <a:lnTo>
                    <a:pt x="245" y="71"/>
                  </a:lnTo>
                  <a:lnTo>
                    <a:pt x="261" y="71"/>
                  </a:lnTo>
                  <a:lnTo>
                    <a:pt x="278" y="71"/>
                  </a:lnTo>
                  <a:lnTo>
                    <a:pt x="278" y="53"/>
                  </a:lnTo>
                  <a:lnTo>
                    <a:pt x="294" y="53"/>
                  </a:lnTo>
                  <a:lnTo>
                    <a:pt x="310" y="53"/>
                  </a:lnTo>
                  <a:lnTo>
                    <a:pt x="310" y="34"/>
                  </a:lnTo>
                  <a:lnTo>
                    <a:pt x="327" y="34"/>
                  </a:lnTo>
                  <a:lnTo>
                    <a:pt x="343" y="34"/>
                  </a:lnTo>
                  <a:lnTo>
                    <a:pt x="359" y="34"/>
                  </a:lnTo>
                  <a:lnTo>
                    <a:pt x="359" y="53"/>
                  </a:lnTo>
                  <a:lnTo>
                    <a:pt x="376" y="53"/>
                  </a:lnTo>
                  <a:lnTo>
                    <a:pt x="376" y="34"/>
                  </a:lnTo>
                  <a:lnTo>
                    <a:pt x="359" y="34"/>
                  </a:lnTo>
                  <a:lnTo>
                    <a:pt x="376" y="34"/>
                  </a:lnTo>
                  <a:lnTo>
                    <a:pt x="376" y="19"/>
                  </a:lnTo>
                  <a:lnTo>
                    <a:pt x="392" y="19"/>
                  </a:lnTo>
                  <a:lnTo>
                    <a:pt x="392" y="0"/>
                  </a:lnTo>
                  <a:lnTo>
                    <a:pt x="408" y="0"/>
                  </a:lnTo>
                  <a:lnTo>
                    <a:pt x="474" y="53"/>
                  </a:lnTo>
                  <a:lnTo>
                    <a:pt x="457" y="71"/>
                  </a:lnTo>
                  <a:lnTo>
                    <a:pt x="457" y="90"/>
                  </a:lnTo>
                  <a:lnTo>
                    <a:pt x="457" y="108"/>
                  </a:lnTo>
                  <a:lnTo>
                    <a:pt x="457" y="127"/>
                  </a:lnTo>
                  <a:lnTo>
                    <a:pt x="457" y="145"/>
                  </a:lnTo>
                  <a:lnTo>
                    <a:pt x="474" y="145"/>
                  </a:lnTo>
                  <a:lnTo>
                    <a:pt x="474" y="164"/>
                  </a:lnTo>
                  <a:lnTo>
                    <a:pt x="457" y="164"/>
                  </a:lnTo>
                  <a:lnTo>
                    <a:pt x="457" y="182"/>
                  </a:lnTo>
                  <a:lnTo>
                    <a:pt x="441" y="201"/>
                  </a:lnTo>
                  <a:lnTo>
                    <a:pt x="441" y="219"/>
                  </a:lnTo>
                  <a:lnTo>
                    <a:pt x="425" y="219"/>
                  </a:lnTo>
                  <a:lnTo>
                    <a:pt x="425" y="238"/>
                  </a:lnTo>
                  <a:lnTo>
                    <a:pt x="425" y="256"/>
                  </a:lnTo>
                  <a:lnTo>
                    <a:pt x="408" y="256"/>
                  </a:lnTo>
                  <a:lnTo>
                    <a:pt x="408" y="275"/>
                  </a:lnTo>
                  <a:lnTo>
                    <a:pt x="392" y="275"/>
                  </a:lnTo>
                  <a:lnTo>
                    <a:pt x="392" y="293"/>
                  </a:lnTo>
                  <a:lnTo>
                    <a:pt x="376" y="349"/>
                  </a:lnTo>
                  <a:lnTo>
                    <a:pt x="376" y="367"/>
                  </a:lnTo>
                  <a:lnTo>
                    <a:pt x="376" y="423"/>
                  </a:lnTo>
                  <a:lnTo>
                    <a:pt x="359" y="423"/>
                  </a:lnTo>
                  <a:lnTo>
                    <a:pt x="343" y="423"/>
                  </a:lnTo>
                  <a:lnTo>
                    <a:pt x="343" y="404"/>
                  </a:lnTo>
                  <a:lnTo>
                    <a:pt x="343" y="386"/>
                  </a:lnTo>
                  <a:lnTo>
                    <a:pt x="327" y="386"/>
                  </a:lnTo>
                  <a:lnTo>
                    <a:pt x="327" y="404"/>
                  </a:lnTo>
                  <a:lnTo>
                    <a:pt x="310" y="404"/>
                  </a:lnTo>
                  <a:lnTo>
                    <a:pt x="310" y="423"/>
                  </a:lnTo>
                  <a:lnTo>
                    <a:pt x="294" y="423"/>
                  </a:lnTo>
                  <a:lnTo>
                    <a:pt x="310" y="423"/>
                  </a:lnTo>
                  <a:lnTo>
                    <a:pt x="294" y="423"/>
                  </a:lnTo>
                  <a:lnTo>
                    <a:pt x="294" y="441"/>
                  </a:lnTo>
                  <a:lnTo>
                    <a:pt x="278" y="441"/>
                  </a:lnTo>
                  <a:lnTo>
                    <a:pt x="278" y="423"/>
                  </a:lnTo>
                  <a:lnTo>
                    <a:pt x="261" y="423"/>
                  </a:lnTo>
                  <a:lnTo>
                    <a:pt x="261" y="441"/>
                  </a:lnTo>
                  <a:lnTo>
                    <a:pt x="245" y="441"/>
                  </a:lnTo>
                  <a:lnTo>
                    <a:pt x="229" y="441"/>
                  </a:lnTo>
                  <a:lnTo>
                    <a:pt x="212" y="441"/>
                  </a:lnTo>
                  <a:lnTo>
                    <a:pt x="212" y="460"/>
                  </a:lnTo>
                  <a:lnTo>
                    <a:pt x="196" y="460"/>
                  </a:lnTo>
                  <a:lnTo>
                    <a:pt x="196" y="441"/>
                  </a:lnTo>
                  <a:lnTo>
                    <a:pt x="180" y="441"/>
                  </a:lnTo>
                  <a:lnTo>
                    <a:pt x="180" y="460"/>
                  </a:lnTo>
                  <a:lnTo>
                    <a:pt x="163" y="460"/>
                  </a:lnTo>
                  <a:lnTo>
                    <a:pt x="163" y="478"/>
                  </a:lnTo>
                  <a:lnTo>
                    <a:pt x="163" y="460"/>
                  </a:lnTo>
                  <a:lnTo>
                    <a:pt x="147" y="460"/>
                  </a:lnTo>
                  <a:lnTo>
                    <a:pt x="147" y="441"/>
                  </a:lnTo>
                  <a:lnTo>
                    <a:pt x="131" y="367"/>
                  </a:lnTo>
                  <a:lnTo>
                    <a:pt x="131" y="312"/>
                  </a:lnTo>
                  <a:lnTo>
                    <a:pt x="114" y="312"/>
                  </a:lnTo>
                  <a:lnTo>
                    <a:pt x="131" y="275"/>
                  </a:lnTo>
                  <a:lnTo>
                    <a:pt x="114" y="275"/>
                  </a:lnTo>
                  <a:lnTo>
                    <a:pt x="114" y="256"/>
                  </a:lnTo>
                  <a:lnTo>
                    <a:pt x="114" y="238"/>
                  </a:lnTo>
                  <a:lnTo>
                    <a:pt x="98" y="219"/>
                  </a:lnTo>
                  <a:lnTo>
                    <a:pt x="0" y="9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05" name="Group 92"/>
          <p:cNvGrpSpPr>
            <a:grpSpLocks/>
          </p:cNvGrpSpPr>
          <p:nvPr/>
        </p:nvGrpSpPr>
        <p:grpSpPr bwMode="auto">
          <a:xfrm>
            <a:off x="4915221" y="2734004"/>
            <a:ext cx="520657" cy="720670"/>
            <a:chOff x="3185" y="1463"/>
            <a:chExt cx="505" cy="699"/>
          </a:xfrm>
          <a:solidFill>
            <a:schemeClr val="accent5">
              <a:lumMod val="60000"/>
              <a:lumOff val="40000"/>
            </a:schemeClr>
          </a:solidFill>
        </p:grpSpPr>
        <p:sp>
          <p:nvSpPr>
            <p:cNvPr id="506" name="Freeform 94"/>
            <p:cNvSpPr>
              <a:spLocks/>
            </p:cNvSpPr>
            <p:nvPr/>
          </p:nvSpPr>
          <p:spPr bwMode="auto">
            <a:xfrm>
              <a:off x="3185" y="1463"/>
              <a:ext cx="505" cy="699"/>
            </a:xfrm>
            <a:custGeom>
              <a:avLst/>
              <a:gdLst/>
              <a:ahLst/>
              <a:cxnLst>
                <a:cxn ang="0">
                  <a:pos x="262" y="15"/>
                </a:cxn>
                <a:cxn ang="0">
                  <a:pos x="278" y="34"/>
                </a:cxn>
                <a:cxn ang="0">
                  <a:pos x="278" y="71"/>
                </a:cxn>
                <a:cxn ang="0">
                  <a:pos x="295" y="89"/>
                </a:cxn>
                <a:cxn ang="0">
                  <a:pos x="295" y="145"/>
                </a:cxn>
                <a:cxn ang="0">
                  <a:pos x="311" y="163"/>
                </a:cxn>
                <a:cxn ang="0">
                  <a:pos x="327" y="200"/>
                </a:cxn>
                <a:cxn ang="0">
                  <a:pos x="360" y="237"/>
                </a:cxn>
                <a:cxn ang="0">
                  <a:pos x="423" y="366"/>
                </a:cxn>
                <a:cxn ang="0">
                  <a:pos x="390" y="533"/>
                </a:cxn>
                <a:cxn ang="0">
                  <a:pos x="278" y="644"/>
                </a:cxn>
                <a:cxn ang="0">
                  <a:pos x="262" y="662"/>
                </a:cxn>
                <a:cxn ang="0">
                  <a:pos x="229" y="662"/>
                </a:cxn>
                <a:cxn ang="0">
                  <a:pos x="213" y="680"/>
                </a:cxn>
                <a:cxn ang="0">
                  <a:pos x="164" y="625"/>
                </a:cxn>
                <a:cxn ang="0">
                  <a:pos x="115" y="551"/>
                </a:cxn>
                <a:cxn ang="0">
                  <a:pos x="49" y="607"/>
                </a:cxn>
                <a:cxn ang="0">
                  <a:pos x="0" y="625"/>
                </a:cxn>
                <a:cxn ang="0">
                  <a:pos x="0" y="588"/>
                </a:cxn>
                <a:cxn ang="0">
                  <a:pos x="16" y="551"/>
                </a:cxn>
                <a:cxn ang="0">
                  <a:pos x="33" y="533"/>
                </a:cxn>
                <a:cxn ang="0">
                  <a:pos x="16" y="514"/>
                </a:cxn>
                <a:cxn ang="0">
                  <a:pos x="16" y="514"/>
                </a:cxn>
                <a:cxn ang="0">
                  <a:pos x="33" y="496"/>
                </a:cxn>
                <a:cxn ang="0">
                  <a:pos x="49" y="477"/>
                </a:cxn>
                <a:cxn ang="0">
                  <a:pos x="49" y="477"/>
                </a:cxn>
                <a:cxn ang="0">
                  <a:pos x="49" y="440"/>
                </a:cxn>
                <a:cxn ang="0">
                  <a:pos x="49" y="403"/>
                </a:cxn>
                <a:cxn ang="0">
                  <a:pos x="49" y="366"/>
                </a:cxn>
                <a:cxn ang="0">
                  <a:pos x="49" y="330"/>
                </a:cxn>
                <a:cxn ang="0">
                  <a:pos x="49" y="292"/>
                </a:cxn>
                <a:cxn ang="0">
                  <a:pos x="65" y="274"/>
                </a:cxn>
                <a:cxn ang="0">
                  <a:pos x="82" y="255"/>
                </a:cxn>
                <a:cxn ang="0">
                  <a:pos x="82" y="219"/>
                </a:cxn>
                <a:cxn ang="0">
                  <a:pos x="98" y="237"/>
                </a:cxn>
                <a:cxn ang="0">
                  <a:pos x="115" y="219"/>
                </a:cxn>
                <a:cxn ang="0">
                  <a:pos x="131" y="200"/>
                </a:cxn>
                <a:cxn ang="0">
                  <a:pos x="98" y="200"/>
                </a:cxn>
                <a:cxn ang="0">
                  <a:pos x="98" y="200"/>
                </a:cxn>
                <a:cxn ang="0">
                  <a:pos x="82" y="182"/>
                </a:cxn>
                <a:cxn ang="0">
                  <a:pos x="98" y="163"/>
                </a:cxn>
                <a:cxn ang="0">
                  <a:pos x="115" y="145"/>
                </a:cxn>
                <a:cxn ang="0">
                  <a:pos x="115" y="145"/>
                </a:cxn>
                <a:cxn ang="0">
                  <a:pos x="98" y="126"/>
                </a:cxn>
                <a:cxn ang="0">
                  <a:pos x="115" y="108"/>
                </a:cxn>
                <a:cxn ang="0">
                  <a:pos x="115" y="71"/>
                </a:cxn>
                <a:cxn ang="0">
                  <a:pos x="115" y="34"/>
                </a:cxn>
                <a:cxn ang="0">
                  <a:pos x="98" y="15"/>
                </a:cxn>
                <a:cxn ang="0">
                  <a:pos x="115" y="0"/>
                </a:cxn>
              </a:cxnLst>
              <a:rect l="0" t="0" r="r" b="b"/>
              <a:pathLst>
                <a:path w="505" h="699">
                  <a:moveTo>
                    <a:pt x="115" y="0"/>
                  </a:moveTo>
                  <a:lnTo>
                    <a:pt x="262" y="15"/>
                  </a:lnTo>
                  <a:lnTo>
                    <a:pt x="278" y="15"/>
                  </a:lnTo>
                  <a:lnTo>
                    <a:pt x="278" y="34"/>
                  </a:lnTo>
                  <a:lnTo>
                    <a:pt x="278" y="52"/>
                  </a:lnTo>
                  <a:lnTo>
                    <a:pt x="278" y="71"/>
                  </a:lnTo>
                  <a:lnTo>
                    <a:pt x="295" y="71"/>
                  </a:lnTo>
                  <a:lnTo>
                    <a:pt x="295" y="89"/>
                  </a:lnTo>
                  <a:lnTo>
                    <a:pt x="311" y="145"/>
                  </a:lnTo>
                  <a:lnTo>
                    <a:pt x="295" y="145"/>
                  </a:lnTo>
                  <a:lnTo>
                    <a:pt x="295" y="163"/>
                  </a:lnTo>
                  <a:lnTo>
                    <a:pt x="311" y="163"/>
                  </a:lnTo>
                  <a:lnTo>
                    <a:pt x="311" y="182"/>
                  </a:lnTo>
                  <a:lnTo>
                    <a:pt x="327" y="200"/>
                  </a:lnTo>
                  <a:lnTo>
                    <a:pt x="344" y="219"/>
                  </a:lnTo>
                  <a:lnTo>
                    <a:pt x="360" y="237"/>
                  </a:lnTo>
                  <a:lnTo>
                    <a:pt x="390" y="348"/>
                  </a:lnTo>
                  <a:lnTo>
                    <a:pt x="423" y="366"/>
                  </a:lnTo>
                  <a:lnTo>
                    <a:pt x="505" y="422"/>
                  </a:lnTo>
                  <a:lnTo>
                    <a:pt x="390" y="533"/>
                  </a:lnTo>
                  <a:lnTo>
                    <a:pt x="311" y="625"/>
                  </a:lnTo>
                  <a:lnTo>
                    <a:pt x="278" y="644"/>
                  </a:lnTo>
                  <a:lnTo>
                    <a:pt x="278" y="662"/>
                  </a:lnTo>
                  <a:lnTo>
                    <a:pt x="262" y="662"/>
                  </a:lnTo>
                  <a:lnTo>
                    <a:pt x="246" y="662"/>
                  </a:lnTo>
                  <a:lnTo>
                    <a:pt x="229" y="662"/>
                  </a:lnTo>
                  <a:lnTo>
                    <a:pt x="229" y="680"/>
                  </a:lnTo>
                  <a:lnTo>
                    <a:pt x="213" y="680"/>
                  </a:lnTo>
                  <a:lnTo>
                    <a:pt x="213" y="699"/>
                  </a:lnTo>
                  <a:lnTo>
                    <a:pt x="164" y="625"/>
                  </a:lnTo>
                  <a:lnTo>
                    <a:pt x="147" y="588"/>
                  </a:lnTo>
                  <a:lnTo>
                    <a:pt x="115" y="551"/>
                  </a:lnTo>
                  <a:lnTo>
                    <a:pt x="98" y="570"/>
                  </a:lnTo>
                  <a:lnTo>
                    <a:pt x="49" y="607"/>
                  </a:lnTo>
                  <a:lnTo>
                    <a:pt x="16" y="625"/>
                  </a:lnTo>
                  <a:lnTo>
                    <a:pt x="0" y="625"/>
                  </a:lnTo>
                  <a:lnTo>
                    <a:pt x="0" y="607"/>
                  </a:lnTo>
                  <a:lnTo>
                    <a:pt x="0" y="588"/>
                  </a:lnTo>
                  <a:lnTo>
                    <a:pt x="0" y="570"/>
                  </a:lnTo>
                  <a:lnTo>
                    <a:pt x="16" y="551"/>
                  </a:lnTo>
                  <a:lnTo>
                    <a:pt x="33" y="551"/>
                  </a:lnTo>
                  <a:lnTo>
                    <a:pt x="33" y="533"/>
                  </a:lnTo>
                  <a:lnTo>
                    <a:pt x="16" y="533"/>
                  </a:lnTo>
                  <a:lnTo>
                    <a:pt x="16" y="514"/>
                  </a:lnTo>
                  <a:lnTo>
                    <a:pt x="0" y="514"/>
                  </a:lnTo>
                  <a:lnTo>
                    <a:pt x="16" y="514"/>
                  </a:lnTo>
                  <a:lnTo>
                    <a:pt x="16" y="496"/>
                  </a:lnTo>
                  <a:lnTo>
                    <a:pt x="33" y="496"/>
                  </a:lnTo>
                  <a:lnTo>
                    <a:pt x="49" y="496"/>
                  </a:lnTo>
                  <a:lnTo>
                    <a:pt x="49" y="477"/>
                  </a:lnTo>
                  <a:lnTo>
                    <a:pt x="49" y="496"/>
                  </a:lnTo>
                  <a:lnTo>
                    <a:pt x="49" y="477"/>
                  </a:lnTo>
                  <a:lnTo>
                    <a:pt x="49" y="459"/>
                  </a:lnTo>
                  <a:lnTo>
                    <a:pt x="49" y="440"/>
                  </a:lnTo>
                  <a:lnTo>
                    <a:pt x="49" y="422"/>
                  </a:lnTo>
                  <a:lnTo>
                    <a:pt x="49" y="403"/>
                  </a:lnTo>
                  <a:lnTo>
                    <a:pt x="49" y="385"/>
                  </a:lnTo>
                  <a:lnTo>
                    <a:pt x="49" y="366"/>
                  </a:lnTo>
                  <a:lnTo>
                    <a:pt x="49" y="348"/>
                  </a:lnTo>
                  <a:lnTo>
                    <a:pt x="49" y="330"/>
                  </a:lnTo>
                  <a:lnTo>
                    <a:pt x="49" y="311"/>
                  </a:lnTo>
                  <a:lnTo>
                    <a:pt x="49" y="292"/>
                  </a:lnTo>
                  <a:lnTo>
                    <a:pt x="65" y="292"/>
                  </a:lnTo>
                  <a:lnTo>
                    <a:pt x="65" y="274"/>
                  </a:lnTo>
                  <a:lnTo>
                    <a:pt x="65" y="255"/>
                  </a:lnTo>
                  <a:lnTo>
                    <a:pt x="82" y="255"/>
                  </a:lnTo>
                  <a:lnTo>
                    <a:pt x="82" y="237"/>
                  </a:lnTo>
                  <a:lnTo>
                    <a:pt x="82" y="219"/>
                  </a:lnTo>
                  <a:lnTo>
                    <a:pt x="98" y="219"/>
                  </a:lnTo>
                  <a:lnTo>
                    <a:pt x="98" y="237"/>
                  </a:lnTo>
                  <a:lnTo>
                    <a:pt x="98" y="219"/>
                  </a:lnTo>
                  <a:lnTo>
                    <a:pt x="115" y="219"/>
                  </a:lnTo>
                  <a:lnTo>
                    <a:pt x="131" y="219"/>
                  </a:lnTo>
                  <a:lnTo>
                    <a:pt x="131" y="200"/>
                  </a:lnTo>
                  <a:lnTo>
                    <a:pt x="115" y="200"/>
                  </a:lnTo>
                  <a:lnTo>
                    <a:pt x="98" y="200"/>
                  </a:lnTo>
                  <a:lnTo>
                    <a:pt x="98" y="182"/>
                  </a:lnTo>
                  <a:lnTo>
                    <a:pt x="98" y="200"/>
                  </a:lnTo>
                  <a:lnTo>
                    <a:pt x="82" y="200"/>
                  </a:lnTo>
                  <a:lnTo>
                    <a:pt x="82" y="182"/>
                  </a:lnTo>
                  <a:lnTo>
                    <a:pt x="98" y="182"/>
                  </a:lnTo>
                  <a:lnTo>
                    <a:pt x="98" y="163"/>
                  </a:lnTo>
                  <a:lnTo>
                    <a:pt x="115" y="163"/>
                  </a:lnTo>
                  <a:lnTo>
                    <a:pt x="115" y="145"/>
                  </a:lnTo>
                  <a:lnTo>
                    <a:pt x="98" y="145"/>
                  </a:lnTo>
                  <a:lnTo>
                    <a:pt x="115" y="145"/>
                  </a:lnTo>
                  <a:lnTo>
                    <a:pt x="115" y="126"/>
                  </a:lnTo>
                  <a:lnTo>
                    <a:pt x="98" y="126"/>
                  </a:lnTo>
                  <a:lnTo>
                    <a:pt x="98" y="108"/>
                  </a:lnTo>
                  <a:lnTo>
                    <a:pt x="115" y="108"/>
                  </a:lnTo>
                  <a:lnTo>
                    <a:pt x="115" y="89"/>
                  </a:lnTo>
                  <a:lnTo>
                    <a:pt x="115" y="71"/>
                  </a:lnTo>
                  <a:lnTo>
                    <a:pt x="115" y="52"/>
                  </a:lnTo>
                  <a:lnTo>
                    <a:pt x="115" y="34"/>
                  </a:lnTo>
                  <a:lnTo>
                    <a:pt x="98" y="34"/>
                  </a:lnTo>
                  <a:lnTo>
                    <a:pt x="98" y="15"/>
                  </a:lnTo>
                  <a:lnTo>
                    <a:pt x="115" y="15"/>
                  </a:lnTo>
                  <a:lnTo>
                    <a:pt x="115"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7" name="Freeform 93"/>
            <p:cNvSpPr>
              <a:spLocks/>
            </p:cNvSpPr>
            <p:nvPr/>
          </p:nvSpPr>
          <p:spPr bwMode="auto">
            <a:xfrm>
              <a:off x="3185" y="1463"/>
              <a:ext cx="505" cy="699"/>
            </a:xfrm>
            <a:custGeom>
              <a:avLst/>
              <a:gdLst/>
              <a:ahLst/>
              <a:cxnLst>
                <a:cxn ang="0">
                  <a:pos x="262" y="15"/>
                </a:cxn>
                <a:cxn ang="0">
                  <a:pos x="278" y="34"/>
                </a:cxn>
                <a:cxn ang="0">
                  <a:pos x="278" y="71"/>
                </a:cxn>
                <a:cxn ang="0">
                  <a:pos x="295" y="89"/>
                </a:cxn>
                <a:cxn ang="0">
                  <a:pos x="295" y="145"/>
                </a:cxn>
                <a:cxn ang="0">
                  <a:pos x="311" y="163"/>
                </a:cxn>
                <a:cxn ang="0">
                  <a:pos x="327" y="200"/>
                </a:cxn>
                <a:cxn ang="0">
                  <a:pos x="360" y="237"/>
                </a:cxn>
                <a:cxn ang="0">
                  <a:pos x="423" y="366"/>
                </a:cxn>
                <a:cxn ang="0">
                  <a:pos x="390" y="533"/>
                </a:cxn>
                <a:cxn ang="0">
                  <a:pos x="278" y="644"/>
                </a:cxn>
                <a:cxn ang="0">
                  <a:pos x="262" y="662"/>
                </a:cxn>
                <a:cxn ang="0">
                  <a:pos x="229" y="662"/>
                </a:cxn>
                <a:cxn ang="0">
                  <a:pos x="213" y="680"/>
                </a:cxn>
                <a:cxn ang="0">
                  <a:pos x="164" y="625"/>
                </a:cxn>
                <a:cxn ang="0">
                  <a:pos x="115" y="551"/>
                </a:cxn>
                <a:cxn ang="0">
                  <a:pos x="49" y="607"/>
                </a:cxn>
                <a:cxn ang="0">
                  <a:pos x="0" y="625"/>
                </a:cxn>
                <a:cxn ang="0">
                  <a:pos x="0" y="588"/>
                </a:cxn>
                <a:cxn ang="0">
                  <a:pos x="16" y="551"/>
                </a:cxn>
                <a:cxn ang="0">
                  <a:pos x="33" y="533"/>
                </a:cxn>
                <a:cxn ang="0">
                  <a:pos x="16" y="514"/>
                </a:cxn>
                <a:cxn ang="0">
                  <a:pos x="16" y="514"/>
                </a:cxn>
                <a:cxn ang="0">
                  <a:pos x="33" y="496"/>
                </a:cxn>
                <a:cxn ang="0">
                  <a:pos x="49" y="477"/>
                </a:cxn>
                <a:cxn ang="0">
                  <a:pos x="49" y="477"/>
                </a:cxn>
                <a:cxn ang="0">
                  <a:pos x="49" y="440"/>
                </a:cxn>
                <a:cxn ang="0">
                  <a:pos x="49" y="403"/>
                </a:cxn>
                <a:cxn ang="0">
                  <a:pos x="49" y="366"/>
                </a:cxn>
                <a:cxn ang="0">
                  <a:pos x="49" y="330"/>
                </a:cxn>
                <a:cxn ang="0">
                  <a:pos x="49" y="292"/>
                </a:cxn>
                <a:cxn ang="0">
                  <a:pos x="65" y="274"/>
                </a:cxn>
                <a:cxn ang="0">
                  <a:pos x="82" y="255"/>
                </a:cxn>
                <a:cxn ang="0">
                  <a:pos x="82" y="219"/>
                </a:cxn>
                <a:cxn ang="0">
                  <a:pos x="98" y="237"/>
                </a:cxn>
                <a:cxn ang="0">
                  <a:pos x="115" y="219"/>
                </a:cxn>
                <a:cxn ang="0">
                  <a:pos x="131" y="200"/>
                </a:cxn>
                <a:cxn ang="0">
                  <a:pos x="98" y="200"/>
                </a:cxn>
                <a:cxn ang="0">
                  <a:pos x="98" y="200"/>
                </a:cxn>
                <a:cxn ang="0">
                  <a:pos x="82" y="182"/>
                </a:cxn>
                <a:cxn ang="0">
                  <a:pos x="98" y="163"/>
                </a:cxn>
                <a:cxn ang="0">
                  <a:pos x="115" y="145"/>
                </a:cxn>
                <a:cxn ang="0">
                  <a:pos x="115" y="145"/>
                </a:cxn>
                <a:cxn ang="0">
                  <a:pos x="98" y="126"/>
                </a:cxn>
                <a:cxn ang="0">
                  <a:pos x="115" y="108"/>
                </a:cxn>
                <a:cxn ang="0">
                  <a:pos x="115" y="71"/>
                </a:cxn>
                <a:cxn ang="0">
                  <a:pos x="115" y="34"/>
                </a:cxn>
                <a:cxn ang="0">
                  <a:pos x="98" y="15"/>
                </a:cxn>
                <a:cxn ang="0">
                  <a:pos x="115" y="0"/>
                </a:cxn>
              </a:cxnLst>
              <a:rect l="0" t="0" r="r" b="b"/>
              <a:pathLst>
                <a:path w="505" h="699">
                  <a:moveTo>
                    <a:pt x="115" y="0"/>
                  </a:moveTo>
                  <a:lnTo>
                    <a:pt x="262" y="15"/>
                  </a:lnTo>
                  <a:lnTo>
                    <a:pt x="278" y="15"/>
                  </a:lnTo>
                  <a:lnTo>
                    <a:pt x="278" y="34"/>
                  </a:lnTo>
                  <a:lnTo>
                    <a:pt x="278" y="52"/>
                  </a:lnTo>
                  <a:lnTo>
                    <a:pt x="278" y="71"/>
                  </a:lnTo>
                  <a:lnTo>
                    <a:pt x="295" y="71"/>
                  </a:lnTo>
                  <a:lnTo>
                    <a:pt x="295" y="89"/>
                  </a:lnTo>
                  <a:lnTo>
                    <a:pt x="311" y="145"/>
                  </a:lnTo>
                  <a:lnTo>
                    <a:pt x="295" y="145"/>
                  </a:lnTo>
                  <a:lnTo>
                    <a:pt x="295" y="163"/>
                  </a:lnTo>
                  <a:lnTo>
                    <a:pt x="311" y="163"/>
                  </a:lnTo>
                  <a:lnTo>
                    <a:pt x="311" y="182"/>
                  </a:lnTo>
                  <a:lnTo>
                    <a:pt x="327" y="200"/>
                  </a:lnTo>
                  <a:lnTo>
                    <a:pt x="344" y="219"/>
                  </a:lnTo>
                  <a:lnTo>
                    <a:pt x="360" y="237"/>
                  </a:lnTo>
                  <a:lnTo>
                    <a:pt x="390" y="348"/>
                  </a:lnTo>
                  <a:lnTo>
                    <a:pt x="423" y="366"/>
                  </a:lnTo>
                  <a:lnTo>
                    <a:pt x="505" y="422"/>
                  </a:lnTo>
                  <a:lnTo>
                    <a:pt x="390" y="533"/>
                  </a:lnTo>
                  <a:lnTo>
                    <a:pt x="311" y="625"/>
                  </a:lnTo>
                  <a:lnTo>
                    <a:pt x="278" y="644"/>
                  </a:lnTo>
                  <a:lnTo>
                    <a:pt x="278" y="662"/>
                  </a:lnTo>
                  <a:lnTo>
                    <a:pt x="262" y="662"/>
                  </a:lnTo>
                  <a:lnTo>
                    <a:pt x="246" y="662"/>
                  </a:lnTo>
                  <a:lnTo>
                    <a:pt x="229" y="662"/>
                  </a:lnTo>
                  <a:lnTo>
                    <a:pt x="229" y="680"/>
                  </a:lnTo>
                  <a:lnTo>
                    <a:pt x="213" y="680"/>
                  </a:lnTo>
                  <a:lnTo>
                    <a:pt x="213" y="699"/>
                  </a:lnTo>
                  <a:lnTo>
                    <a:pt x="164" y="625"/>
                  </a:lnTo>
                  <a:lnTo>
                    <a:pt x="147" y="588"/>
                  </a:lnTo>
                  <a:lnTo>
                    <a:pt x="115" y="551"/>
                  </a:lnTo>
                  <a:lnTo>
                    <a:pt x="98" y="570"/>
                  </a:lnTo>
                  <a:lnTo>
                    <a:pt x="49" y="607"/>
                  </a:lnTo>
                  <a:lnTo>
                    <a:pt x="16" y="625"/>
                  </a:lnTo>
                  <a:lnTo>
                    <a:pt x="0" y="625"/>
                  </a:lnTo>
                  <a:lnTo>
                    <a:pt x="0" y="607"/>
                  </a:lnTo>
                  <a:lnTo>
                    <a:pt x="0" y="588"/>
                  </a:lnTo>
                  <a:lnTo>
                    <a:pt x="0" y="570"/>
                  </a:lnTo>
                  <a:lnTo>
                    <a:pt x="16" y="551"/>
                  </a:lnTo>
                  <a:lnTo>
                    <a:pt x="33" y="551"/>
                  </a:lnTo>
                  <a:lnTo>
                    <a:pt x="33" y="533"/>
                  </a:lnTo>
                  <a:lnTo>
                    <a:pt x="16" y="533"/>
                  </a:lnTo>
                  <a:lnTo>
                    <a:pt x="16" y="514"/>
                  </a:lnTo>
                  <a:lnTo>
                    <a:pt x="0" y="514"/>
                  </a:lnTo>
                  <a:lnTo>
                    <a:pt x="16" y="514"/>
                  </a:lnTo>
                  <a:lnTo>
                    <a:pt x="16" y="496"/>
                  </a:lnTo>
                  <a:lnTo>
                    <a:pt x="33" y="496"/>
                  </a:lnTo>
                  <a:lnTo>
                    <a:pt x="49" y="496"/>
                  </a:lnTo>
                  <a:lnTo>
                    <a:pt x="49" y="477"/>
                  </a:lnTo>
                  <a:lnTo>
                    <a:pt x="49" y="496"/>
                  </a:lnTo>
                  <a:lnTo>
                    <a:pt x="49" y="477"/>
                  </a:lnTo>
                  <a:lnTo>
                    <a:pt x="49" y="459"/>
                  </a:lnTo>
                  <a:lnTo>
                    <a:pt x="49" y="440"/>
                  </a:lnTo>
                  <a:lnTo>
                    <a:pt x="49" y="422"/>
                  </a:lnTo>
                  <a:lnTo>
                    <a:pt x="49" y="403"/>
                  </a:lnTo>
                  <a:lnTo>
                    <a:pt x="49" y="385"/>
                  </a:lnTo>
                  <a:lnTo>
                    <a:pt x="49" y="366"/>
                  </a:lnTo>
                  <a:lnTo>
                    <a:pt x="49" y="348"/>
                  </a:lnTo>
                  <a:lnTo>
                    <a:pt x="49" y="330"/>
                  </a:lnTo>
                  <a:lnTo>
                    <a:pt x="49" y="311"/>
                  </a:lnTo>
                  <a:lnTo>
                    <a:pt x="49" y="292"/>
                  </a:lnTo>
                  <a:lnTo>
                    <a:pt x="65" y="292"/>
                  </a:lnTo>
                  <a:lnTo>
                    <a:pt x="65" y="274"/>
                  </a:lnTo>
                  <a:lnTo>
                    <a:pt x="65" y="255"/>
                  </a:lnTo>
                  <a:lnTo>
                    <a:pt x="82" y="255"/>
                  </a:lnTo>
                  <a:lnTo>
                    <a:pt x="82" y="237"/>
                  </a:lnTo>
                  <a:lnTo>
                    <a:pt x="82" y="219"/>
                  </a:lnTo>
                  <a:lnTo>
                    <a:pt x="98" y="219"/>
                  </a:lnTo>
                  <a:lnTo>
                    <a:pt x="98" y="237"/>
                  </a:lnTo>
                  <a:lnTo>
                    <a:pt x="98" y="219"/>
                  </a:lnTo>
                  <a:lnTo>
                    <a:pt x="115" y="219"/>
                  </a:lnTo>
                  <a:lnTo>
                    <a:pt x="131" y="219"/>
                  </a:lnTo>
                  <a:lnTo>
                    <a:pt x="131" y="200"/>
                  </a:lnTo>
                  <a:lnTo>
                    <a:pt x="115" y="200"/>
                  </a:lnTo>
                  <a:lnTo>
                    <a:pt x="98" y="200"/>
                  </a:lnTo>
                  <a:lnTo>
                    <a:pt x="98" y="182"/>
                  </a:lnTo>
                  <a:lnTo>
                    <a:pt x="98" y="200"/>
                  </a:lnTo>
                  <a:lnTo>
                    <a:pt x="82" y="200"/>
                  </a:lnTo>
                  <a:lnTo>
                    <a:pt x="82" y="182"/>
                  </a:lnTo>
                  <a:lnTo>
                    <a:pt x="98" y="182"/>
                  </a:lnTo>
                  <a:lnTo>
                    <a:pt x="98" y="163"/>
                  </a:lnTo>
                  <a:lnTo>
                    <a:pt x="115" y="163"/>
                  </a:lnTo>
                  <a:lnTo>
                    <a:pt x="115" y="145"/>
                  </a:lnTo>
                  <a:lnTo>
                    <a:pt x="98" y="145"/>
                  </a:lnTo>
                  <a:lnTo>
                    <a:pt x="115" y="145"/>
                  </a:lnTo>
                  <a:lnTo>
                    <a:pt x="115" y="126"/>
                  </a:lnTo>
                  <a:lnTo>
                    <a:pt x="98" y="126"/>
                  </a:lnTo>
                  <a:lnTo>
                    <a:pt x="98" y="108"/>
                  </a:lnTo>
                  <a:lnTo>
                    <a:pt x="115" y="108"/>
                  </a:lnTo>
                  <a:lnTo>
                    <a:pt x="115" y="89"/>
                  </a:lnTo>
                  <a:lnTo>
                    <a:pt x="115" y="71"/>
                  </a:lnTo>
                  <a:lnTo>
                    <a:pt x="115" y="52"/>
                  </a:lnTo>
                  <a:lnTo>
                    <a:pt x="115" y="34"/>
                  </a:lnTo>
                  <a:lnTo>
                    <a:pt x="98" y="34"/>
                  </a:lnTo>
                  <a:lnTo>
                    <a:pt x="98" y="15"/>
                  </a:lnTo>
                  <a:lnTo>
                    <a:pt x="115" y="15"/>
                  </a:lnTo>
                  <a:lnTo>
                    <a:pt x="115"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08" name="Group 89"/>
          <p:cNvGrpSpPr>
            <a:grpSpLocks/>
          </p:cNvGrpSpPr>
          <p:nvPr/>
        </p:nvGrpSpPr>
        <p:grpSpPr bwMode="auto">
          <a:xfrm>
            <a:off x="5202872" y="2749469"/>
            <a:ext cx="485603" cy="456734"/>
            <a:chOff x="3464" y="1478"/>
            <a:chExt cx="471" cy="443"/>
          </a:xfrm>
          <a:solidFill>
            <a:schemeClr val="accent5">
              <a:lumMod val="60000"/>
              <a:lumOff val="40000"/>
            </a:schemeClr>
          </a:solidFill>
        </p:grpSpPr>
        <p:sp>
          <p:nvSpPr>
            <p:cNvPr id="509" name="Freeform 91"/>
            <p:cNvSpPr>
              <a:spLocks/>
            </p:cNvSpPr>
            <p:nvPr/>
          </p:nvSpPr>
          <p:spPr bwMode="auto">
            <a:xfrm>
              <a:off x="3464" y="1478"/>
              <a:ext cx="471" cy="443"/>
            </a:xfrm>
            <a:custGeom>
              <a:avLst/>
              <a:gdLst/>
              <a:ahLst/>
              <a:cxnLst>
                <a:cxn ang="0">
                  <a:pos x="0" y="0"/>
                </a:cxn>
                <a:cxn ang="0">
                  <a:pos x="49" y="0"/>
                </a:cxn>
                <a:cxn ang="0">
                  <a:pos x="65" y="0"/>
                </a:cxn>
                <a:cxn ang="0">
                  <a:pos x="112" y="0"/>
                </a:cxn>
                <a:cxn ang="0">
                  <a:pos x="128" y="0"/>
                </a:cxn>
                <a:cxn ang="0">
                  <a:pos x="144" y="0"/>
                </a:cxn>
                <a:cxn ang="0">
                  <a:pos x="193" y="19"/>
                </a:cxn>
                <a:cxn ang="0">
                  <a:pos x="226" y="19"/>
                </a:cxn>
                <a:cxn ang="0">
                  <a:pos x="242" y="19"/>
                </a:cxn>
                <a:cxn ang="0">
                  <a:pos x="341" y="19"/>
                </a:cxn>
                <a:cxn ang="0">
                  <a:pos x="390" y="19"/>
                </a:cxn>
                <a:cxn ang="0">
                  <a:pos x="423" y="19"/>
                </a:cxn>
                <a:cxn ang="0">
                  <a:pos x="471" y="19"/>
                </a:cxn>
                <a:cxn ang="0">
                  <a:pos x="275" y="406"/>
                </a:cxn>
                <a:cxn ang="0">
                  <a:pos x="292" y="406"/>
                </a:cxn>
                <a:cxn ang="0">
                  <a:pos x="275" y="406"/>
                </a:cxn>
                <a:cxn ang="0">
                  <a:pos x="275" y="425"/>
                </a:cxn>
                <a:cxn ang="0">
                  <a:pos x="259" y="425"/>
                </a:cxn>
                <a:cxn ang="0">
                  <a:pos x="259" y="443"/>
                </a:cxn>
                <a:cxn ang="0">
                  <a:pos x="226" y="406"/>
                </a:cxn>
                <a:cxn ang="0">
                  <a:pos x="144" y="351"/>
                </a:cxn>
                <a:cxn ang="0">
                  <a:pos x="112" y="332"/>
                </a:cxn>
                <a:cxn ang="0">
                  <a:pos x="82" y="222"/>
                </a:cxn>
                <a:cxn ang="0">
                  <a:pos x="65" y="203"/>
                </a:cxn>
                <a:cxn ang="0">
                  <a:pos x="49" y="185"/>
                </a:cxn>
                <a:cxn ang="0">
                  <a:pos x="33" y="167"/>
                </a:cxn>
                <a:cxn ang="0">
                  <a:pos x="33" y="148"/>
                </a:cxn>
                <a:cxn ang="0">
                  <a:pos x="16" y="148"/>
                </a:cxn>
                <a:cxn ang="0">
                  <a:pos x="16" y="130"/>
                </a:cxn>
                <a:cxn ang="0">
                  <a:pos x="33" y="130"/>
                </a:cxn>
                <a:cxn ang="0">
                  <a:pos x="16" y="74"/>
                </a:cxn>
                <a:cxn ang="0">
                  <a:pos x="16" y="56"/>
                </a:cxn>
                <a:cxn ang="0">
                  <a:pos x="0" y="56"/>
                </a:cxn>
                <a:cxn ang="0">
                  <a:pos x="0" y="37"/>
                </a:cxn>
                <a:cxn ang="0">
                  <a:pos x="0" y="19"/>
                </a:cxn>
                <a:cxn ang="0">
                  <a:pos x="0" y="0"/>
                </a:cxn>
              </a:cxnLst>
              <a:rect l="0" t="0" r="r" b="b"/>
              <a:pathLst>
                <a:path w="471" h="443">
                  <a:moveTo>
                    <a:pt x="0" y="0"/>
                  </a:moveTo>
                  <a:lnTo>
                    <a:pt x="49" y="0"/>
                  </a:lnTo>
                  <a:lnTo>
                    <a:pt x="65" y="0"/>
                  </a:lnTo>
                  <a:lnTo>
                    <a:pt x="112" y="0"/>
                  </a:lnTo>
                  <a:lnTo>
                    <a:pt x="128" y="0"/>
                  </a:lnTo>
                  <a:lnTo>
                    <a:pt x="144" y="0"/>
                  </a:lnTo>
                  <a:lnTo>
                    <a:pt x="193" y="19"/>
                  </a:lnTo>
                  <a:lnTo>
                    <a:pt x="226" y="19"/>
                  </a:lnTo>
                  <a:lnTo>
                    <a:pt x="242" y="19"/>
                  </a:lnTo>
                  <a:lnTo>
                    <a:pt x="341" y="19"/>
                  </a:lnTo>
                  <a:lnTo>
                    <a:pt x="390" y="19"/>
                  </a:lnTo>
                  <a:lnTo>
                    <a:pt x="423" y="19"/>
                  </a:lnTo>
                  <a:lnTo>
                    <a:pt x="471" y="19"/>
                  </a:lnTo>
                  <a:lnTo>
                    <a:pt x="275" y="406"/>
                  </a:lnTo>
                  <a:lnTo>
                    <a:pt x="292" y="406"/>
                  </a:lnTo>
                  <a:lnTo>
                    <a:pt x="275" y="406"/>
                  </a:lnTo>
                  <a:lnTo>
                    <a:pt x="275" y="425"/>
                  </a:lnTo>
                  <a:lnTo>
                    <a:pt x="259" y="425"/>
                  </a:lnTo>
                  <a:lnTo>
                    <a:pt x="259" y="443"/>
                  </a:lnTo>
                  <a:lnTo>
                    <a:pt x="226" y="406"/>
                  </a:lnTo>
                  <a:lnTo>
                    <a:pt x="144" y="351"/>
                  </a:lnTo>
                  <a:lnTo>
                    <a:pt x="112" y="332"/>
                  </a:lnTo>
                  <a:lnTo>
                    <a:pt x="82" y="222"/>
                  </a:lnTo>
                  <a:lnTo>
                    <a:pt x="65" y="203"/>
                  </a:lnTo>
                  <a:lnTo>
                    <a:pt x="49" y="185"/>
                  </a:lnTo>
                  <a:lnTo>
                    <a:pt x="33" y="167"/>
                  </a:lnTo>
                  <a:lnTo>
                    <a:pt x="33" y="148"/>
                  </a:lnTo>
                  <a:lnTo>
                    <a:pt x="16" y="148"/>
                  </a:lnTo>
                  <a:lnTo>
                    <a:pt x="16" y="130"/>
                  </a:lnTo>
                  <a:lnTo>
                    <a:pt x="33" y="130"/>
                  </a:lnTo>
                  <a:lnTo>
                    <a:pt x="16" y="74"/>
                  </a:lnTo>
                  <a:lnTo>
                    <a:pt x="16" y="56"/>
                  </a:lnTo>
                  <a:lnTo>
                    <a:pt x="0" y="56"/>
                  </a:lnTo>
                  <a:lnTo>
                    <a:pt x="0" y="37"/>
                  </a:lnTo>
                  <a:lnTo>
                    <a:pt x="0" y="1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0" name="Freeform 90"/>
            <p:cNvSpPr>
              <a:spLocks/>
            </p:cNvSpPr>
            <p:nvPr/>
          </p:nvSpPr>
          <p:spPr bwMode="auto">
            <a:xfrm>
              <a:off x="3464" y="1478"/>
              <a:ext cx="471" cy="443"/>
            </a:xfrm>
            <a:custGeom>
              <a:avLst/>
              <a:gdLst/>
              <a:ahLst/>
              <a:cxnLst>
                <a:cxn ang="0">
                  <a:pos x="0" y="0"/>
                </a:cxn>
                <a:cxn ang="0">
                  <a:pos x="49" y="0"/>
                </a:cxn>
                <a:cxn ang="0">
                  <a:pos x="65" y="0"/>
                </a:cxn>
                <a:cxn ang="0">
                  <a:pos x="112" y="0"/>
                </a:cxn>
                <a:cxn ang="0">
                  <a:pos x="128" y="0"/>
                </a:cxn>
                <a:cxn ang="0">
                  <a:pos x="144" y="0"/>
                </a:cxn>
                <a:cxn ang="0">
                  <a:pos x="193" y="19"/>
                </a:cxn>
                <a:cxn ang="0">
                  <a:pos x="226" y="19"/>
                </a:cxn>
                <a:cxn ang="0">
                  <a:pos x="242" y="19"/>
                </a:cxn>
                <a:cxn ang="0">
                  <a:pos x="341" y="19"/>
                </a:cxn>
                <a:cxn ang="0">
                  <a:pos x="390" y="19"/>
                </a:cxn>
                <a:cxn ang="0">
                  <a:pos x="423" y="19"/>
                </a:cxn>
                <a:cxn ang="0">
                  <a:pos x="471" y="19"/>
                </a:cxn>
                <a:cxn ang="0">
                  <a:pos x="275" y="406"/>
                </a:cxn>
                <a:cxn ang="0">
                  <a:pos x="292" y="406"/>
                </a:cxn>
                <a:cxn ang="0">
                  <a:pos x="275" y="406"/>
                </a:cxn>
                <a:cxn ang="0">
                  <a:pos x="275" y="425"/>
                </a:cxn>
                <a:cxn ang="0">
                  <a:pos x="259" y="425"/>
                </a:cxn>
                <a:cxn ang="0">
                  <a:pos x="259" y="443"/>
                </a:cxn>
                <a:cxn ang="0">
                  <a:pos x="226" y="406"/>
                </a:cxn>
                <a:cxn ang="0">
                  <a:pos x="144" y="351"/>
                </a:cxn>
                <a:cxn ang="0">
                  <a:pos x="112" y="332"/>
                </a:cxn>
                <a:cxn ang="0">
                  <a:pos x="82" y="222"/>
                </a:cxn>
                <a:cxn ang="0">
                  <a:pos x="65" y="203"/>
                </a:cxn>
                <a:cxn ang="0">
                  <a:pos x="49" y="185"/>
                </a:cxn>
                <a:cxn ang="0">
                  <a:pos x="33" y="167"/>
                </a:cxn>
                <a:cxn ang="0">
                  <a:pos x="33" y="148"/>
                </a:cxn>
                <a:cxn ang="0">
                  <a:pos x="16" y="148"/>
                </a:cxn>
                <a:cxn ang="0">
                  <a:pos x="16" y="130"/>
                </a:cxn>
                <a:cxn ang="0">
                  <a:pos x="33" y="130"/>
                </a:cxn>
                <a:cxn ang="0">
                  <a:pos x="16" y="74"/>
                </a:cxn>
                <a:cxn ang="0">
                  <a:pos x="16" y="56"/>
                </a:cxn>
                <a:cxn ang="0">
                  <a:pos x="0" y="56"/>
                </a:cxn>
                <a:cxn ang="0">
                  <a:pos x="0" y="37"/>
                </a:cxn>
                <a:cxn ang="0">
                  <a:pos x="0" y="19"/>
                </a:cxn>
                <a:cxn ang="0">
                  <a:pos x="0" y="0"/>
                </a:cxn>
              </a:cxnLst>
              <a:rect l="0" t="0" r="r" b="b"/>
              <a:pathLst>
                <a:path w="471" h="443">
                  <a:moveTo>
                    <a:pt x="0" y="0"/>
                  </a:moveTo>
                  <a:lnTo>
                    <a:pt x="49" y="0"/>
                  </a:lnTo>
                  <a:lnTo>
                    <a:pt x="65" y="0"/>
                  </a:lnTo>
                  <a:lnTo>
                    <a:pt x="112" y="0"/>
                  </a:lnTo>
                  <a:lnTo>
                    <a:pt x="128" y="0"/>
                  </a:lnTo>
                  <a:lnTo>
                    <a:pt x="144" y="0"/>
                  </a:lnTo>
                  <a:lnTo>
                    <a:pt x="193" y="19"/>
                  </a:lnTo>
                  <a:lnTo>
                    <a:pt x="226" y="19"/>
                  </a:lnTo>
                  <a:lnTo>
                    <a:pt x="242" y="19"/>
                  </a:lnTo>
                  <a:lnTo>
                    <a:pt x="341" y="19"/>
                  </a:lnTo>
                  <a:lnTo>
                    <a:pt x="390" y="19"/>
                  </a:lnTo>
                  <a:lnTo>
                    <a:pt x="423" y="19"/>
                  </a:lnTo>
                  <a:lnTo>
                    <a:pt x="471" y="19"/>
                  </a:lnTo>
                  <a:lnTo>
                    <a:pt x="275" y="406"/>
                  </a:lnTo>
                  <a:lnTo>
                    <a:pt x="292" y="406"/>
                  </a:lnTo>
                  <a:lnTo>
                    <a:pt x="275" y="406"/>
                  </a:lnTo>
                  <a:lnTo>
                    <a:pt x="275" y="425"/>
                  </a:lnTo>
                  <a:lnTo>
                    <a:pt x="259" y="425"/>
                  </a:lnTo>
                  <a:lnTo>
                    <a:pt x="259" y="443"/>
                  </a:lnTo>
                  <a:lnTo>
                    <a:pt x="226" y="406"/>
                  </a:lnTo>
                  <a:lnTo>
                    <a:pt x="144" y="351"/>
                  </a:lnTo>
                  <a:lnTo>
                    <a:pt x="112" y="332"/>
                  </a:lnTo>
                  <a:lnTo>
                    <a:pt x="82" y="222"/>
                  </a:lnTo>
                  <a:lnTo>
                    <a:pt x="65" y="203"/>
                  </a:lnTo>
                  <a:lnTo>
                    <a:pt x="49" y="185"/>
                  </a:lnTo>
                  <a:lnTo>
                    <a:pt x="33" y="167"/>
                  </a:lnTo>
                  <a:lnTo>
                    <a:pt x="33" y="148"/>
                  </a:lnTo>
                  <a:lnTo>
                    <a:pt x="16" y="148"/>
                  </a:lnTo>
                  <a:lnTo>
                    <a:pt x="16" y="130"/>
                  </a:lnTo>
                  <a:lnTo>
                    <a:pt x="33" y="130"/>
                  </a:lnTo>
                  <a:lnTo>
                    <a:pt x="16" y="74"/>
                  </a:lnTo>
                  <a:lnTo>
                    <a:pt x="16" y="56"/>
                  </a:lnTo>
                  <a:lnTo>
                    <a:pt x="0" y="56"/>
                  </a:lnTo>
                  <a:lnTo>
                    <a:pt x="0" y="37"/>
                  </a:lnTo>
                  <a:lnTo>
                    <a:pt x="0" y="19"/>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11" name="Group 86"/>
          <p:cNvGrpSpPr>
            <a:grpSpLocks/>
          </p:cNvGrpSpPr>
          <p:nvPr/>
        </p:nvGrpSpPr>
        <p:grpSpPr bwMode="auto">
          <a:xfrm>
            <a:off x="6210162" y="2749469"/>
            <a:ext cx="671184" cy="667058"/>
            <a:chOff x="4441" y="1478"/>
            <a:chExt cx="651" cy="647"/>
          </a:xfrm>
          <a:solidFill>
            <a:schemeClr val="accent5">
              <a:lumMod val="60000"/>
              <a:lumOff val="40000"/>
            </a:schemeClr>
          </a:solidFill>
        </p:grpSpPr>
        <p:sp>
          <p:nvSpPr>
            <p:cNvPr id="512" name="Freeform 88"/>
            <p:cNvSpPr>
              <a:spLocks/>
            </p:cNvSpPr>
            <p:nvPr/>
          </p:nvSpPr>
          <p:spPr bwMode="auto">
            <a:xfrm>
              <a:off x="4441" y="1478"/>
              <a:ext cx="651" cy="647"/>
            </a:xfrm>
            <a:custGeom>
              <a:avLst/>
              <a:gdLst/>
              <a:ahLst/>
              <a:cxnLst>
                <a:cxn ang="0">
                  <a:pos x="326" y="0"/>
                </a:cxn>
                <a:cxn ang="0">
                  <a:pos x="408" y="19"/>
                </a:cxn>
                <a:cxn ang="0">
                  <a:pos x="408" y="37"/>
                </a:cxn>
                <a:cxn ang="0">
                  <a:pos x="408" y="93"/>
                </a:cxn>
                <a:cxn ang="0">
                  <a:pos x="441" y="111"/>
                </a:cxn>
                <a:cxn ang="0">
                  <a:pos x="441" y="148"/>
                </a:cxn>
                <a:cxn ang="0">
                  <a:pos x="457" y="148"/>
                </a:cxn>
                <a:cxn ang="0">
                  <a:pos x="474" y="185"/>
                </a:cxn>
                <a:cxn ang="0">
                  <a:pos x="490" y="222"/>
                </a:cxn>
                <a:cxn ang="0">
                  <a:pos x="523" y="259"/>
                </a:cxn>
                <a:cxn ang="0">
                  <a:pos x="556" y="277"/>
                </a:cxn>
                <a:cxn ang="0">
                  <a:pos x="539" y="333"/>
                </a:cxn>
                <a:cxn ang="0">
                  <a:pos x="556" y="370"/>
                </a:cxn>
                <a:cxn ang="0">
                  <a:pos x="588" y="388"/>
                </a:cxn>
                <a:cxn ang="0">
                  <a:pos x="618" y="425"/>
                </a:cxn>
                <a:cxn ang="0">
                  <a:pos x="651" y="444"/>
                </a:cxn>
                <a:cxn ang="0">
                  <a:pos x="634" y="462"/>
                </a:cxn>
                <a:cxn ang="0">
                  <a:pos x="618" y="462"/>
                </a:cxn>
                <a:cxn ang="0">
                  <a:pos x="604" y="462"/>
                </a:cxn>
                <a:cxn ang="0">
                  <a:pos x="588" y="462"/>
                </a:cxn>
                <a:cxn ang="0">
                  <a:pos x="556" y="444"/>
                </a:cxn>
                <a:cxn ang="0">
                  <a:pos x="523" y="425"/>
                </a:cxn>
                <a:cxn ang="0">
                  <a:pos x="506" y="425"/>
                </a:cxn>
                <a:cxn ang="0">
                  <a:pos x="474" y="444"/>
                </a:cxn>
                <a:cxn ang="0">
                  <a:pos x="441" y="462"/>
                </a:cxn>
                <a:cxn ang="0">
                  <a:pos x="425" y="499"/>
                </a:cxn>
                <a:cxn ang="0">
                  <a:pos x="392" y="518"/>
                </a:cxn>
                <a:cxn ang="0">
                  <a:pos x="376" y="555"/>
                </a:cxn>
                <a:cxn ang="0">
                  <a:pos x="326" y="610"/>
                </a:cxn>
                <a:cxn ang="0">
                  <a:pos x="310" y="647"/>
                </a:cxn>
                <a:cxn ang="0">
                  <a:pos x="278" y="629"/>
                </a:cxn>
                <a:cxn ang="0">
                  <a:pos x="278" y="610"/>
                </a:cxn>
                <a:cxn ang="0">
                  <a:pos x="228" y="610"/>
                </a:cxn>
                <a:cxn ang="0">
                  <a:pos x="196" y="592"/>
                </a:cxn>
                <a:cxn ang="0">
                  <a:pos x="196" y="573"/>
                </a:cxn>
                <a:cxn ang="0">
                  <a:pos x="179" y="536"/>
                </a:cxn>
                <a:cxn ang="0">
                  <a:pos x="163" y="499"/>
                </a:cxn>
                <a:cxn ang="0">
                  <a:pos x="130" y="462"/>
                </a:cxn>
                <a:cxn ang="0">
                  <a:pos x="114" y="425"/>
                </a:cxn>
                <a:cxn ang="0">
                  <a:pos x="98" y="388"/>
                </a:cxn>
                <a:cxn ang="0">
                  <a:pos x="65" y="370"/>
                </a:cxn>
                <a:cxn ang="0">
                  <a:pos x="65" y="315"/>
                </a:cxn>
                <a:cxn ang="0">
                  <a:pos x="16" y="93"/>
                </a:cxn>
                <a:cxn ang="0">
                  <a:pos x="0" y="37"/>
                </a:cxn>
                <a:cxn ang="0">
                  <a:pos x="98" y="0"/>
                </a:cxn>
                <a:cxn ang="0">
                  <a:pos x="212" y="0"/>
                </a:cxn>
              </a:cxnLst>
              <a:rect l="0" t="0" r="r" b="b"/>
              <a:pathLst>
                <a:path w="651" h="647">
                  <a:moveTo>
                    <a:pt x="212" y="0"/>
                  </a:moveTo>
                  <a:lnTo>
                    <a:pt x="278" y="0"/>
                  </a:lnTo>
                  <a:lnTo>
                    <a:pt x="326" y="0"/>
                  </a:lnTo>
                  <a:lnTo>
                    <a:pt x="376" y="0"/>
                  </a:lnTo>
                  <a:lnTo>
                    <a:pt x="408" y="0"/>
                  </a:lnTo>
                  <a:lnTo>
                    <a:pt x="408" y="19"/>
                  </a:lnTo>
                  <a:lnTo>
                    <a:pt x="425" y="19"/>
                  </a:lnTo>
                  <a:lnTo>
                    <a:pt x="425" y="37"/>
                  </a:lnTo>
                  <a:lnTo>
                    <a:pt x="408" y="37"/>
                  </a:lnTo>
                  <a:lnTo>
                    <a:pt x="408" y="56"/>
                  </a:lnTo>
                  <a:lnTo>
                    <a:pt x="408" y="74"/>
                  </a:lnTo>
                  <a:lnTo>
                    <a:pt x="408" y="93"/>
                  </a:lnTo>
                  <a:lnTo>
                    <a:pt x="425" y="93"/>
                  </a:lnTo>
                  <a:lnTo>
                    <a:pt x="425" y="111"/>
                  </a:lnTo>
                  <a:lnTo>
                    <a:pt x="441" y="111"/>
                  </a:lnTo>
                  <a:lnTo>
                    <a:pt x="425" y="130"/>
                  </a:lnTo>
                  <a:lnTo>
                    <a:pt x="441" y="130"/>
                  </a:lnTo>
                  <a:lnTo>
                    <a:pt x="441" y="148"/>
                  </a:lnTo>
                  <a:lnTo>
                    <a:pt x="457" y="148"/>
                  </a:lnTo>
                  <a:lnTo>
                    <a:pt x="441" y="148"/>
                  </a:lnTo>
                  <a:lnTo>
                    <a:pt x="457" y="148"/>
                  </a:lnTo>
                  <a:lnTo>
                    <a:pt x="457" y="167"/>
                  </a:lnTo>
                  <a:lnTo>
                    <a:pt x="474" y="167"/>
                  </a:lnTo>
                  <a:lnTo>
                    <a:pt x="474" y="185"/>
                  </a:lnTo>
                  <a:lnTo>
                    <a:pt x="490" y="185"/>
                  </a:lnTo>
                  <a:lnTo>
                    <a:pt x="490" y="204"/>
                  </a:lnTo>
                  <a:lnTo>
                    <a:pt x="490" y="222"/>
                  </a:lnTo>
                  <a:lnTo>
                    <a:pt x="490" y="241"/>
                  </a:lnTo>
                  <a:lnTo>
                    <a:pt x="506" y="241"/>
                  </a:lnTo>
                  <a:lnTo>
                    <a:pt x="523" y="259"/>
                  </a:lnTo>
                  <a:lnTo>
                    <a:pt x="539" y="259"/>
                  </a:lnTo>
                  <a:lnTo>
                    <a:pt x="539" y="277"/>
                  </a:lnTo>
                  <a:lnTo>
                    <a:pt x="556" y="277"/>
                  </a:lnTo>
                  <a:lnTo>
                    <a:pt x="572" y="277"/>
                  </a:lnTo>
                  <a:lnTo>
                    <a:pt x="572" y="296"/>
                  </a:lnTo>
                  <a:lnTo>
                    <a:pt x="539" y="333"/>
                  </a:lnTo>
                  <a:lnTo>
                    <a:pt x="539" y="352"/>
                  </a:lnTo>
                  <a:lnTo>
                    <a:pt x="556" y="352"/>
                  </a:lnTo>
                  <a:lnTo>
                    <a:pt x="556" y="370"/>
                  </a:lnTo>
                  <a:lnTo>
                    <a:pt x="572" y="370"/>
                  </a:lnTo>
                  <a:lnTo>
                    <a:pt x="588" y="370"/>
                  </a:lnTo>
                  <a:lnTo>
                    <a:pt x="588" y="388"/>
                  </a:lnTo>
                  <a:lnTo>
                    <a:pt x="604" y="388"/>
                  </a:lnTo>
                  <a:lnTo>
                    <a:pt x="604" y="407"/>
                  </a:lnTo>
                  <a:lnTo>
                    <a:pt x="618" y="425"/>
                  </a:lnTo>
                  <a:lnTo>
                    <a:pt x="634" y="425"/>
                  </a:lnTo>
                  <a:lnTo>
                    <a:pt x="651" y="425"/>
                  </a:lnTo>
                  <a:lnTo>
                    <a:pt x="651" y="444"/>
                  </a:lnTo>
                  <a:lnTo>
                    <a:pt x="651" y="462"/>
                  </a:lnTo>
                  <a:lnTo>
                    <a:pt x="634" y="481"/>
                  </a:lnTo>
                  <a:lnTo>
                    <a:pt x="634" y="462"/>
                  </a:lnTo>
                  <a:lnTo>
                    <a:pt x="634" y="481"/>
                  </a:lnTo>
                  <a:lnTo>
                    <a:pt x="618" y="481"/>
                  </a:lnTo>
                  <a:lnTo>
                    <a:pt x="618" y="462"/>
                  </a:lnTo>
                  <a:lnTo>
                    <a:pt x="618" y="481"/>
                  </a:lnTo>
                  <a:lnTo>
                    <a:pt x="604" y="481"/>
                  </a:lnTo>
                  <a:lnTo>
                    <a:pt x="604" y="462"/>
                  </a:lnTo>
                  <a:lnTo>
                    <a:pt x="588" y="462"/>
                  </a:lnTo>
                  <a:lnTo>
                    <a:pt x="604" y="462"/>
                  </a:lnTo>
                  <a:lnTo>
                    <a:pt x="588" y="462"/>
                  </a:lnTo>
                  <a:lnTo>
                    <a:pt x="588" y="444"/>
                  </a:lnTo>
                  <a:lnTo>
                    <a:pt x="572" y="444"/>
                  </a:lnTo>
                  <a:lnTo>
                    <a:pt x="556" y="444"/>
                  </a:lnTo>
                  <a:lnTo>
                    <a:pt x="539" y="444"/>
                  </a:lnTo>
                  <a:lnTo>
                    <a:pt x="539" y="425"/>
                  </a:lnTo>
                  <a:lnTo>
                    <a:pt x="523" y="425"/>
                  </a:lnTo>
                  <a:lnTo>
                    <a:pt x="523" y="407"/>
                  </a:lnTo>
                  <a:lnTo>
                    <a:pt x="506" y="407"/>
                  </a:lnTo>
                  <a:lnTo>
                    <a:pt x="506" y="425"/>
                  </a:lnTo>
                  <a:lnTo>
                    <a:pt x="490" y="425"/>
                  </a:lnTo>
                  <a:lnTo>
                    <a:pt x="490" y="444"/>
                  </a:lnTo>
                  <a:lnTo>
                    <a:pt x="474" y="444"/>
                  </a:lnTo>
                  <a:lnTo>
                    <a:pt x="457" y="444"/>
                  </a:lnTo>
                  <a:lnTo>
                    <a:pt x="457" y="462"/>
                  </a:lnTo>
                  <a:lnTo>
                    <a:pt x="441" y="462"/>
                  </a:lnTo>
                  <a:lnTo>
                    <a:pt x="441" y="481"/>
                  </a:lnTo>
                  <a:lnTo>
                    <a:pt x="425" y="481"/>
                  </a:lnTo>
                  <a:lnTo>
                    <a:pt x="425" y="499"/>
                  </a:lnTo>
                  <a:lnTo>
                    <a:pt x="408" y="499"/>
                  </a:lnTo>
                  <a:lnTo>
                    <a:pt x="408" y="518"/>
                  </a:lnTo>
                  <a:lnTo>
                    <a:pt x="392" y="518"/>
                  </a:lnTo>
                  <a:lnTo>
                    <a:pt x="392" y="536"/>
                  </a:lnTo>
                  <a:lnTo>
                    <a:pt x="376" y="536"/>
                  </a:lnTo>
                  <a:lnTo>
                    <a:pt x="376" y="555"/>
                  </a:lnTo>
                  <a:lnTo>
                    <a:pt x="359" y="555"/>
                  </a:lnTo>
                  <a:lnTo>
                    <a:pt x="359" y="573"/>
                  </a:lnTo>
                  <a:lnTo>
                    <a:pt x="326" y="610"/>
                  </a:lnTo>
                  <a:lnTo>
                    <a:pt x="326" y="629"/>
                  </a:lnTo>
                  <a:lnTo>
                    <a:pt x="310" y="629"/>
                  </a:lnTo>
                  <a:lnTo>
                    <a:pt x="310" y="647"/>
                  </a:lnTo>
                  <a:lnTo>
                    <a:pt x="294" y="647"/>
                  </a:lnTo>
                  <a:lnTo>
                    <a:pt x="294" y="629"/>
                  </a:lnTo>
                  <a:lnTo>
                    <a:pt x="278" y="629"/>
                  </a:lnTo>
                  <a:lnTo>
                    <a:pt x="278" y="610"/>
                  </a:lnTo>
                  <a:lnTo>
                    <a:pt x="278" y="629"/>
                  </a:lnTo>
                  <a:lnTo>
                    <a:pt x="278" y="610"/>
                  </a:lnTo>
                  <a:lnTo>
                    <a:pt x="261" y="610"/>
                  </a:lnTo>
                  <a:lnTo>
                    <a:pt x="245" y="610"/>
                  </a:lnTo>
                  <a:lnTo>
                    <a:pt x="228" y="610"/>
                  </a:lnTo>
                  <a:lnTo>
                    <a:pt x="212" y="610"/>
                  </a:lnTo>
                  <a:lnTo>
                    <a:pt x="196" y="610"/>
                  </a:lnTo>
                  <a:lnTo>
                    <a:pt x="196" y="592"/>
                  </a:lnTo>
                  <a:lnTo>
                    <a:pt x="179" y="592"/>
                  </a:lnTo>
                  <a:lnTo>
                    <a:pt x="179" y="573"/>
                  </a:lnTo>
                  <a:lnTo>
                    <a:pt x="196" y="573"/>
                  </a:lnTo>
                  <a:lnTo>
                    <a:pt x="196" y="555"/>
                  </a:lnTo>
                  <a:lnTo>
                    <a:pt x="196" y="536"/>
                  </a:lnTo>
                  <a:lnTo>
                    <a:pt x="179" y="536"/>
                  </a:lnTo>
                  <a:lnTo>
                    <a:pt x="179" y="518"/>
                  </a:lnTo>
                  <a:lnTo>
                    <a:pt x="179" y="499"/>
                  </a:lnTo>
                  <a:lnTo>
                    <a:pt x="163" y="499"/>
                  </a:lnTo>
                  <a:lnTo>
                    <a:pt x="147" y="481"/>
                  </a:lnTo>
                  <a:lnTo>
                    <a:pt x="147" y="462"/>
                  </a:lnTo>
                  <a:lnTo>
                    <a:pt x="130" y="462"/>
                  </a:lnTo>
                  <a:lnTo>
                    <a:pt x="130" y="444"/>
                  </a:lnTo>
                  <a:lnTo>
                    <a:pt x="114" y="444"/>
                  </a:lnTo>
                  <a:lnTo>
                    <a:pt x="114" y="425"/>
                  </a:lnTo>
                  <a:lnTo>
                    <a:pt x="114" y="407"/>
                  </a:lnTo>
                  <a:lnTo>
                    <a:pt x="98" y="407"/>
                  </a:lnTo>
                  <a:lnTo>
                    <a:pt x="98" y="388"/>
                  </a:lnTo>
                  <a:lnTo>
                    <a:pt x="98" y="370"/>
                  </a:lnTo>
                  <a:lnTo>
                    <a:pt x="81" y="370"/>
                  </a:lnTo>
                  <a:lnTo>
                    <a:pt x="65" y="370"/>
                  </a:lnTo>
                  <a:lnTo>
                    <a:pt x="65" y="352"/>
                  </a:lnTo>
                  <a:lnTo>
                    <a:pt x="65" y="333"/>
                  </a:lnTo>
                  <a:lnTo>
                    <a:pt x="65" y="315"/>
                  </a:lnTo>
                  <a:lnTo>
                    <a:pt x="65" y="296"/>
                  </a:lnTo>
                  <a:lnTo>
                    <a:pt x="48" y="204"/>
                  </a:lnTo>
                  <a:lnTo>
                    <a:pt x="16" y="93"/>
                  </a:lnTo>
                  <a:lnTo>
                    <a:pt x="16" y="74"/>
                  </a:lnTo>
                  <a:lnTo>
                    <a:pt x="16" y="56"/>
                  </a:lnTo>
                  <a:lnTo>
                    <a:pt x="0" y="37"/>
                  </a:lnTo>
                  <a:lnTo>
                    <a:pt x="0" y="19"/>
                  </a:lnTo>
                  <a:lnTo>
                    <a:pt x="48" y="19"/>
                  </a:lnTo>
                  <a:lnTo>
                    <a:pt x="98" y="0"/>
                  </a:lnTo>
                  <a:lnTo>
                    <a:pt x="147" y="0"/>
                  </a:lnTo>
                  <a:lnTo>
                    <a:pt x="196" y="0"/>
                  </a:lnTo>
                  <a:lnTo>
                    <a:pt x="21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3" name="Freeform 87"/>
            <p:cNvSpPr>
              <a:spLocks/>
            </p:cNvSpPr>
            <p:nvPr/>
          </p:nvSpPr>
          <p:spPr bwMode="auto">
            <a:xfrm>
              <a:off x="4441" y="1478"/>
              <a:ext cx="651" cy="647"/>
            </a:xfrm>
            <a:custGeom>
              <a:avLst/>
              <a:gdLst/>
              <a:ahLst/>
              <a:cxnLst>
                <a:cxn ang="0">
                  <a:pos x="326" y="0"/>
                </a:cxn>
                <a:cxn ang="0">
                  <a:pos x="408" y="19"/>
                </a:cxn>
                <a:cxn ang="0">
                  <a:pos x="408" y="37"/>
                </a:cxn>
                <a:cxn ang="0">
                  <a:pos x="408" y="93"/>
                </a:cxn>
                <a:cxn ang="0">
                  <a:pos x="441" y="111"/>
                </a:cxn>
                <a:cxn ang="0">
                  <a:pos x="441" y="148"/>
                </a:cxn>
                <a:cxn ang="0">
                  <a:pos x="457" y="148"/>
                </a:cxn>
                <a:cxn ang="0">
                  <a:pos x="474" y="185"/>
                </a:cxn>
                <a:cxn ang="0">
                  <a:pos x="490" y="222"/>
                </a:cxn>
                <a:cxn ang="0">
                  <a:pos x="523" y="259"/>
                </a:cxn>
                <a:cxn ang="0">
                  <a:pos x="556" y="277"/>
                </a:cxn>
                <a:cxn ang="0">
                  <a:pos x="539" y="333"/>
                </a:cxn>
                <a:cxn ang="0">
                  <a:pos x="556" y="370"/>
                </a:cxn>
                <a:cxn ang="0">
                  <a:pos x="588" y="388"/>
                </a:cxn>
                <a:cxn ang="0">
                  <a:pos x="618" y="425"/>
                </a:cxn>
                <a:cxn ang="0">
                  <a:pos x="651" y="444"/>
                </a:cxn>
                <a:cxn ang="0">
                  <a:pos x="634" y="462"/>
                </a:cxn>
                <a:cxn ang="0">
                  <a:pos x="618" y="462"/>
                </a:cxn>
                <a:cxn ang="0">
                  <a:pos x="604" y="462"/>
                </a:cxn>
                <a:cxn ang="0">
                  <a:pos x="588" y="462"/>
                </a:cxn>
                <a:cxn ang="0">
                  <a:pos x="556" y="444"/>
                </a:cxn>
                <a:cxn ang="0">
                  <a:pos x="523" y="425"/>
                </a:cxn>
                <a:cxn ang="0">
                  <a:pos x="506" y="425"/>
                </a:cxn>
                <a:cxn ang="0">
                  <a:pos x="474" y="444"/>
                </a:cxn>
                <a:cxn ang="0">
                  <a:pos x="441" y="462"/>
                </a:cxn>
                <a:cxn ang="0">
                  <a:pos x="425" y="499"/>
                </a:cxn>
                <a:cxn ang="0">
                  <a:pos x="392" y="518"/>
                </a:cxn>
                <a:cxn ang="0">
                  <a:pos x="376" y="555"/>
                </a:cxn>
                <a:cxn ang="0">
                  <a:pos x="326" y="610"/>
                </a:cxn>
                <a:cxn ang="0">
                  <a:pos x="310" y="647"/>
                </a:cxn>
                <a:cxn ang="0">
                  <a:pos x="278" y="629"/>
                </a:cxn>
                <a:cxn ang="0">
                  <a:pos x="278" y="610"/>
                </a:cxn>
                <a:cxn ang="0">
                  <a:pos x="228" y="610"/>
                </a:cxn>
                <a:cxn ang="0">
                  <a:pos x="196" y="592"/>
                </a:cxn>
                <a:cxn ang="0">
                  <a:pos x="196" y="573"/>
                </a:cxn>
                <a:cxn ang="0">
                  <a:pos x="179" y="536"/>
                </a:cxn>
                <a:cxn ang="0">
                  <a:pos x="163" y="499"/>
                </a:cxn>
                <a:cxn ang="0">
                  <a:pos x="130" y="462"/>
                </a:cxn>
                <a:cxn ang="0">
                  <a:pos x="114" y="425"/>
                </a:cxn>
                <a:cxn ang="0">
                  <a:pos x="98" y="388"/>
                </a:cxn>
                <a:cxn ang="0">
                  <a:pos x="65" y="370"/>
                </a:cxn>
                <a:cxn ang="0">
                  <a:pos x="65" y="315"/>
                </a:cxn>
                <a:cxn ang="0">
                  <a:pos x="16" y="93"/>
                </a:cxn>
                <a:cxn ang="0">
                  <a:pos x="0" y="37"/>
                </a:cxn>
                <a:cxn ang="0">
                  <a:pos x="98" y="0"/>
                </a:cxn>
                <a:cxn ang="0">
                  <a:pos x="212" y="0"/>
                </a:cxn>
              </a:cxnLst>
              <a:rect l="0" t="0" r="r" b="b"/>
              <a:pathLst>
                <a:path w="651" h="647">
                  <a:moveTo>
                    <a:pt x="212" y="0"/>
                  </a:moveTo>
                  <a:lnTo>
                    <a:pt x="278" y="0"/>
                  </a:lnTo>
                  <a:lnTo>
                    <a:pt x="326" y="0"/>
                  </a:lnTo>
                  <a:lnTo>
                    <a:pt x="376" y="0"/>
                  </a:lnTo>
                  <a:lnTo>
                    <a:pt x="408" y="0"/>
                  </a:lnTo>
                  <a:lnTo>
                    <a:pt x="408" y="19"/>
                  </a:lnTo>
                  <a:lnTo>
                    <a:pt x="425" y="19"/>
                  </a:lnTo>
                  <a:lnTo>
                    <a:pt x="425" y="37"/>
                  </a:lnTo>
                  <a:lnTo>
                    <a:pt x="408" y="37"/>
                  </a:lnTo>
                  <a:lnTo>
                    <a:pt x="408" y="56"/>
                  </a:lnTo>
                  <a:lnTo>
                    <a:pt x="408" y="74"/>
                  </a:lnTo>
                  <a:lnTo>
                    <a:pt x="408" y="93"/>
                  </a:lnTo>
                  <a:lnTo>
                    <a:pt x="425" y="93"/>
                  </a:lnTo>
                  <a:lnTo>
                    <a:pt x="425" y="111"/>
                  </a:lnTo>
                  <a:lnTo>
                    <a:pt x="441" y="111"/>
                  </a:lnTo>
                  <a:lnTo>
                    <a:pt x="425" y="130"/>
                  </a:lnTo>
                  <a:lnTo>
                    <a:pt x="441" y="130"/>
                  </a:lnTo>
                  <a:lnTo>
                    <a:pt x="441" y="148"/>
                  </a:lnTo>
                  <a:lnTo>
                    <a:pt x="457" y="148"/>
                  </a:lnTo>
                  <a:lnTo>
                    <a:pt x="441" y="148"/>
                  </a:lnTo>
                  <a:lnTo>
                    <a:pt x="457" y="148"/>
                  </a:lnTo>
                  <a:lnTo>
                    <a:pt x="457" y="167"/>
                  </a:lnTo>
                  <a:lnTo>
                    <a:pt x="474" y="167"/>
                  </a:lnTo>
                  <a:lnTo>
                    <a:pt x="474" y="185"/>
                  </a:lnTo>
                  <a:lnTo>
                    <a:pt x="490" y="185"/>
                  </a:lnTo>
                  <a:lnTo>
                    <a:pt x="490" y="204"/>
                  </a:lnTo>
                  <a:lnTo>
                    <a:pt x="490" y="222"/>
                  </a:lnTo>
                  <a:lnTo>
                    <a:pt x="490" y="241"/>
                  </a:lnTo>
                  <a:lnTo>
                    <a:pt x="506" y="241"/>
                  </a:lnTo>
                  <a:lnTo>
                    <a:pt x="523" y="259"/>
                  </a:lnTo>
                  <a:lnTo>
                    <a:pt x="539" y="259"/>
                  </a:lnTo>
                  <a:lnTo>
                    <a:pt x="539" y="277"/>
                  </a:lnTo>
                  <a:lnTo>
                    <a:pt x="556" y="277"/>
                  </a:lnTo>
                  <a:lnTo>
                    <a:pt x="572" y="277"/>
                  </a:lnTo>
                  <a:lnTo>
                    <a:pt x="572" y="296"/>
                  </a:lnTo>
                  <a:lnTo>
                    <a:pt x="539" y="333"/>
                  </a:lnTo>
                  <a:lnTo>
                    <a:pt x="539" y="352"/>
                  </a:lnTo>
                  <a:lnTo>
                    <a:pt x="556" y="352"/>
                  </a:lnTo>
                  <a:lnTo>
                    <a:pt x="556" y="370"/>
                  </a:lnTo>
                  <a:lnTo>
                    <a:pt x="572" y="370"/>
                  </a:lnTo>
                  <a:lnTo>
                    <a:pt x="588" y="370"/>
                  </a:lnTo>
                  <a:lnTo>
                    <a:pt x="588" y="388"/>
                  </a:lnTo>
                  <a:lnTo>
                    <a:pt x="604" y="388"/>
                  </a:lnTo>
                  <a:lnTo>
                    <a:pt x="604" y="407"/>
                  </a:lnTo>
                  <a:lnTo>
                    <a:pt x="618" y="425"/>
                  </a:lnTo>
                  <a:lnTo>
                    <a:pt x="634" y="425"/>
                  </a:lnTo>
                  <a:lnTo>
                    <a:pt x="651" y="425"/>
                  </a:lnTo>
                  <a:lnTo>
                    <a:pt x="651" y="444"/>
                  </a:lnTo>
                  <a:lnTo>
                    <a:pt x="651" y="462"/>
                  </a:lnTo>
                  <a:lnTo>
                    <a:pt x="634" y="481"/>
                  </a:lnTo>
                  <a:lnTo>
                    <a:pt x="634" y="462"/>
                  </a:lnTo>
                  <a:lnTo>
                    <a:pt x="634" y="481"/>
                  </a:lnTo>
                  <a:lnTo>
                    <a:pt x="618" y="481"/>
                  </a:lnTo>
                  <a:lnTo>
                    <a:pt x="618" y="462"/>
                  </a:lnTo>
                  <a:lnTo>
                    <a:pt x="618" y="481"/>
                  </a:lnTo>
                  <a:lnTo>
                    <a:pt x="604" y="481"/>
                  </a:lnTo>
                  <a:lnTo>
                    <a:pt x="604" y="462"/>
                  </a:lnTo>
                  <a:lnTo>
                    <a:pt x="588" y="462"/>
                  </a:lnTo>
                  <a:lnTo>
                    <a:pt x="604" y="462"/>
                  </a:lnTo>
                  <a:lnTo>
                    <a:pt x="588" y="462"/>
                  </a:lnTo>
                  <a:lnTo>
                    <a:pt x="588" y="444"/>
                  </a:lnTo>
                  <a:lnTo>
                    <a:pt x="572" y="444"/>
                  </a:lnTo>
                  <a:lnTo>
                    <a:pt x="556" y="444"/>
                  </a:lnTo>
                  <a:lnTo>
                    <a:pt x="539" y="444"/>
                  </a:lnTo>
                  <a:lnTo>
                    <a:pt x="539" y="425"/>
                  </a:lnTo>
                  <a:lnTo>
                    <a:pt x="523" y="425"/>
                  </a:lnTo>
                  <a:lnTo>
                    <a:pt x="523" y="407"/>
                  </a:lnTo>
                  <a:lnTo>
                    <a:pt x="506" y="407"/>
                  </a:lnTo>
                  <a:lnTo>
                    <a:pt x="506" y="425"/>
                  </a:lnTo>
                  <a:lnTo>
                    <a:pt x="490" y="425"/>
                  </a:lnTo>
                  <a:lnTo>
                    <a:pt x="490" y="444"/>
                  </a:lnTo>
                  <a:lnTo>
                    <a:pt x="474" y="444"/>
                  </a:lnTo>
                  <a:lnTo>
                    <a:pt x="457" y="444"/>
                  </a:lnTo>
                  <a:lnTo>
                    <a:pt x="457" y="462"/>
                  </a:lnTo>
                  <a:lnTo>
                    <a:pt x="441" y="462"/>
                  </a:lnTo>
                  <a:lnTo>
                    <a:pt x="441" y="481"/>
                  </a:lnTo>
                  <a:lnTo>
                    <a:pt x="425" y="481"/>
                  </a:lnTo>
                  <a:lnTo>
                    <a:pt x="425" y="499"/>
                  </a:lnTo>
                  <a:lnTo>
                    <a:pt x="408" y="499"/>
                  </a:lnTo>
                  <a:lnTo>
                    <a:pt x="408" y="518"/>
                  </a:lnTo>
                  <a:lnTo>
                    <a:pt x="392" y="518"/>
                  </a:lnTo>
                  <a:lnTo>
                    <a:pt x="392" y="536"/>
                  </a:lnTo>
                  <a:lnTo>
                    <a:pt x="376" y="536"/>
                  </a:lnTo>
                  <a:lnTo>
                    <a:pt x="376" y="555"/>
                  </a:lnTo>
                  <a:lnTo>
                    <a:pt x="359" y="555"/>
                  </a:lnTo>
                  <a:lnTo>
                    <a:pt x="359" y="573"/>
                  </a:lnTo>
                  <a:lnTo>
                    <a:pt x="326" y="610"/>
                  </a:lnTo>
                  <a:lnTo>
                    <a:pt x="326" y="629"/>
                  </a:lnTo>
                  <a:lnTo>
                    <a:pt x="310" y="629"/>
                  </a:lnTo>
                  <a:lnTo>
                    <a:pt x="310" y="647"/>
                  </a:lnTo>
                  <a:lnTo>
                    <a:pt x="294" y="647"/>
                  </a:lnTo>
                  <a:lnTo>
                    <a:pt x="294" y="629"/>
                  </a:lnTo>
                  <a:lnTo>
                    <a:pt x="278" y="629"/>
                  </a:lnTo>
                  <a:lnTo>
                    <a:pt x="278" y="610"/>
                  </a:lnTo>
                  <a:lnTo>
                    <a:pt x="278" y="629"/>
                  </a:lnTo>
                  <a:lnTo>
                    <a:pt x="278" y="610"/>
                  </a:lnTo>
                  <a:lnTo>
                    <a:pt x="261" y="610"/>
                  </a:lnTo>
                  <a:lnTo>
                    <a:pt x="245" y="610"/>
                  </a:lnTo>
                  <a:lnTo>
                    <a:pt x="228" y="610"/>
                  </a:lnTo>
                  <a:lnTo>
                    <a:pt x="212" y="610"/>
                  </a:lnTo>
                  <a:lnTo>
                    <a:pt x="196" y="610"/>
                  </a:lnTo>
                  <a:lnTo>
                    <a:pt x="196" y="592"/>
                  </a:lnTo>
                  <a:lnTo>
                    <a:pt x="179" y="592"/>
                  </a:lnTo>
                  <a:lnTo>
                    <a:pt x="179" y="573"/>
                  </a:lnTo>
                  <a:lnTo>
                    <a:pt x="196" y="573"/>
                  </a:lnTo>
                  <a:lnTo>
                    <a:pt x="196" y="555"/>
                  </a:lnTo>
                  <a:lnTo>
                    <a:pt x="196" y="536"/>
                  </a:lnTo>
                  <a:lnTo>
                    <a:pt x="179" y="536"/>
                  </a:lnTo>
                  <a:lnTo>
                    <a:pt x="179" y="518"/>
                  </a:lnTo>
                  <a:lnTo>
                    <a:pt x="179" y="499"/>
                  </a:lnTo>
                  <a:lnTo>
                    <a:pt x="163" y="499"/>
                  </a:lnTo>
                  <a:lnTo>
                    <a:pt x="147" y="481"/>
                  </a:lnTo>
                  <a:lnTo>
                    <a:pt x="147" y="462"/>
                  </a:lnTo>
                  <a:lnTo>
                    <a:pt x="130" y="462"/>
                  </a:lnTo>
                  <a:lnTo>
                    <a:pt x="130" y="444"/>
                  </a:lnTo>
                  <a:lnTo>
                    <a:pt x="114" y="444"/>
                  </a:lnTo>
                  <a:lnTo>
                    <a:pt x="114" y="425"/>
                  </a:lnTo>
                  <a:lnTo>
                    <a:pt x="114" y="407"/>
                  </a:lnTo>
                  <a:lnTo>
                    <a:pt x="98" y="407"/>
                  </a:lnTo>
                  <a:lnTo>
                    <a:pt x="98" y="388"/>
                  </a:lnTo>
                  <a:lnTo>
                    <a:pt x="98" y="370"/>
                  </a:lnTo>
                  <a:lnTo>
                    <a:pt x="81" y="370"/>
                  </a:lnTo>
                  <a:lnTo>
                    <a:pt x="65" y="370"/>
                  </a:lnTo>
                  <a:lnTo>
                    <a:pt x="65" y="352"/>
                  </a:lnTo>
                  <a:lnTo>
                    <a:pt x="65" y="333"/>
                  </a:lnTo>
                  <a:lnTo>
                    <a:pt x="65" y="315"/>
                  </a:lnTo>
                  <a:lnTo>
                    <a:pt x="65" y="296"/>
                  </a:lnTo>
                  <a:lnTo>
                    <a:pt x="48" y="204"/>
                  </a:lnTo>
                  <a:lnTo>
                    <a:pt x="16" y="93"/>
                  </a:lnTo>
                  <a:lnTo>
                    <a:pt x="16" y="74"/>
                  </a:lnTo>
                  <a:lnTo>
                    <a:pt x="16" y="56"/>
                  </a:lnTo>
                  <a:lnTo>
                    <a:pt x="0" y="37"/>
                  </a:lnTo>
                  <a:lnTo>
                    <a:pt x="0" y="19"/>
                  </a:lnTo>
                  <a:lnTo>
                    <a:pt x="48" y="19"/>
                  </a:lnTo>
                  <a:lnTo>
                    <a:pt x="98" y="0"/>
                  </a:lnTo>
                  <a:lnTo>
                    <a:pt x="147" y="0"/>
                  </a:lnTo>
                  <a:lnTo>
                    <a:pt x="196" y="0"/>
                  </a:lnTo>
                  <a:lnTo>
                    <a:pt x="21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14" name="Group 83"/>
          <p:cNvGrpSpPr>
            <a:grpSpLocks/>
          </p:cNvGrpSpPr>
          <p:nvPr/>
        </p:nvGrpSpPr>
        <p:grpSpPr bwMode="auto">
          <a:xfrm>
            <a:off x="5808070" y="2768027"/>
            <a:ext cx="554680" cy="514470"/>
            <a:chOff x="4051" y="1496"/>
            <a:chExt cx="538" cy="499"/>
          </a:xfrm>
          <a:solidFill>
            <a:schemeClr val="accent5">
              <a:lumMod val="60000"/>
              <a:lumOff val="40000"/>
            </a:schemeClr>
          </a:solidFill>
        </p:grpSpPr>
        <p:sp>
          <p:nvSpPr>
            <p:cNvPr id="515" name="Freeform 85"/>
            <p:cNvSpPr>
              <a:spLocks/>
            </p:cNvSpPr>
            <p:nvPr/>
          </p:nvSpPr>
          <p:spPr bwMode="auto">
            <a:xfrm>
              <a:off x="4051" y="1496"/>
              <a:ext cx="538" cy="499"/>
            </a:xfrm>
            <a:custGeom>
              <a:avLst/>
              <a:gdLst/>
              <a:ahLst/>
              <a:cxnLst>
                <a:cxn ang="0">
                  <a:pos x="180" y="0"/>
                </a:cxn>
                <a:cxn ang="0">
                  <a:pos x="229" y="0"/>
                </a:cxn>
                <a:cxn ang="0">
                  <a:pos x="275" y="0"/>
                </a:cxn>
                <a:cxn ang="0">
                  <a:pos x="308" y="0"/>
                </a:cxn>
                <a:cxn ang="0">
                  <a:pos x="358" y="0"/>
                </a:cxn>
                <a:cxn ang="0">
                  <a:pos x="390" y="18"/>
                </a:cxn>
                <a:cxn ang="0">
                  <a:pos x="407" y="55"/>
                </a:cxn>
                <a:cxn ang="0">
                  <a:pos x="439" y="185"/>
                </a:cxn>
                <a:cxn ang="0">
                  <a:pos x="456" y="296"/>
                </a:cxn>
                <a:cxn ang="0">
                  <a:pos x="456" y="333"/>
                </a:cxn>
                <a:cxn ang="0">
                  <a:pos x="472" y="351"/>
                </a:cxn>
                <a:cxn ang="0">
                  <a:pos x="489" y="370"/>
                </a:cxn>
                <a:cxn ang="0">
                  <a:pos x="505" y="388"/>
                </a:cxn>
                <a:cxn ang="0">
                  <a:pos x="505" y="425"/>
                </a:cxn>
                <a:cxn ang="0">
                  <a:pos x="521" y="444"/>
                </a:cxn>
                <a:cxn ang="0">
                  <a:pos x="538" y="462"/>
                </a:cxn>
                <a:cxn ang="0">
                  <a:pos x="505" y="462"/>
                </a:cxn>
                <a:cxn ang="0">
                  <a:pos x="472" y="444"/>
                </a:cxn>
                <a:cxn ang="0">
                  <a:pos x="439" y="444"/>
                </a:cxn>
                <a:cxn ang="0">
                  <a:pos x="407" y="444"/>
                </a:cxn>
                <a:cxn ang="0">
                  <a:pos x="374" y="444"/>
                </a:cxn>
                <a:cxn ang="0">
                  <a:pos x="341" y="444"/>
                </a:cxn>
                <a:cxn ang="0">
                  <a:pos x="308" y="425"/>
                </a:cxn>
                <a:cxn ang="0">
                  <a:pos x="259" y="462"/>
                </a:cxn>
                <a:cxn ang="0">
                  <a:pos x="213" y="462"/>
                </a:cxn>
                <a:cxn ang="0">
                  <a:pos x="180" y="462"/>
                </a:cxn>
                <a:cxn ang="0">
                  <a:pos x="164" y="480"/>
                </a:cxn>
                <a:cxn ang="0">
                  <a:pos x="147" y="499"/>
                </a:cxn>
                <a:cxn ang="0">
                  <a:pos x="131" y="480"/>
                </a:cxn>
                <a:cxn ang="0">
                  <a:pos x="98" y="462"/>
                </a:cxn>
                <a:cxn ang="0">
                  <a:pos x="114" y="444"/>
                </a:cxn>
                <a:cxn ang="0">
                  <a:pos x="114" y="406"/>
                </a:cxn>
                <a:cxn ang="0">
                  <a:pos x="98" y="388"/>
                </a:cxn>
                <a:cxn ang="0">
                  <a:pos x="81" y="370"/>
                </a:cxn>
                <a:cxn ang="0">
                  <a:pos x="81" y="333"/>
                </a:cxn>
                <a:cxn ang="0">
                  <a:pos x="81" y="296"/>
                </a:cxn>
                <a:cxn ang="0">
                  <a:pos x="81" y="259"/>
                </a:cxn>
                <a:cxn ang="0">
                  <a:pos x="98" y="240"/>
                </a:cxn>
                <a:cxn ang="0">
                  <a:pos x="114" y="222"/>
                </a:cxn>
                <a:cxn ang="0">
                  <a:pos x="98" y="203"/>
                </a:cxn>
                <a:cxn ang="0">
                  <a:pos x="114" y="166"/>
                </a:cxn>
                <a:cxn ang="0">
                  <a:pos x="98" y="148"/>
                </a:cxn>
                <a:cxn ang="0">
                  <a:pos x="81" y="129"/>
                </a:cxn>
                <a:cxn ang="0">
                  <a:pos x="81" y="92"/>
                </a:cxn>
                <a:cxn ang="0">
                  <a:pos x="65" y="55"/>
                </a:cxn>
                <a:cxn ang="0">
                  <a:pos x="49" y="37"/>
                </a:cxn>
                <a:cxn ang="0">
                  <a:pos x="16" y="37"/>
                </a:cxn>
                <a:cxn ang="0">
                  <a:pos x="0" y="0"/>
                </a:cxn>
              </a:cxnLst>
              <a:rect l="0" t="0" r="r" b="b"/>
              <a:pathLst>
                <a:path w="538" h="499">
                  <a:moveTo>
                    <a:pt x="114" y="0"/>
                  </a:moveTo>
                  <a:lnTo>
                    <a:pt x="180" y="0"/>
                  </a:lnTo>
                  <a:lnTo>
                    <a:pt x="196" y="0"/>
                  </a:lnTo>
                  <a:lnTo>
                    <a:pt x="229" y="0"/>
                  </a:lnTo>
                  <a:lnTo>
                    <a:pt x="259" y="0"/>
                  </a:lnTo>
                  <a:lnTo>
                    <a:pt x="275" y="0"/>
                  </a:lnTo>
                  <a:lnTo>
                    <a:pt x="292" y="0"/>
                  </a:lnTo>
                  <a:lnTo>
                    <a:pt x="308" y="0"/>
                  </a:lnTo>
                  <a:lnTo>
                    <a:pt x="325" y="0"/>
                  </a:lnTo>
                  <a:lnTo>
                    <a:pt x="358" y="0"/>
                  </a:lnTo>
                  <a:lnTo>
                    <a:pt x="390" y="0"/>
                  </a:lnTo>
                  <a:lnTo>
                    <a:pt x="390" y="18"/>
                  </a:lnTo>
                  <a:lnTo>
                    <a:pt x="407" y="37"/>
                  </a:lnTo>
                  <a:lnTo>
                    <a:pt x="407" y="55"/>
                  </a:lnTo>
                  <a:lnTo>
                    <a:pt x="407" y="74"/>
                  </a:lnTo>
                  <a:lnTo>
                    <a:pt x="439" y="185"/>
                  </a:lnTo>
                  <a:lnTo>
                    <a:pt x="456" y="277"/>
                  </a:lnTo>
                  <a:lnTo>
                    <a:pt x="456" y="296"/>
                  </a:lnTo>
                  <a:lnTo>
                    <a:pt x="456" y="314"/>
                  </a:lnTo>
                  <a:lnTo>
                    <a:pt x="456" y="333"/>
                  </a:lnTo>
                  <a:lnTo>
                    <a:pt x="456" y="351"/>
                  </a:lnTo>
                  <a:lnTo>
                    <a:pt x="472" y="351"/>
                  </a:lnTo>
                  <a:lnTo>
                    <a:pt x="489" y="351"/>
                  </a:lnTo>
                  <a:lnTo>
                    <a:pt x="489" y="370"/>
                  </a:lnTo>
                  <a:lnTo>
                    <a:pt x="489" y="388"/>
                  </a:lnTo>
                  <a:lnTo>
                    <a:pt x="505" y="388"/>
                  </a:lnTo>
                  <a:lnTo>
                    <a:pt x="505" y="406"/>
                  </a:lnTo>
                  <a:lnTo>
                    <a:pt x="505" y="425"/>
                  </a:lnTo>
                  <a:lnTo>
                    <a:pt x="521" y="425"/>
                  </a:lnTo>
                  <a:lnTo>
                    <a:pt x="521" y="444"/>
                  </a:lnTo>
                  <a:lnTo>
                    <a:pt x="538" y="444"/>
                  </a:lnTo>
                  <a:lnTo>
                    <a:pt x="538" y="462"/>
                  </a:lnTo>
                  <a:lnTo>
                    <a:pt x="521" y="462"/>
                  </a:lnTo>
                  <a:lnTo>
                    <a:pt x="505" y="462"/>
                  </a:lnTo>
                  <a:lnTo>
                    <a:pt x="489" y="444"/>
                  </a:lnTo>
                  <a:lnTo>
                    <a:pt x="472" y="444"/>
                  </a:lnTo>
                  <a:lnTo>
                    <a:pt x="456" y="444"/>
                  </a:lnTo>
                  <a:lnTo>
                    <a:pt x="439" y="444"/>
                  </a:lnTo>
                  <a:lnTo>
                    <a:pt x="423" y="444"/>
                  </a:lnTo>
                  <a:lnTo>
                    <a:pt x="407" y="444"/>
                  </a:lnTo>
                  <a:lnTo>
                    <a:pt x="390" y="444"/>
                  </a:lnTo>
                  <a:lnTo>
                    <a:pt x="374" y="444"/>
                  </a:lnTo>
                  <a:lnTo>
                    <a:pt x="358" y="444"/>
                  </a:lnTo>
                  <a:lnTo>
                    <a:pt x="341" y="444"/>
                  </a:lnTo>
                  <a:lnTo>
                    <a:pt x="325" y="444"/>
                  </a:lnTo>
                  <a:lnTo>
                    <a:pt x="308" y="425"/>
                  </a:lnTo>
                  <a:lnTo>
                    <a:pt x="292" y="444"/>
                  </a:lnTo>
                  <a:lnTo>
                    <a:pt x="259" y="462"/>
                  </a:lnTo>
                  <a:lnTo>
                    <a:pt x="229" y="462"/>
                  </a:lnTo>
                  <a:lnTo>
                    <a:pt x="213" y="462"/>
                  </a:lnTo>
                  <a:lnTo>
                    <a:pt x="196" y="462"/>
                  </a:lnTo>
                  <a:lnTo>
                    <a:pt x="180" y="462"/>
                  </a:lnTo>
                  <a:lnTo>
                    <a:pt x="180" y="480"/>
                  </a:lnTo>
                  <a:lnTo>
                    <a:pt x="164" y="480"/>
                  </a:lnTo>
                  <a:lnTo>
                    <a:pt x="147" y="480"/>
                  </a:lnTo>
                  <a:lnTo>
                    <a:pt x="147" y="499"/>
                  </a:lnTo>
                  <a:lnTo>
                    <a:pt x="131" y="499"/>
                  </a:lnTo>
                  <a:lnTo>
                    <a:pt x="131" y="480"/>
                  </a:lnTo>
                  <a:lnTo>
                    <a:pt x="98" y="480"/>
                  </a:lnTo>
                  <a:lnTo>
                    <a:pt x="98" y="462"/>
                  </a:lnTo>
                  <a:lnTo>
                    <a:pt x="114" y="462"/>
                  </a:lnTo>
                  <a:lnTo>
                    <a:pt x="114" y="444"/>
                  </a:lnTo>
                  <a:lnTo>
                    <a:pt x="114" y="425"/>
                  </a:lnTo>
                  <a:lnTo>
                    <a:pt x="114" y="406"/>
                  </a:lnTo>
                  <a:lnTo>
                    <a:pt x="98" y="406"/>
                  </a:lnTo>
                  <a:lnTo>
                    <a:pt x="98" y="388"/>
                  </a:lnTo>
                  <a:lnTo>
                    <a:pt x="98" y="370"/>
                  </a:lnTo>
                  <a:lnTo>
                    <a:pt x="81" y="370"/>
                  </a:lnTo>
                  <a:lnTo>
                    <a:pt x="81" y="351"/>
                  </a:lnTo>
                  <a:lnTo>
                    <a:pt x="81" y="333"/>
                  </a:lnTo>
                  <a:lnTo>
                    <a:pt x="81" y="314"/>
                  </a:lnTo>
                  <a:lnTo>
                    <a:pt x="81" y="296"/>
                  </a:lnTo>
                  <a:lnTo>
                    <a:pt x="81" y="277"/>
                  </a:lnTo>
                  <a:lnTo>
                    <a:pt x="81" y="259"/>
                  </a:lnTo>
                  <a:lnTo>
                    <a:pt x="98" y="259"/>
                  </a:lnTo>
                  <a:lnTo>
                    <a:pt x="98" y="240"/>
                  </a:lnTo>
                  <a:lnTo>
                    <a:pt x="98" y="222"/>
                  </a:lnTo>
                  <a:lnTo>
                    <a:pt x="114" y="222"/>
                  </a:lnTo>
                  <a:lnTo>
                    <a:pt x="114" y="203"/>
                  </a:lnTo>
                  <a:lnTo>
                    <a:pt x="98" y="203"/>
                  </a:lnTo>
                  <a:lnTo>
                    <a:pt x="114" y="185"/>
                  </a:lnTo>
                  <a:lnTo>
                    <a:pt x="114" y="166"/>
                  </a:lnTo>
                  <a:lnTo>
                    <a:pt x="114" y="148"/>
                  </a:lnTo>
                  <a:lnTo>
                    <a:pt x="98" y="148"/>
                  </a:lnTo>
                  <a:lnTo>
                    <a:pt x="81" y="148"/>
                  </a:lnTo>
                  <a:lnTo>
                    <a:pt x="81" y="129"/>
                  </a:lnTo>
                  <a:lnTo>
                    <a:pt x="81" y="111"/>
                  </a:lnTo>
                  <a:lnTo>
                    <a:pt x="81" y="92"/>
                  </a:lnTo>
                  <a:lnTo>
                    <a:pt x="65" y="74"/>
                  </a:lnTo>
                  <a:lnTo>
                    <a:pt x="65" y="55"/>
                  </a:lnTo>
                  <a:lnTo>
                    <a:pt x="49" y="55"/>
                  </a:lnTo>
                  <a:lnTo>
                    <a:pt x="49" y="37"/>
                  </a:lnTo>
                  <a:lnTo>
                    <a:pt x="32" y="37"/>
                  </a:lnTo>
                  <a:lnTo>
                    <a:pt x="16" y="37"/>
                  </a:lnTo>
                  <a:lnTo>
                    <a:pt x="0" y="18"/>
                  </a:lnTo>
                  <a:lnTo>
                    <a:pt x="0" y="0"/>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6" name="Freeform 84"/>
            <p:cNvSpPr>
              <a:spLocks/>
            </p:cNvSpPr>
            <p:nvPr/>
          </p:nvSpPr>
          <p:spPr bwMode="auto">
            <a:xfrm>
              <a:off x="4051" y="1496"/>
              <a:ext cx="538" cy="499"/>
            </a:xfrm>
            <a:custGeom>
              <a:avLst/>
              <a:gdLst/>
              <a:ahLst/>
              <a:cxnLst>
                <a:cxn ang="0">
                  <a:pos x="180" y="0"/>
                </a:cxn>
                <a:cxn ang="0">
                  <a:pos x="229" y="0"/>
                </a:cxn>
                <a:cxn ang="0">
                  <a:pos x="275" y="0"/>
                </a:cxn>
                <a:cxn ang="0">
                  <a:pos x="308" y="0"/>
                </a:cxn>
                <a:cxn ang="0">
                  <a:pos x="358" y="0"/>
                </a:cxn>
                <a:cxn ang="0">
                  <a:pos x="390" y="18"/>
                </a:cxn>
                <a:cxn ang="0">
                  <a:pos x="407" y="55"/>
                </a:cxn>
                <a:cxn ang="0">
                  <a:pos x="439" y="185"/>
                </a:cxn>
                <a:cxn ang="0">
                  <a:pos x="456" y="296"/>
                </a:cxn>
                <a:cxn ang="0">
                  <a:pos x="456" y="333"/>
                </a:cxn>
                <a:cxn ang="0">
                  <a:pos x="472" y="351"/>
                </a:cxn>
                <a:cxn ang="0">
                  <a:pos x="489" y="370"/>
                </a:cxn>
                <a:cxn ang="0">
                  <a:pos x="505" y="388"/>
                </a:cxn>
                <a:cxn ang="0">
                  <a:pos x="505" y="425"/>
                </a:cxn>
                <a:cxn ang="0">
                  <a:pos x="521" y="444"/>
                </a:cxn>
                <a:cxn ang="0">
                  <a:pos x="538" y="462"/>
                </a:cxn>
                <a:cxn ang="0">
                  <a:pos x="505" y="462"/>
                </a:cxn>
                <a:cxn ang="0">
                  <a:pos x="472" y="444"/>
                </a:cxn>
                <a:cxn ang="0">
                  <a:pos x="439" y="444"/>
                </a:cxn>
                <a:cxn ang="0">
                  <a:pos x="407" y="444"/>
                </a:cxn>
                <a:cxn ang="0">
                  <a:pos x="374" y="444"/>
                </a:cxn>
                <a:cxn ang="0">
                  <a:pos x="341" y="444"/>
                </a:cxn>
                <a:cxn ang="0">
                  <a:pos x="308" y="425"/>
                </a:cxn>
                <a:cxn ang="0">
                  <a:pos x="259" y="462"/>
                </a:cxn>
                <a:cxn ang="0">
                  <a:pos x="213" y="462"/>
                </a:cxn>
                <a:cxn ang="0">
                  <a:pos x="180" y="462"/>
                </a:cxn>
                <a:cxn ang="0">
                  <a:pos x="164" y="480"/>
                </a:cxn>
                <a:cxn ang="0">
                  <a:pos x="147" y="499"/>
                </a:cxn>
                <a:cxn ang="0">
                  <a:pos x="131" y="480"/>
                </a:cxn>
                <a:cxn ang="0">
                  <a:pos x="98" y="462"/>
                </a:cxn>
                <a:cxn ang="0">
                  <a:pos x="114" y="444"/>
                </a:cxn>
                <a:cxn ang="0">
                  <a:pos x="114" y="406"/>
                </a:cxn>
                <a:cxn ang="0">
                  <a:pos x="98" y="388"/>
                </a:cxn>
                <a:cxn ang="0">
                  <a:pos x="81" y="370"/>
                </a:cxn>
                <a:cxn ang="0">
                  <a:pos x="81" y="333"/>
                </a:cxn>
                <a:cxn ang="0">
                  <a:pos x="81" y="296"/>
                </a:cxn>
                <a:cxn ang="0">
                  <a:pos x="81" y="259"/>
                </a:cxn>
                <a:cxn ang="0">
                  <a:pos x="98" y="240"/>
                </a:cxn>
                <a:cxn ang="0">
                  <a:pos x="114" y="222"/>
                </a:cxn>
                <a:cxn ang="0">
                  <a:pos x="98" y="203"/>
                </a:cxn>
                <a:cxn ang="0">
                  <a:pos x="114" y="166"/>
                </a:cxn>
                <a:cxn ang="0">
                  <a:pos x="98" y="148"/>
                </a:cxn>
                <a:cxn ang="0">
                  <a:pos x="81" y="129"/>
                </a:cxn>
                <a:cxn ang="0">
                  <a:pos x="81" y="92"/>
                </a:cxn>
                <a:cxn ang="0">
                  <a:pos x="65" y="55"/>
                </a:cxn>
                <a:cxn ang="0">
                  <a:pos x="49" y="37"/>
                </a:cxn>
                <a:cxn ang="0">
                  <a:pos x="16" y="37"/>
                </a:cxn>
                <a:cxn ang="0">
                  <a:pos x="0" y="0"/>
                </a:cxn>
              </a:cxnLst>
              <a:rect l="0" t="0" r="r" b="b"/>
              <a:pathLst>
                <a:path w="538" h="499">
                  <a:moveTo>
                    <a:pt x="114" y="0"/>
                  </a:moveTo>
                  <a:lnTo>
                    <a:pt x="180" y="0"/>
                  </a:lnTo>
                  <a:lnTo>
                    <a:pt x="196" y="0"/>
                  </a:lnTo>
                  <a:lnTo>
                    <a:pt x="229" y="0"/>
                  </a:lnTo>
                  <a:lnTo>
                    <a:pt x="259" y="0"/>
                  </a:lnTo>
                  <a:lnTo>
                    <a:pt x="275" y="0"/>
                  </a:lnTo>
                  <a:lnTo>
                    <a:pt x="292" y="0"/>
                  </a:lnTo>
                  <a:lnTo>
                    <a:pt x="308" y="0"/>
                  </a:lnTo>
                  <a:lnTo>
                    <a:pt x="325" y="0"/>
                  </a:lnTo>
                  <a:lnTo>
                    <a:pt x="358" y="0"/>
                  </a:lnTo>
                  <a:lnTo>
                    <a:pt x="390" y="0"/>
                  </a:lnTo>
                  <a:lnTo>
                    <a:pt x="390" y="18"/>
                  </a:lnTo>
                  <a:lnTo>
                    <a:pt x="407" y="37"/>
                  </a:lnTo>
                  <a:lnTo>
                    <a:pt x="407" y="55"/>
                  </a:lnTo>
                  <a:lnTo>
                    <a:pt x="407" y="74"/>
                  </a:lnTo>
                  <a:lnTo>
                    <a:pt x="439" y="185"/>
                  </a:lnTo>
                  <a:lnTo>
                    <a:pt x="456" y="277"/>
                  </a:lnTo>
                  <a:lnTo>
                    <a:pt x="456" y="296"/>
                  </a:lnTo>
                  <a:lnTo>
                    <a:pt x="456" y="314"/>
                  </a:lnTo>
                  <a:lnTo>
                    <a:pt x="456" y="333"/>
                  </a:lnTo>
                  <a:lnTo>
                    <a:pt x="456" y="351"/>
                  </a:lnTo>
                  <a:lnTo>
                    <a:pt x="472" y="351"/>
                  </a:lnTo>
                  <a:lnTo>
                    <a:pt x="489" y="351"/>
                  </a:lnTo>
                  <a:lnTo>
                    <a:pt x="489" y="370"/>
                  </a:lnTo>
                  <a:lnTo>
                    <a:pt x="489" y="388"/>
                  </a:lnTo>
                  <a:lnTo>
                    <a:pt x="505" y="388"/>
                  </a:lnTo>
                  <a:lnTo>
                    <a:pt x="505" y="406"/>
                  </a:lnTo>
                  <a:lnTo>
                    <a:pt x="505" y="425"/>
                  </a:lnTo>
                  <a:lnTo>
                    <a:pt x="521" y="425"/>
                  </a:lnTo>
                  <a:lnTo>
                    <a:pt x="521" y="444"/>
                  </a:lnTo>
                  <a:lnTo>
                    <a:pt x="538" y="444"/>
                  </a:lnTo>
                  <a:lnTo>
                    <a:pt x="538" y="462"/>
                  </a:lnTo>
                  <a:lnTo>
                    <a:pt x="521" y="462"/>
                  </a:lnTo>
                  <a:lnTo>
                    <a:pt x="505" y="462"/>
                  </a:lnTo>
                  <a:lnTo>
                    <a:pt x="489" y="444"/>
                  </a:lnTo>
                  <a:lnTo>
                    <a:pt x="472" y="444"/>
                  </a:lnTo>
                  <a:lnTo>
                    <a:pt x="456" y="444"/>
                  </a:lnTo>
                  <a:lnTo>
                    <a:pt x="439" y="444"/>
                  </a:lnTo>
                  <a:lnTo>
                    <a:pt x="423" y="444"/>
                  </a:lnTo>
                  <a:lnTo>
                    <a:pt x="407" y="444"/>
                  </a:lnTo>
                  <a:lnTo>
                    <a:pt x="390" y="444"/>
                  </a:lnTo>
                  <a:lnTo>
                    <a:pt x="374" y="444"/>
                  </a:lnTo>
                  <a:lnTo>
                    <a:pt x="358" y="444"/>
                  </a:lnTo>
                  <a:lnTo>
                    <a:pt x="341" y="444"/>
                  </a:lnTo>
                  <a:lnTo>
                    <a:pt x="325" y="444"/>
                  </a:lnTo>
                  <a:lnTo>
                    <a:pt x="308" y="425"/>
                  </a:lnTo>
                  <a:lnTo>
                    <a:pt x="292" y="444"/>
                  </a:lnTo>
                  <a:lnTo>
                    <a:pt x="259" y="462"/>
                  </a:lnTo>
                  <a:lnTo>
                    <a:pt x="229" y="462"/>
                  </a:lnTo>
                  <a:lnTo>
                    <a:pt x="213" y="462"/>
                  </a:lnTo>
                  <a:lnTo>
                    <a:pt x="196" y="462"/>
                  </a:lnTo>
                  <a:lnTo>
                    <a:pt x="180" y="462"/>
                  </a:lnTo>
                  <a:lnTo>
                    <a:pt x="180" y="480"/>
                  </a:lnTo>
                  <a:lnTo>
                    <a:pt x="164" y="480"/>
                  </a:lnTo>
                  <a:lnTo>
                    <a:pt x="147" y="480"/>
                  </a:lnTo>
                  <a:lnTo>
                    <a:pt x="147" y="499"/>
                  </a:lnTo>
                  <a:lnTo>
                    <a:pt x="131" y="499"/>
                  </a:lnTo>
                  <a:lnTo>
                    <a:pt x="131" y="480"/>
                  </a:lnTo>
                  <a:lnTo>
                    <a:pt x="98" y="480"/>
                  </a:lnTo>
                  <a:lnTo>
                    <a:pt x="98" y="462"/>
                  </a:lnTo>
                  <a:lnTo>
                    <a:pt x="114" y="462"/>
                  </a:lnTo>
                  <a:lnTo>
                    <a:pt x="114" y="444"/>
                  </a:lnTo>
                  <a:lnTo>
                    <a:pt x="114" y="425"/>
                  </a:lnTo>
                  <a:lnTo>
                    <a:pt x="114" y="406"/>
                  </a:lnTo>
                  <a:lnTo>
                    <a:pt x="98" y="406"/>
                  </a:lnTo>
                  <a:lnTo>
                    <a:pt x="98" y="388"/>
                  </a:lnTo>
                  <a:lnTo>
                    <a:pt x="98" y="370"/>
                  </a:lnTo>
                  <a:lnTo>
                    <a:pt x="81" y="370"/>
                  </a:lnTo>
                  <a:lnTo>
                    <a:pt x="81" y="351"/>
                  </a:lnTo>
                  <a:lnTo>
                    <a:pt x="81" y="333"/>
                  </a:lnTo>
                  <a:lnTo>
                    <a:pt x="81" y="314"/>
                  </a:lnTo>
                  <a:lnTo>
                    <a:pt x="81" y="296"/>
                  </a:lnTo>
                  <a:lnTo>
                    <a:pt x="81" y="277"/>
                  </a:lnTo>
                  <a:lnTo>
                    <a:pt x="81" y="259"/>
                  </a:lnTo>
                  <a:lnTo>
                    <a:pt x="98" y="259"/>
                  </a:lnTo>
                  <a:lnTo>
                    <a:pt x="98" y="240"/>
                  </a:lnTo>
                  <a:lnTo>
                    <a:pt x="98" y="222"/>
                  </a:lnTo>
                  <a:lnTo>
                    <a:pt x="114" y="222"/>
                  </a:lnTo>
                  <a:lnTo>
                    <a:pt x="114" y="203"/>
                  </a:lnTo>
                  <a:lnTo>
                    <a:pt x="98" y="203"/>
                  </a:lnTo>
                  <a:lnTo>
                    <a:pt x="114" y="185"/>
                  </a:lnTo>
                  <a:lnTo>
                    <a:pt x="114" y="166"/>
                  </a:lnTo>
                  <a:lnTo>
                    <a:pt x="114" y="148"/>
                  </a:lnTo>
                  <a:lnTo>
                    <a:pt x="98" y="148"/>
                  </a:lnTo>
                  <a:lnTo>
                    <a:pt x="81" y="148"/>
                  </a:lnTo>
                  <a:lnTo>
                    <a:pt x="81" y="129"/>
                  </a:lnTo>
                  <a:lnTo>
                    <a:pt x="81" y="111"/>
                  </a:lnTo>
                  <a:lnTo>
                    <a:pt x="81" y="92"/>
                  </a:lnTo>
                  <a:lnTo>
                    <a:pt x="65" y="74"/>
                  </a:lnTo>
                  <a:lnTo>
                    <a:pt x="65" y="55"/>
                  </a:lnTo>
                  <a:lnTo>
                    <a:pt x="49" y="55"/>
                  </a:lnTo>
                  <a:lnTo>
                    <a:pt x="49" y="37"/>
                  </a:lnTo>
                  <a:lnTo>
                    <a:pt x="32" y="37"/>
                  </a:lnTo>
                  <a:lnTo>
                    <a:pt x="16" y="37"/>
                  </a:lnTo>
                  <a:lnTo>
                    <a:pt x="0" y="18"/>
                  </a:lnTo>
                  <a:lnTo>
                    <a:pt x="0" y="0"/>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17" name="Group 80"/>
          <p:cNvGrpSpPr>
            <a:grpSpLocks/>
          </p:cNvGrpSpPr>
          <p:nvPr/>
        </p:nvGrpSpPr>
        <p:grpSpPr bwMode="auto">
          <a:xfrm>
            <a:off x="5469902" y="2768028"/>
            <a:ext cx="456735" cy="496943"/>
            <a:chOff x="3723" y="1496"/>
            <a:chExt cx="443" cy="482"/>
          </a:xfrm>
          <a:solidFill>
            <a:schemeClr val="accent5">
              <a:lumMod val="60000"/>
              <a:lumOff val="40000"/>
            </a:schemeClr>
          </a:solidFill>
        </p:grpSpPr>
        <p:sp>
          <p:nvSpPr>
            <p:cNvPr id="518" name="Freeform 82"/>
            <p:cNvSpPr>
              <a:spLocks/>
            </p:cNvSpPr>
            <p:nvPr/>
          </p:nvSpPr>
          <p:spPr bwMode="auto">
            <a:xfrm>
              <a:off x="3723" y="1496"/>
              <a:ext cx="443" cy="482"/>
            </a:xfrm>
            <a:custGeom>
              <a:avLst/>
              <a:gdLst/>
              <a:ahLst/>
              <a:cxnLst>
                <a:cxn ang="0">
                  <a:pos x="230" y="0"/>
                </a:cxn>
                <a:cxn ang="0">
                  <a:pos x="279" y="0"/>
                </a:cxn>
                <a:cxn ang="0">
                  <a:pos x="328" y="19"/>
                </a:cxn>
                <a:cxn ang="0">
                  <a:pos x="361" y="37"/>
                </a:cxn>
                <a:cxn ang="0">
                  <a:pos x="377" y="56"/>
                </a:cxn>
                <a:cxn ang="0">
                  <a:pos x="394" y="74"/>
                </a:cxn>
                <a:cxn ang="0">
                  <a:pos x="410" y="111"/>
                </a:cxn>
                <a:cxn ang="0">
                  <a:pos x="410" y="148"/>
                </a:cxn>
                <a:cxn ang="0">
                  <a:pos x="443" y="148"/>
                </a:cxn>
                <a:cxn ang="0">
                  <a:pos x="443" y="185"/>
                </a:cxn>
                <a:cxn ang="0">
                  <a:pos x="443" y="204"/>
                </a:cxn>
                <a:cxn ang="0">
                  <a:pos x="426" y="222"/>
                </a:cxn>
                <a:cxn ang="0">
                  <a:pos x="426" y="259"/>
                </a:cxn>
                <a:cxn ang="0">
                  <a:pos x="410" y="278"/>
                </a:cxn>
                <a:cxn ang="0">
                  <a:pos x="410" y="315"/>
                </a:cxn>
                <a:cxn ang="0">
                  <a:pos x="410" y="352"/>
                </a:cxn>
                <a:cxn ang="0">
                  <a:pos x="426" y="370"/>
                </a:cxn>
                <a:cxn ang="0">
                  <a:pos x="426" y="407"/>
                </a:cxn>
                <a:cxn ang="0">
                  <a:pos x="443" y="426"/>
                </a:cxn>
                <a:cxn ang="0">
                  <a:pos x="443" y="463"/>
                </a:cxn>
                <a:cxn ang="0">
                  <a:pos x="426" y="482"/>
                </a:cxn>
                <a:cxn ang="0">
                  <a:pos x="410" y="463"/>
                </a:cxn>
                <a:cxn ang="0">
                  <a:pos x="394" y="426"/>
                </a:cxn>
                <a:cxn ang="0">
                  <a:pos x="377" y="407"/>
                </a:cxn>
                <a:cxn ang="0">
                  <a:pos x="377" y="444"/>
                </a:cxn>
                <a:cxn ang="0">
                  <a:pos x="344" y="444"/>
                </a:cxn>
                <a:cxn ang="0">
                  <a:pos x="344" y="463"/>
                </a:cxn>
                <a:cxn ang="0">
                  <a:pos x="328" y="482"/>
                </a:cxn>
                <a:cxn ang="0">
                  <a:pos x="311" y="444"/>
                </a:cxn>
                <a:cxn ang="0">
                  <a:pos x="295" y="463"/>
                </a:cxn>
                <a:cxn ang="0">
                  <a:pos x="279" y="444"/>
                </a:cxn>
                <a:cxn ang="0">
                  <a:pos x="262" y="426"/>
                </a:cxn>
                <a:cxn ang="0">
                  <a:pos x="246" y="407"/>
                </a:cxn>
                <a:cxn ang="0">
                  <a:pos x="246" y="407"/>
                </a:cxn>
                <a:cxn ang="0">
                  <a:pos x="213" y="407"/>
                </a:cxn>
                <a:cxn ang="0">
                  <a:pos x="213" y="407"/>
                </a:cxn>
                <a:cxn ang="0">
                  <a:pos x="180" y="426"/>
                </a:cxn>
                <a:cxn ang="0">
                  <a:pos x="164" y="444"/>
                </a:cxn>
                <a:cxn ang="0">
                  <a:pos x="131" y="444"/>
                </a:cxn>
                <a:cxn ang="0">
                  <a:pos x="131" y="444"/>
                </a:cxn>
                <a:cxn ang="0">
                  <a:pos x="99" y="444"/>
                </a:cxn>
                <a:cxn ang="0">
                  <a:pos x="66" y="444"/>
                </a:cxn>
                <a:cxn ang="0">
                  <a:pos x="66" y="444"/>
                </a:cxn>
                <a:cxn ang="0">
                  <a:pos x="33" y="444"/>
                </a:cxn>
                <a:cxn ang="0">
                  <a:pos x="16" y="426"/>
                </a:cxn>
                <a:cxn ang="0">
                  <a:pos x="16" y="426"/>
                </a:cxn>
                <a:cxn ang="0">
                  <a:pos x="0" y="407"/>
                </a:cxn>
                <a:cxn ang="0">
                  <a:pos x="16" y="389"/>
                </a:cxn>
                <a:cxn ang="0">
                  <a:pos x="16" y="389"/>
                </a:cxn>
              </a:cxnLst>
              <a:rect l="0" t="0" r="r" b="b"/>
              <a:pathLst>
                <a:path w="443" h="482">
                  <a:moveTo>
                    <a:pt x="213" y="0"/>
                  </a:moveTo>
                  <a:lnTo>
                    <a:pt x="230" y="0"/>
                  </a:lnTo>
                  <a:lnTo>
                    <a:pt x="262" y="0"/>
                  </a:lnTo>
                  <a:lnTo>
                    <a:pt x="279" y="0"/>
                  </a:lnTo>
                  <a:lnTo>
                    <a:pt x="328" y="0"/>
                  </a:lnTo>
                  <a:lnTo>
                    <a:pt x="328" y="19"/>
                  </a:lnTo>
                  <a:lnTo>
                    <a:pt x="344" y="37"/>
                  </a:lnTo>
                  <a:lnTo>
                    <a:pt x="361" y="37"/>
                  </a:lnTo>
                  <a:lnTo>
                    <a:pt x="377" y="37"/>
                  </a:lnTo>
                  <a:lnTo>
                    <a:pt x="377" y="56"/>
                  </a:lnTo>
                  <a:lnTo>
                    <a:pt x="394" y="56"/>
                  </a:lnTo>
                  <a:lnTo>
                    <a:pt x="394" y="74"/>
                  </a:lnTo>
                  <a:lnTo>
                    <a:pt x="410" y="93"/>
                  </a:lnTo>
                  <a:lnTo>
                    <a:pt x="410" y="111"/>
                  </a:lnTo>
                  <a:lnTo>
                    <a:pt x="410" y="130"/>
                  </a:lnTo>
                  <a:lnTo>
                    <a:pt x="410" y="148"/>
                  </a:lnTo>
                  <a:lnTo>
                    <a:pt x="426" y="148"/>
                  </a:lnTo>
                  <a:lnTo>
                    <a:pt x="443" y="148"/>
                  </a:lnTo>
                  <a:lnTo>
                    <a:pt x="443" y="167"/>
                  </a:lnTo>
                  <a:lnTo>
                    <a:pt x="443" y="185"/>
                  </a:lnTo>
                  <a:lnTo>
                    <a:pt x="426" y="204"/>
                  </a:lnTo>
                  <a:lnTo>
                    <a:pt x="443" y="204"/>
                  </a:lnTo>
                  <a:lnTo>
                    <a:pt x="443" y="222"/>
                  </a:lnTo>
                  <a:lnTo>
                    <a:pt x="426" y="222"/>
                  </a:lnTo>
                  <a:lnTo>
                    <a:pt x="426" y="241"/>
                  </a:lnTo>
                  <a:lnTo>
                    <a:pt x="426" y="259"/>
                  </a:lnTo>
                  <a:lnTo>
                    <a:pt x="410" y="259"/>
                  </a:lnTo>
                  <a:lnTo>
                    <a:pt x="410" y="278"/>
                  </a:lnTo>
                  <a:lnTo>
                    <a:pt x="410" y="296"/>
                  </a:lnTo>
                  <a:lnTo>
                    <a:pt x="410" y="315"/>
                  </a:lnTo>
                  <a:lnTo>
                    <a:pt x="410" y="333"/>
                  </a:lnTo>
                  <a:lnTo>
                    <a:pt x="410" y="352"/>
                  </a:lnTo>
                  <a:lnTo>
                    <a:pt x="410" y="370"/>
                  </a:lnTo>
                  <a:lnTo>
                    <a:pt x="426" y="370"/>
                  </a:lnTo>
                  <a:lnTo>
                    <a:pt x="426" y="389"/>
                  </a:lnTo>
                  <a:lnTo>
                    <a:pt x="426" y="407"/>
                  </a:lnTo>
                  <a:lnTo>
                    <a:pt x="443" y="407"/>
                  </a:lnTo>
                  <a:lnTo>
                    <a:pt x="443" y="426"/>
                  </a:lnTo>
                  <a:lnTo>
                    <a:pt x="443" y="444"/>
                  </a:lnTo>
                  <a:lnTo>
                    <a:pt x="443" y="463"/>
                  </a:lnTo>
                  <a:lnTo>
                    <a:pt x="426" y="463"/>
                  </a:lnTo>
                  <a:lnTo>
                    <a:pt x="426" y="482"/>
                  </a:lnTo>
                  <a:lnTo>
                    <a:pt x="410" y="482"/>
                  </a:lnTo>
                  <a:lnTo>
                    <a:pt x="410" y="463"/>
                  </a:lnTo>
                  <a:lnTo>
                    <a:pt x="394" y="444"/>
                  </a:lnTo>
                  <a:lnTo>
                    <a:pt x="394" y="426"/>
                  </a:lnTo>
                  <a:lnTo>
                    <a:pt x="394" y="407"/>
                  </a:lnTo>
                  <a:lnTo>
                    <a:pt x="377" y="407"/>
                  </a:lnTo>
                  <a:lnTo>
                    <a:pt x="377" y="426"/>
                  </a:lnTo>
                  <a:lnTo>
                    <a:pt x="377" y="444"/>
                  </a:lnTo>
                  <a:lnTo>
                    <a:pt x="361" y="444"/>
                  </a:lnTo>
                  <a:lnTo>
                    <a:pt x="344" y="444"/>
                  </a:lnTo>
                  <a:lnTo>
                    <a:pt x="328" y="463"/>
                  </a:lnTo>
                  <a:lnTo>
                    <a:pt x="344" y="463"/>
                  </a:lnTo>
                  <a:lnTo>
                    <a:pt x="344" y="482"/>
                  </a:lnTo>
                  <a:lnTo>
                    <a:pt x="328" y="482"/>
                  </a:lnTo>
                  <a:lnTo>
                    <a:pt x="311" y="463"/>
                  </a:lnTo>
                  <a:lnTo>
                    <a:pt x="311" y="444"/>
                  </a:lnTo>
                  <a:lnTo>
                    <a:pt x="295" y="444"/>
                  </a:lnTo>
                  <a:lnTo>
                    <a:pt x="295" y="463"/>
                  </a:lnTo>
                  <a:lnTo>
                    <a:pt x="279" y="463"/>
                  </a:lnTo>
                  <a:lnTo>
                    <a:pt x="279" y="444"/>
                  </a:lnTo>
                  <a:lnTo>
                    <a:pt x="262" y="444"/>
                  </a:lnTo>
                  <a:lnTo>
                    <a:pt x="262" y="426"/>
                  </a:lnTo>
                  <a:lnTo>
                    <a:pt x="262" y="407"/>
                  </a:lnTo>
                  <a:lnTo>
                    <a:pt x="246" y="407"/>
                  </a:lnTo>
                  <a:lnTo>
                    <a:pt x="246" y="389"/>
                  </a:lnTo>
                  <a:lnTo>
                    <a:pt x="246" y="407"/>
                  </a:lnTo>
                  <a:lnTo>
                    <a:pt x="230" y="407"/>
                  </a:lnTo>
                  <a:lnTo>
                    <a:pt x="213" y="407"/>
                  </a:lnTo>
                  <a:lnTo>
                    <a:pt x="213" y="426"/>
                  </a:lnTo>
                  <a:lnTo>
                    <a:pt x="213" y="407"/>
                  </a:lnTo>
                  <a:lnTo>
                    <a:pt x="197" y="426"/>
                  </a:lnTo>
                  <a:lnTo>
                    <a:pt x="180" y="426"/>
                  </a:lnTo>
                  <a:lnTo>
                    <a:pt x="180" y="444"/>
                  </a:lnTo>
                  <a:lnTo>
                    <a:pt x="164" y="444"/>
                  </a:lnTo>
                  <a:lnTo>
                    <a:pt x="148" y="444"/>
                  </a:lnTo>
                  <a:lnTo>
                    <a:pt x="131" y="444"/>
                  </a:lnTo>
                  <a:lnTo>
                    <a:pt x="131" y="426"/>
                  </a:lnTo>
                  <a:lnTo>
                    <a:pt x="131" y="444"/>
                  </a:lnTo>
                  <a:lnTo>
                    <a:pt x="115" y="444"/>
                  </a:lnTo>
                  <a:lnTo>
                    <a:pt x="99" y="444"/>
                  </a:lnTo>
                  <a:lnTo>
                    <a:pt x="82" y="444"/>
                  </a:lnTo>
                  <a:lnTo>
                    <a:pt x="66" y="444"/>
                  </a:lnTo>
                  <a:lnTo>
                    <a:pt x="66" y="463"/>
                  </a:lnTo>
                  <a:lnTo>
                    <a:pt x="66" y="444"/>
                  </a:lnTo>
                  <a:lnTo>
                    <a:pt x="49" y="444"/>
                  </a:lnTo>
                  <a:lnTo>
                    <a:pt x="33" y="444"/>
                  </a:lnTo>
                  <a:lnTo>
                    <a:pt x="33" y="426"/>
                  </a:lnTo>
                  <a:lnTo>
                    <a:pt x="16" y="426"/>
                  </a:lnTo>
                  <a:lnTo>
                    <a:pt x="16" y="444"/>
                  </a:lnTo>
                  <a:lnTo>
                    <a:pt x="16" y="426"/>
                  </a:lnTo>
                  <a:lnTo>
                    <a:pt x="0" y="426"/>
                  </a:lnTo>
                  <a:lnTo>
                    <a:pt x="0" y="407"/>
                  </a:lnTo>
                  <a:lnTo>
                    <a:pt x="16" y="407"/>
                  </a:lnTo>
                  <a:lnTo>
                    <a:pt x="16" y="389"/>
                  </a:lnTo>
                  <a:lnTo>
                    <a:pt x="33" y="389"/>
                  </a:lnTo>
                  <a:lnTo>
                    <a:pt x="16" y="389"/>
                  </a:lnTo>
                  <a:lnTo>
                    <a:pt x="21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9" name="Freeform 81"/>
            <p:cNvSpPr>
              <a:spLocks/>
            </p:cNvSpPr>
            <p:nvPr/>
          </p:nvSpPr>
          <p:spPr bwMode="auto">
            <a:xfrm>
              <a:off x="3723" y="1496"/>
              <a:ext cx="443" cy="482"/>
            </a:xfrm>
            <a:custGeom>
              <a:avLst/>
              <a:gdLst/>
              <a:ahLst/>
              <a:cxnLst>
                <a:cxn ang="0">
                  <a:pos x="230" y="0"/>
                </a:cxn>
                <a:cxn ang="0">
                  <a:pos x="279" y="0"/>
                </a:cxn>
                <a:cxn ang="0">
                  <a:pos x="328" y="19"/>
                </a:cxn>
                <a:cxn ang="0">
                  <a:pos x="361" y="37"/>
                </a:cxn>
                <a:cxn ang="0">
                  <a:pos x="377" y="56"/>
                </a:cxn>
                <a:cxn ang="0">
                  <a:pos x="394" y="74"/>
                </a:cxn>
                <a:cxn ang="0">
                  <a:pos x="410" y="111"/>
                </a:cxn>
                <a:cxn ang="0">
                  <a:pos x="410" y="148"/>
                </a:cxn>
                <a:cxn ang="0">
                  <a:pos x="443" y="148"/>
                </a:cxn>
                <a:cxn ang="0">
                  <a:pos x="443" y="185"/>
                </a:cxn>
                <a:cxn ang="0">
                  <a:pos x="443" y="204"/>
                </a:cxn>
                <a:cxn ang="0">
                  <a:pos x="426" y="222"/>
                </a:cxn>
                <a:cxn ang="0">
                  <a:pos x="426" y="259"/>
                </a:cxn>
                <a:cxn ang="0">
                  <a:pos x="410" y="278"/>
                </a:cxn>
                <a:cxn ang="0">
                  <a:pos x="410" y="315"/>
                </a:cxn>
                <a:cxn ang="0">
                  <a:pos x="410" y="352"/>
                </a:cxn>
                <a:cxn ang="0">
                  <a:pos x="426" y="370"/>
                </a:cxn>
                <a:cxn ang="0">
                  <a:pos x="426" y="407"/>
                </a:cxn>
                <a:cxn ang="0">
                  <a:pos x="443" y="426"/>
                </a:cxn>
                <a:cxn ang="0">
                  <a:pos x="443" y="463"/>
                </a:cxn>
                <a:cxn ang="0">
                  <a:pos x="426" y="482"/>
                </a:cxn>
                <a:cxn ang="0">
                  <a:pos x="410" y="463"/>
                </a:cxn>
                <a:cxn ang="0">
                  <a:pos x="394" y="426"/>
                </a:cxn>
                <a:cxn ang="0">
                  <a:pos x="377" y="407"/>
                </a:cxn>
                <a:cxn ang="0">
                  <a:pos x="377" y="444"/>
                </a:cxn>
                <a:cxn ang="0">
                  <a:pos x="344" y="444"/>
                </a:cxn>
                <a:cxn ang="0">
                  <a:pos x="344" y="463"/>
                </a:cxn>
                <a:cxn ang="0">
                  <a:pos x="328" y="482"/>
                </a:cxn>
                <a:cxn ang="0">
                  <a:pos x="311" y="444"/>
                </a:cxn>
                <a:cxn ang="0">
                  <a:pos x="295" y="463"/>
                </a:cxn>
                <a:cxn ang="0">
                  <a:pos x="279" y="444"/>
                </a:cxn>
                <a:cxn ang="0">
                  <a:pos x="262" y="426"/>
                </a:cxn>
                <a:cxn ang="0">
                  <a:pos x="246" y="407"/>
                </a:cxn>
                <a:cxn ang="0">
                  <a:pos x="246" y="407"/>
                </a:cxn>
                <a:cxn ang="0">
                  <a:pos x="213" y="407"/>
                </a:cxn>
                <a:cxn ang="0">
                  <a:pos x="213" y="407"/>
                </a:cxn>
                <a:cxn ang="0">
                  <a:pos x="180" y="426"/>
                </a:cxn>
                <a:cxn ang="0">
                  <a:pos x="164" y="444"/>
                </a:cxn>
                <a:cxn ang="0">
                  <a:pos x="131" y="444"/>
                </a:cxn>
                <a:cxn ang="0">
                  <a:pos x="131" y="444"/>
                </a:cxn>
                <a:cxn ang="0">
                  <a:pos x="99" y="444"/>
                </a:cxn>
                <a:cxn ang="0">
                  <a:pos x="66" y="444"/>
                </a:cxn>
                <a:cxn ang="0">
                  <a:pos x="66" y="444"/>
                </a:cxn>
                <a:cxn ang="0">
                  <a:pos x="33" y="444"/>
                </a:cxn>
                <a:cxn ang="0">
                  <a:pos x="16" y="426"/>
                </a:cxn>
                <a:cxn ang="0">
                  <a:pos x="16" y="426"/>
                </a:cxn>
                <a:cxn ang="0">
                  <a:pos x="0" y="407"/>
                </a:cxn>
                <a:cxn ang="0">
                  <a:pos x="16" y="389"/>
                </a:cxn>
                <a:cxn ang="0">
                  <a:pos x="16" y="389"/>
                </a:cxn>
              </a:cxnLst>
              <a:rect l="0" t="0" r="r" b="b"/>
              <a:pathLst>
                <a:path w="443" h="482">
                  <a:moveTo>
                    <a:pt x="213" y="0"/>
                  </a:moveTo>
                  <a:lnTo>
                    <a:pt x="230" y="0"/>
                  </a:lnTo>
                  <a:lnTo>
                    <a:pt x="262" y="0"/>
                  </a:lnTo>
                  <a:lnTo>
                    <a:pt x="279" y="0"/>
                  </a:lnTo>
                  <a:lnTo>
                    <a:pt x="328" y="0"/>
                  </a:lnTo>
                  <a:lnTo>
                    <a:pt x="328" y="19"/>
                  </a:lnTo>
                  <a:lnTo>
                    <a:pt x="344" y="37"/>
                  </a:lnTo>
                  <a:lnTo>
                    <a:pt x="361" y="37"/>
                  </a:lnTo>
                  <a:lnTo>
                    <a:pt x="377" y="37"/>
                  </a:lnTo>
                  <a:lnTo>
                    <a:pt x="377" y="56"/>
                  </a:lnTo>
                  <a:lnTo>
                    <a:pt x="394" y="56"/>
                  </a:lnTo>
                  <a:lnTo>
                    <a:pt x="394" y="74"/>
                  </a:lnTo>
                  <a:lnTo>
                    <a:pt x="410" y="93"/>
                  </a:lnTo>
                  <a:lnTo>
                    <a:pt x="410" y="111"/>
                  </a:lnTo>
                  <a:lnTo>
                    <a:pt x="410" y="130"/>
                  </a:lnTo>
                  <a:lnTo>
                    <a:pt x="410" y="148"/>
                  </a:lnTo>
                  <a:lnTo>
                    <a:pt x="426" y="148"/>
                  </a:lnTo>
                  <a:lnTo>
                    <a:pt x="443" y="148"/>
                  </a:lnTo>
                  <a:lnTo>
                    <a:pt x="443" y="167"/>
                  </a:lnTo>
                  <a:lnTo>
                    <a:pt x="443" y="185"/>
                  </a:lnTo>
                  <a:lnTo>
                    <a:pt x="426" y="204"/>
                  </a:lnTo>
                  <a:lnTo>
                    <a:pt x="443" y="204"/>
                  </a:lnTo>
                  <a:lnTo>
                    <a:pt x="443" y="222"/>
                  </a:lnTo>
                  <a:lnTo>
                    <a:pt x="426" y="222"/>
                  </a:lnTo>
                  <a:lnTo>
                    <a:pt x="426" y="241"/>
                  </a:lnTo>
                  <a:lnTo>
                    <a:pt x="426" y="259"/>
                  </a:lnTo>
                  <a:lnTo>
                    <a:pt x="410" y="259"/>
                  </a:lnTo>
                  <a:lnTo>
                    <a:pt x="410" y="278"/>
                  </a:lnTo>
                  <a:lnTo>
                    <a:pt x="410" y="296"/>
                  </a:lnTo>
                  <a:lnTo>
                    <a:pt x="410" y="315"/>
                  </a:lnTo>
                  <a:lnTo>
                    <a:pt x="410" y="333"/>
                  </a:lnTo>
                  <a:lnTo>
                    <a:pt x="410" y="352"/>
                  </a:lnTo>
                  <a:lnTo>
                    <a:pt x="410" y="370"/>
                  </a:lnTo>
                  <a:lnTo>
                    <a:pt x="426" y="370"/>
                  </a:lnTo>
                  <a:lnTo>
                    <a:pt x="426" y="389"/>
                  </a:lnTo>
                  <a:lnTo>
                    <a:pt x="426" y="407"/>
                  </a:lnTo>
                  <a:lnTo>
                    <a:pt x="443" y="407"/>
                  </a:lnTo>
                  <a:lnTo>
                    <a:pt x="443" y="426"/>
                  </a:lnTo>
                  <a:lnTo>
                    <a:pt x="443" y="444"/>
                  </a:lnTo>
                  <a:lnTo>
                    <a:pt x="443" y="463"/>
                  </a:lnTo>
                  <a:lnTo>
                    <a:pt x="426" y="463"/>
                  </a:lnTo>
                  <a:lnTo>
                    <a:pt x="426" y="482"/>
                  </a:lnTo>
                  <a:lnTo>
                    <a:pt x="410" y="482"/>
                  </a:lnTo>
                  <a:lnTo>
                    <a:pt x="410" y="463"/>
                  </a:lnTo>
                  <a:lnTo>
                    <a:pt x="394" y="444"/>
                  </a:lnTo>
                  <a:lnTo>
                    <a:pt x="394" y="426"/>
                  </a:lnTo>
                  <a:lnTo>
                    <a:pt x="394" y="407"/>
                  </a:lnTo>
                  <a:lnTo>
                    <a:pt x="377" y="407"/>
                  </a:lnTo>
                  <a:lnTo>
                    <a:pt x="377" y="426"/>
                  </a:lnTo>
                  <a:lnTo>
                    <a:pt x="377" y="444"/>
                  </a:lnTo>
                  <a:lnTo>
                    <a:pt x="361" y="444"/>
                  </a:lnTo>
                  <a:lnTo>
                    <a:pt x="344" y="444"/>
                  </a:lnTo>
                  <a:lnTo>
                    <a:pt x="328" y="463"/>
                  </a:lnTo>
                  <a:lnTo>
                    <a:pt x="344" y="463"/>
                  </a:lnTo>
                  <a:lnTo>
                    <a:pt x="344" y="482"/>
                  </a:lnTo>
                  <a:lnTo>
                    <a:pt x="328" y="482"/>
                  </a:lnTo>
                  <a:lnTo>
                    <a:pt x="311" y="463"/>
                  </a:lnTo>
                  <a:lnTo>
                    <a:pt x="311" y="444"/>
                  </a:lnTo>
                  <a:lnTo>
                    <a:pt x="295" y="444"/>
                  </a:lnTo>
                  <a:lnTo>
                    <a:pt x="295" y="463"/>
                  </a:lnTo>
                  <a:lnTo>
                    <a:pt x="279" y="463"/>
                  </a:lnTo>
                  <a:lnTo>
                    <a:pt x="279" y="444"/>
                  </a:lnTo>
                  <a:lnTo>
                    <a:pt x="262" y="444"/>
                  </a:lnTo>
                  <a:lnTo>
                    <a:pt x="262" y="426"/>
                  </a:lnTo>
                  <a:lnTo>
                    <a:pt x="262" y="407"/>
                  </a:lnTo>
                  <a:lnTo>
                    <a:pt x="246" y="407"/>
                  </a:lnTo>
                  <a:lnTo>
                    <a:pt x="246" y="389"/>
                  </a:lnTo>
                  <a:lnTo>
                    <a:pt x="246" y="407"/>
                  </a:lnTo>
                  <a:lnTo>
                    <a:pt x="230" y="407"/>
                  </a:lnTo>
                  <a:lnTo>
                    <a:pt x="213" y="407"/>
                  </a:lnTo>
                  <a:lnTo>
                    <a:pt x="213" y="426"/>
                  </a:lnTo>
                  <a:lnTo>
                    <a:pt x="213" y="407"/>
                  </a:lnTo>
                  <a:lnTo>
                    <a:pt x="197" y="426"/>
                  </a:lnTo>
                  <a:lnTo>
                    <a:pt x="180" y="426"/>
                  </a:lnTo>
                  <a:lnTo>
                    <a:pt x="180" y="444"/>
                  </a:lnTo>
                  <a:lnTo>
                    <a:pt x="164" y="444"/>
                  </a:lnTo>
                  <a:lnTo>
                    <a:pt x="148" y="444"/>
                  </a:lnTo>
                  <a:lnTo>
                    <a:pt x="131" y="444"/>
                  </a:lnTo>
                  <a:lnTo>
                    <a:pt x="131" y="426"/>
                  </a:lnTo>
                  <a:lnTo>
                    <a:pt x="131" y="444"/>
                  </a:lnTo>
                  <a:lnTo>
                    <a:pt x="115" y="444"/>
                  </a:lnTo>
                  <a:lnTo>
                    <a:pt x="99" y="444"/>
                  </a:lnTo>
                  <a:lnTo>
                    <a:pt x="82" y="444"/>
                  </a:lnTo>
                  <a:lnTo>
                    <a:pt x="66" y="444"/>
                  </a:lnTo>
                  <a:lnTo>
                    <a:pt x="66" y="463"/>
                  </a:lnTo>
                  <a:lnTo>
                    <a:pt x="66" y="444"/>
                  </a:lnTo>
                  <a:lnTo>
                    <a:pt x="49" y="444"/>
                  </a:lnTo>
                  <a:lnTo>
                    <a:pt x="33" y="444"/>
                  </a:lnTo>
                  <a:lnTo>
                    <a:pt x="33" y="426"/>
                  </a:lnTo>
                  <a:lnTo>
                    <a:pt x="16" y="426"/>
                  </a:lnTo>
                  <a:lnTo>
                    <a:pt x="16" y="444"/>
                  </a:lnTo>
                  <a:lnTo>
                    <a:pt x="16" y="426"/>
                  </a:lnTo>
                  <a:lnTo>
                    <a:pt x="0" y="426"/>
                  </a:lnTo>
                  <a:lnTo>
                    <a:pt x="0" y="407"/>
                  </a:lnTo>
                  <a:lnTo>
                    <a:pt x="16" y="407"/>
                  </a:lnTo>
                  <a:lnTo>
                    <a:pt x="16" y="389"/>
                  </a:lnTo>
                  <a:lnTo>
                    <a:pt x="33" y="389"/>
                  </a:lnTo>
                  <a:lnTo>
                    <a:pt x="16" y="389"/>
                  </a:lnTo>
                  <a:lnTo>
                    <a:pt x="21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20" name="Group 77"/>
          <p:cNvGrpSpPr>
            <a:grpSpLocks/>
          </p:cNvGrpSpPr>
          <p:nvPr/>
        </p:nvGrpSpPr>
        <p:grpSpPr bwMode="auto">
          <a:xfrm>
            <a:off x="2898576" y="2806175"/>
            <a:ext cx="505192" cy="534059"/>
            <a:chOff x="1229" y="1533"/>
            <a:chExt cx="490" cy="518"/>
          </a:xfrm>
          <a:solidFill>
            <a:schemeClr val="accent5">
              <a:lumMod val="60000"/>
              <a:lumOff val="40000"/>
            </a:schemeClr>
          </a:solidFill>
        </p:grpSpPr>
        <p:sp>
          <p:nvSpPr>
            <p:cNvPr id="521" name="Freeform 79"/>
            <p:cNvSpPr>
              <a:spLocks/>
            </p:cNvSpPr>
            <p:nvPr/>
          </p:nvSpPr>
          <p:spPr bwMode="auto">
            <a:xfrm>
              <a:off x="1229" y="1533"/>
              <a:ext cx="490" cy="518"/>
            </a:xfrm>
            <a:custGeom>
              <a:avLst/>
              <a:gdLst/>
              <a:ahLst/>
              <a:cxnLst>
                <a:cxn ang="0">
                  <a:pos x="162" y="167"/>
                </a:cxn>
                <a:cxn ang="0">
                  <a:pos x="178" y="148"/>
                </a:cxn>
                <a:cxn ang="0">
                  <a:pos x="194" y="130"/>
                </a:cxn>
                <a:cxn ang="0">
                  <a:pos x="211" y="148"/>
                </a:cxn>
                <a:cxn ang="0">
                  <a:pos x="227" y="130"/>
                </a:cxn>
                <a:cxn ang="0">
                  <a:pos x="244" y="111"/>
                </a:cxn>
                <a:cxn ang="0">
                  <a:pos x="260" y="92"/>
                </a:cxn>
                <a:cxn ang="0">
                  <a:pos x="276" y="74"/>
                </a:cxn>
                <a:cxn ang="0">
                  <a:pos x="293" y="55"/>
                </a:cxn>
                <a:cxn ang="0">
                  <a:pos x="309" y="37"/>
                </a:cxn>
                <a:cxn ang="0">
                  <a:pos x="326" y="18"/>
                </a:cxn>
                <a:cxn ang="0">
                  <a:pos x="424" y="130"/>
                </a:cxn>
                <a:cxn ang="0">
                  <a:pos x="440" y="167"/>
                </a:cxn>
                <a:cxn ang="0">
                  <a:pos x="457" y="185"/>
                </a:cxn>
                <a:cxn ang="0">
                  <a:pos x="457" y="222"/>
                </a:cxn>
                <a:cxn ang="0">
                  <a:pos x="473" y="352"/>
                </a:cxn>
                <a:cxn ang="0">
                  <a:pos x="490" y="370"/>
                </a:cxn>
                <a:cxn ang="0">
                  <a:pos x="473" y="389"/>
                </a:cxn>
                <a:cxn ang="0">
                  <a:pos x="440" y="389"/>
                </a:cxn>
                <a:cxn ang="0">
                  <a:pos x="440" y="389"/>
                </a:cxn>
                <a:cxn ang="0">
                  <a:pos x="424" y="389"/>
                </a:cxn>
                <a:cxn ang="0">
                  <a:pos x="424" y="389"/>
                </a:cxn>
                <a:cxn ang="0">
                  <a:pos x="408" y="407"/>
                </a:cxn>
                <a:cxn ang="0">
                  <a:pos x="375" y="407"/>
                </a:cxn>
                <a:cxn ang="0">
                  <a:pos x="375" y="407"/>
                </a:cxn>
                <a:cxn ang="0">
                  <a:pos x="359" y="426"/>
                </a:cxn>
                <a:cxn ang="0">
                  <a:pos x="359" y="426"/>
                </a:cxn>
                <a:cxn ang="0">
                  <a:pos x="359" y="426"/>
                </a:cxn>
                <a:cxn ang="0">
                  <a:pos x="342" y="444"/>
                </a:cxn>
                <a:cxn ang="0">
                  <a:pos x="326" y="463"/>
                </a:cxn>
                <a:cxn ang="0">
                  <a:pos x="326" y="463"/>
                </a:cxn>
                <a:cxn ang="0">
                  <a:pos x="309" y="481"/>
                </a:cxn>
                <a:cxn ang="0">
                  <a:pos x="276" y="481"/>
                </a:cxn>
                <a:cxn ang="0">
                  <a:pos x="276" y="444"/>
                </a:cxn>
                <a:cxn ang="0">
                  <a:pos x="162" y="481"/>
                </a:cxn>
                <a:cxn ang="0">
                  <a:pos x="66" y="518"/>
                </a:cxn>
                <a:cxn ang="0">
                  <a:pos x="49" y="500"/>
                </a:cxn>
                <a:cxn ang="0">
                  <a:pos x="17" y="500"/>
                </a:cxn>
                <a:cxn ang="0">
                  <a:pos x="0" y="481"/>
                </a:cxn>
                <a:cxn ang="0">
                  <a:pos x="17" y="463"/>
                </a:cxn>
                <a:cxn ang="0">
                  <a:pos x="33" y="444"/>
                </a:cxn>
                <a:cxn ang="0">
                  <a:pos x="49" y="426"/>
                </a:cxn>
                <a:cxn ang="0">
                  <a:pos x="82" y="389"/>
                </a:cxn>
                <a:cxn ang="0">
                  <a:pos x="82" y="370"/>
                </a:cxn>
                <a:cxn ang="0">
                  <a:pos x="66" y="352"/>
                </a:cxn>
                <a:cxn ang="0">
                  <a:pos x="82" y="333"/>
                </a:cxn>
                <a:cxn ang="0">
                  <a:pos x="82" y="296"/>
                </a:cxn>
                <a:cxn ang="0">
                  <a:pos x="112" y="296"/>
                </a:cxn>
                <a:cxn ang="0">
                  <a:pos x="112" y="259"/>
                </a:cxn>
                <a:cxn ang="0">
                  <a:pos x="129" y="241"/>
                </a:cxn>
                <a:cxn ang="0">
                  <a:pos x="145" y="222"/>
                </a:cxn>
                <a:cxn ang="0">
                  <a:pos x="145" y="185"/>
                </a:cxn>
              </a:cxnLst>
              <a:rect l="0" t="0" r="r" b="b"/>
              <a:pathLst>
                <a:path w="490" h="518">
                  <a:moveTo>
                    <a:pt x="145" y="167"/>
                  </a:moveTo>
                  <a:lnTo>
                    <a:pt x="162" y="167"/>
                  </a:lnTo>
                  <a:lnTo>
                    <a:pt x="162" y="148"/>
                  </a:lnTo>
                  <a:lnTo>
                    <a:pt x="178" y="148"/>
                  </a:lnTo>
                  <a:lnTo>
                    <a:pt x="194" y="148"/>
                  </a:lnTo>
                  <a:lnTo>
                    <a:pt x="194" y="130"/>
                  </a:lnTo>
                  <a:lnTo>
                    <a:pt x="211" y="130"/>
                  </a:lnTo>
                  <a:lnTo>
                    <a:pt x="211" y="148"/>
                  </a:lnTo>
                  <a:lnTo>
                    <a:pt x="211" y="130"/>
                  </a:lnTo>
                  <a:lnTo>
                    <a:pt x="227" y="130"/>
                  </a:lnTo>
                  <a:lnTo>
                    <a:pt x="244" y="130"/>
                  </a:lnTo>
                  <a:lnTo>
                    <a:pt x="244" y="111"/>
                  </a:lnTo>
                  <a:lnTo>
                    <a:pt x="260" y="111"/>
                  </a:lnTo>
                  <a:lnTo>
                    <a:pt x="260" y="92"/>
                  </a:lnTo>
                  <a:lnTo>
                    <a:pt x="276" y="92"/>
                  </a:lnTo>
                  <a:lnTo>
                    <a:pt x="276" y="74"/>
                  </a:lnTo>
                  <a:lnTo>
                    <a:pt x="276" y="55"/>
                  </a:lnTo>
                  <a:lnTo>
                    <a:pt x="293" y="55"/>
                  </a:lnTo>
                  <a:lnTo>
                    <a:pt x="293" y="37"/>
                  </a:lnTo>
                  <a:lnTo>
                    <a:pt x="309" y="37"/>
                  </a:lnTo>
                  <a:lnTo>
                    <a:pt x="309" y="18"/>
                  </a:lnTo>
                  <a:lnTo>
                    <a:pt x="326" y="18"/>
                  </a:lnTo>
                  <a:lnTo>
                    <a:pt x="326" y="0"/>
                  </a:lnTo>
                  <a:lnTo>
                    <a:pt x="424" y="130"/>
                  </a:lnTo>
                  <a:lnTo>
                    <a:pt x="440" y="148"/>
                  </a:lnTo>
                  <a:lnTo>
                    <a:pt x="440" y="167"/>
                  </a:lnTo>
                  <a:lnTo>
                    <a:pt x="440" y="185"/>
                  </a:lnTo>
                  <a:lnTo>
                    <a:pt x="457" y="185"/>
                  </a:lnTo>
                  <a:lnTo>
                    <a:pt x="440" y="222"/>
                  </a:lnTo>
                  <a:lnTo>
                    <a:pt x="457" y="222"/>
                  </a:lnTo>
                  <a:lnTo>
                    <a:pt x="457" y="277"/>
                  </a:lnTo>
                  <a:lnTo>
                    <a:pt x="473" y="352"/>
                  </a:lnTo>
                  <a:lnTo>
                    <a:pt x="473" y="370"/>
                  </a:lnTo>
                  <a:lnTo>
                    <a:pt x="490" y="370"/>
                  </a:lnTo>
                  <a:lnTo>
                    <a:pt x="490" y="389"/>
                  </a:lnTo>
                  <a:lnTo>
                    <a:pt x="473" y="389"/>
                  </a:lnTo>
                  <a:lnTo>
                    <a:pt x="457" y="389"/>
                  </a:lnTo>
                  <a:lnTo>
                    <a:pt x="440" y="389"/>
                  </a:lnTo>
                  <a:lnTo>
                    <a:pt x="424" y="389"/>
                  </a:lnTo>
                  <a:lnTo>
                    <a:pt x="440" y="389"/>
                  </a:lnTo>
                  <a:lnTo>
                    <a:pt x="424" y="407"/>
                  </a:lnTo>
                  <a:lnTo>
                    <a:pt x="424" y="389"/>
                  </a:lnTo>
                  <a:lnTo>
                    <a:pt x="424" y="407"/>
                  </a:lnTo>
                  <a:lnTo>
                    <a:pt x="424" y="389"/>
                  </a:lnTo>
                  <a:lnTo>
                    <a:pt x="408" y="389"/>
                  </a:lnTo>
                  <a:lnTo>
                    <a:pt x="408" y="407"/>
                  </a:lnTo>
                  <a:lnTo>
                    <a:pt x="391" y="407"/>
                  </a:lnTo>
                  <a:lnTo>
                    <a:pt x="375" y="407"/>
                  </a:lnTo>
                  <a:lnTo>
                    <a:pt x="391" y="407"/>
                  </a:lnTo>
                  <a:lnTo>
                    <a:pt x="375" y="407"/>
                  </a:lnTo>
                  <a:lnTo>
                    <a:pt x="359" y="407"/>
                  </a:lnTo>
                  <a:lnTo>
                    <a:pt x="359" y="426"/>
                  </a:lnTo>
                  <a:lnTo>
                    <a:pt x="375" y="426"/>
                  </a:lnTo>
                  <a:lnTo>
                    <a:pt x="359" y="426"/>
                  </a:lnTo>
                  <a:lnTo>
                    <a:pt x="359" y="444"/>
                  </a:lnTo>
                  <a:lnTo>
                    <a:pt x="359" y="426"/>
                  </a:lnTo>
                  <a:lnTo>
                    <a:pt x="359" y="444"/>
                  </a:lnTo>
                  <a:lnTo>
                    <a:pt x="342" y="444"/>
                  </a:lnTo>
                  <a:lnTo>
                    <a:pt x="326" y="444"/>
                  </a:lnTo>
                  <a:lnTo>
                    <a:pt x="326" y="463"/>
                  </a:lnTo>
                  <a:lnTo>
                    <a:pt x="309" y="463"/>
                  </a:lnTo>
                  <a:lnTo>
                    <a:pt x="326" y="463"/>
                  </a:lnTo>
                  <a:lnTo>
                    <a:pt x="309" y="463"/>
                  </a:lnTo>
                  <a:lnTo>
                    <a:pt x="309" y="481"/>
                  </a:lnTo>
                  <a:lnTo>
                    <a:pt x="293" y="481"/>
                  </a:lnTo>
                  <a:lnTo>
                    <a:pt x="276" y="481"/>
                  </a:lnTo>
                  <a:lnTo>
                    <a:pt x="276" y="463"/>
                  </a:lnTo>
                  <a:lnTo>
                    <a:pt x="276" y="444"/>
                  </a:lnTo>
                  <a:lnTo>
                    <a:pt x="194" y="481"/>
                  </a:lnTo>
                  <a:lnTo>
                    <a:pt x="162" y="481"/>
                  </a:lnTo>
                  <a:lnTo>
                    <a:pt x="112" y="500"/>
                  </a:lnTo>
                  <a:lnTo>
                    <a:pt x="66" y="518"/>
                  </a:lnTo>
                  <a:lnTo>
                    <a:pt x="49" y="518"/>
                  </a:lnTo>
                  <a:lnTo>
                    <a:pt x="49" y="500"/>
                  </a:lnTo>
                  <a:lnTo>
                    <a:pt x="33" y="500"/>
                  </a:lnTo>
                  <a:lnTo>
                    <a:pt x="17" y="500"/>
                  </a:lnTo>
                  <a:lnTo>
                    <a:pt x="17" y="481"/>
                  </a:lnTo>
                  <a:lnTo>
                    <a:pt x="0" y="481"/>
                  </a:lnTo>
                  <a:lnTo>
                    <a:pt x="17" y="481"/>
                  </a:lnTo>
                  <a:lnTo>
                    <a:pt x="17" y="463"/>
                  </a:lnTo>
                  <a:lnTo>
                    <a:pt x="17" y="444"/>
                  </a:lnTo>
                  <a:lnTo>
                    <a:pt x="33" y="444"/>
                  </a:lnTo>
                  <a:lnTo>
                    <a:pt x="33" y="426"/>
                  </a:lnTo>
                  <a:lnTo>
                    <a:pt x="49" y="426"/>
                  </a:lnTo>
                  <a:lnTo>
                    <a:pt x="66" y="407"/>
                  </a:lnTo>
                  <a:lnTo>
                    <a:pt x="82" y="389"/>
                  </a:lnTo>
                  <a:lnTo>
                    <a:pt x="96" y="370"/>
                  </a:lnTo>
                  <a:lnTo>
                    <a:pt x="82" y="370"/>
                  </a:lnTo>
                  <a:lnTo>
                    <a:pt x="82" y="352"/>
                  </a:lnTo>
                  <a:lnTo>
                    <a:pt x="66" y="352"/>
                  </a:lnTo>
                  <a:lnTo>
                    <a:pt x="66" y="333"/>
                  </a:lnTo>
                  <a:lnTo>
                    <a:pt x="82" y="333"/>
                  </a:lnTo>
                  <a:lnTo>
                    <a:pt x="82" y="315"/>
                  </a:lnTo>
                  <a:lnTo>
                    <a:pt x="82" y="296"/>
                  </a:lnTo>
                  <a:lnTo>
                    <a:pt x="96" y="296"/>
                  </a:lnTo>
                  <a:lnTo>
                    <a:pt x="112" y="296"/>
                  </a:lnTo>
                  <a:lnTo>
                    <a:pt x="112" y="277"/>
                  </a:lnTo>
                  <a:lnTo>
                    <a:pt x="112" y="259"/>
                  </a:lnTo>
                  <a:lnTo>
                    <a:pt x="129" y="259"/>
                  </a:lnTo>
                  <a:lnTo>
                    <a:pt x="129" y="241"/>
                  </a:lnTo>
                  <a:lnTo>
                    <a:pt x="145" y="241"/>
                  </a:lnTo>
                  <a:lnTo>
                    <a:pt x="145" y="222"/>
                  </a:lnTo>
                  <a:lnTo>
                    <a:pt x="145" y="204"/>
                  </a:lnTo>
                  <a:lnTo>
                    <a:pt x="145" y="185"/>
                  </a:lnTo>
                  <a:lnTo>
                    <a:pt x="145" y="16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2" name="Freeform 78"/>
            <p:cNvSpPr>
              <a:spLocks/>
            </p:cNvSpPr>
            <p:nvPr/>
          </p:nvSpPr>
          <p:spPr bwMode="auto">
            <a:xfrm>
              <a:off x="1229" y="1533"/>
              <a:ext cx="490" cy="518"/>
            </a:xfrm>
            <a:custGeom>
              <a:avLst/>
              <a:gdLst/>
              <a:ahLst/>
              <a:cxnLst>
                <a:cxn ang="0">
                  <a:pos x="162" y="167"/>
                </a:cxn>
                <a:cxn ang="0">
                  <a:pos x="178" y="148"/>
                </a:cxn>
                <a:cxn ang="0">
                  <a:pos x="194" y="130"/>
                </a:cxn>
                <a:cxn ang="0">
                  <a:pos x="211" y="148"/>
                </a:cxn>
                <a:cxn ang="0">
                  <a:pos x="227" y="130"/>
                </a:cxn>
                <a:cxn ang="0">
                  <a:pos x="244" y="111"/>
                </a:cxn>
                <a:cxn ang="0">
                  <a:pos x="260" y="92"/>
                </a:cxn>
                <a:cxn ang="0">
                  <a:pos x="276" y="74"/>
                </a:cxn>
                <a:cxn ang="0">
                  <a:pos x="293" y="55"/>
                </a:cxn>
                <a:cxn ang="0">
                  <a:pos x="309" y="37"/>
                </a:cxn>
                <a:cxn ang="0">
                  <a:pos x="326" y="18"/>
                </a:cxn>
                <a:cxn ang="0">
                  <a:pos x="424" y="130"/>
                </a:cxn>
                <a:cxn ang="0">
                  <a:pos x="440" y="167"/>
                </a:cxn>
                <a:cxn ang="0">
                  <a:pos x="457" y="185"/>
                </a:cxn>
                <a:cxn ang="0">
                  <a:pos x="457" y="222"/>
                </a:cxn>
                <a:cxn ang="0">
                  <a:pos x="473" y="352"/>
                </a:cxn>
                <a:cxn ang="0">
                  <a:pos x="490" y="370"/>
                </a:cxn>
                <a:cxn ang="0">
                  <a:pos x="473" y="389"/>
                </a:cxn>
                <a:cxn ang="0">
                  <a:pos x="440" y="389"/>
                </a:cxn>
                <a:cxn ang="0">
                  <a:pos x="440" y="389"/>
                </a:cxn>
                <a:cxn ang="0">
                  <a:pos x="424" y="389"/>
                </a:cxn>
                <a:cxn ang="0">
                  <a:pos x="424" y="389"/>
                </a:cxn>
                <a:cxn ang="0">
                  <a:pos x="408" y="407"/>
                </a:cxn>
                <a:cxn ang="0">
                  <a:pos x="375" y="407"/>
                </a:cxn>
                <a:cxn ang="0">
                  <a:pos x="375" y="407"/>
                </a:cxn>
                <a:cxn ang="0">
                  <a:pos x="359" y="426"/>
                </a:cxn>
                <a:cxn ang="0">
                  <a:pos x="359" y="426"/>
                </a:cxn>
                <a:cxn ang="0">
                  <a:pos x="359" y="426"/>
                </a:cxn>
                <a:cxn ang="0">
                  <a:pos x="342" y="444"/>
                </a:cxn>
                <a:cxn ang="0">
                  <a:pos x="326" y="463"/>
                </a:cxn>
                <a:cxn ang="0">
                  <a:pos x="326" y="463"/>
                </a:cxn>
                <a:cxn ang="0">
                  <a:pos x="309" y="481"/>
                </a:cxn>
                <a:cxn ang="0">
                  <a:pos x="276" y="481"/>
                </a:cxn>
                <a:cxn ang="0">
                  <a:pos x="276" y="444"/>
                </a:cxn>
                <a:cxn ang="0">
                  <a:pos x="162" y="481"/>
                </a:cxn>
                <a:cxn ang="0">
                  <a:pos x="66" y="518"/>
                </a:cxn>
                <a:cxn ang="0">
                  <a:pos x="49" y="500"/>
                </a:cxn>
                <a:cxn ang="0">
                  <a:pos x="17" y="500"/>
                </a:cxn>
                <a:cxn ang="0">
                  <a:pos x="0" y="481"/>
                </a:cxn>
                <a:cxn ang="0">
                  <a:pos x="17" y="463"/>
                </a:cxn>
                <a:cxn ang="0">
                  <a:pos x="33" y="444"/>
                </a:cxn>
                <a:cxn ang="0">
                  <a:pos x="49" y="426"/>
                </a:cxn>
                <a:cxn ang="0">
                  <a:pos x="82" y="389"/>
                </a:cxn>
                <a:cxn ang="0">
                  <a:pos x="82" y="370"/>
                </a:cxn>
                <a:cxn ang="0">
                  <a:pos x="66" y="352"/>
                </a:cxn>
                <a:cxn ang="0">
                  <a:pos x="82" y="333"/>
                </a:cxn>
                <a:cxn ang="0">
                  <a:pos x="82" y="296"/>
                </a:cxn>
                <a:cxn ang="0">
                  <a:pos x="112" y="296"/>
                </a:cxn>
                <a:cxn ang="0">
                  <a:pos x="112" y="259"/>
                </a:cxn>
                <a:cxn ang="0">
                  <a:pos x="129" y="241"/>
                </a:cxn>
                <a:cxn ang="0">
                  <a:pos x="145" y="222"/>
                </a:cxn>
                <a:cxn ang="0">
                  <a:pos x="145" y="185"/>
                </a:cxn>
              </a:cxnLst>
              <a:rect l="0" t="0" r="r" b="b"/>
              <a:pathLst>
                <a:path w="490" h="518">
                  <a:moveTo>
                    <a:pt x="145" y="167"/>
                  </a:moveTo>
                  <a:lnTo>
                    <a:pt x="162" y="167"/>
                  </a:lnTo>
                  <a:lnTo>
                    <a:pt x="162" y="148"/>
                  </a:lnTo>
                  <a:lnTo>
                    <a:pt x="178" y="148"/>
                  </a:lnTo>
                  <a:lnTo>
                    <a:pt x="194" y="148"/>
                  </a:lnTo>
                  <a:lnTo>
                    <a:pt x="194" y="130"/>
                  </a:lnTo>
                  <a:lnTo>
                    <a:pt x="211" y="130"/>
                  </a:lnTo>
                  <a:lnTo>
                    <a:pt x="211" y="148"/>
                  </a:lnTo>
                  <a:lnTo>
                    <a:pt x="211" y="130"/>
                  </a:lnTo>
                  <a:lnTo>
                    <a:pt x="227" y="130"/>
                  </a:lnTo>
                  <a:lnTo>
                    <a:pt x="244" y="130"/>
                  </a:lnTo>
                  <a:lnTo>
                    <a:pt x="244" y="111"/>
                  </a:lnTo>
                  <a:lnTo>
                    <a:pt x="260" y="111"/>
                  </a:lnTo>
                  <a:lnTo>
                    <a:pt x="260" y="92"/>
                  </a:lnTo>
                  <a:lnTo>
                    <a:pt x="276" y="92"/>
                  </a:lnTo>
                  <a:lnTo>
                    <a:pt x="276" y="74"/>
                  </a:lnTo>
                  <a:lnTo>
                    <a:pt x="276" y="55"/>
                  </a:lnTo>
                  <a:lnTo>
                    <a:pt x="293" y="55"/>
                  </a:lnTo>
                  <a:lnTo>
                    <a:pt x="293" y="37"/>
                  </a:lnTo>
                  <a:lnTo>
                    <a:pt x="309" y="37"/>
                  </a:lnTo>
                  <a:lnTo>
                    <a:pt x="309" y="18"/>
                  </a:lnTo>
                  <a:lnTo>
                    <a:pt x="326" y="18"/>
                  </a:lnTo>
                  <a:lnTo>
                    <a:pt x="326" y="0"/>
                  </a:lnTo>
                  <a:lnTo>
                    <a:pt x="424" y="130"/>
                  </a:lnTo>
                  <a:lnTo>
                    <a:pt x="440" y="148"/>
                  </a:lnTo>
                  <a:lnTo>
                    <a:pt x="440" y="167"/>
                  </a:lnTo>
                  <a:lnTo>
                    <a:pt x="440" y="185"/>
                  </a:lnTo>
                  <a:lnTo>
                    <a:pt x="457" y="185"/>
                  </a:lnTo>
                  <a:lnTo>
                    <a:pt x="440" y="222"/>
                  </a:lnTo>
                  <a:lnTo>
                    <a:pt x="457" y="222"/>
                  </a:lnTo>
                  <a:lnTo>
                    <a:pt x="457" y="277"/>
                  </a:lnTo>
                  <a:lnTo>
                    <a:pt x="473" y="352"/>
                  </a:lnTo>
                  <a:lnTo>
                    <a:pt x="473" y="370"/>
                  </a:lnTo>
                  <a:lnTo>
                    <a:pt x="490" y="370"/>
                  </a:lnTo>
                  <a:lnTo>
                    <a:pt x="490" y="389"/>
                  </a:lnTo>
                  <a:lnTo>
                    <a:pt x="473" y="389"/>
                  </a:lnTo>
                  <a:lnTo>
                    <a:pt x="457" y="389"/>
                  </a:lnTo>
                  <a:lnTo>
                    <a:pt x="440" y="389"/>
                  </a:lnTo>
                  <a:lnTo>
                    <a:pt x="424" y="389"/>
                  </a:lnTo>
                  <a:lnTo>
                    <a:pt x="440" y="389"/>
                  </a:lnTo>
                  <a:lnTo>
                    <a:pt x="424" y="407"/>
                  </a:lnTo>
                  <a:lnTo>
                    <a:pt x="424" y="389"/>
                  </a:lnTo>
                  <a:lnTo>
                    <a:pt x="424" y="407"/>
                  </a:lnTo>
                  <a:lnTo>
                    <a:pt x="424" y="389"/>
                  </a:lnTo>
                  <a:lnTo>
                    <a:pt x="408" y="389"/>
                  </a:lnTo>
                  <a:lnTo>
                    <a:pt x="408" y="407"/>
                  </a:lnTo>
                  <a:lnTo>
                    <a:pt x="391" y="407"/>
                  </a:lnTo>
                  <a:lnTo>
                    <a:pt x="375" y="407"/>
                  </a:lnTo>
                  <a:lnTo>
                    <a:pt x="391" y="407"/>
                  </a:lnTo>
                  <a:lnTo>
                    <a:pt x="375" y="407"/>
                  </a:lnTo>
                  <a:lnTo>
                    <a:pt x="359" y="407"/>
                  </a:lnTo>
                  <a:lnTo>
                    <a:pt x="359" y="426"/>
                  </a:lnTo>
                  <a:lnTo>
                    <a:pt x="375" y="426"/>
                  </a:lnTo>
                  <a:lnTo>
                    <a:pt x="359" y="426"/>
                  </a:lnTo>
                  <a:lnTo>
                    <a:pt x="359" y="444"/>
                  </a:lnTo>
                  <a:lnTo>
                    <a:pt x="359" y="426"/>
                  </a:lnTo>
                  <a:lnTo>
                    <a:pt x="359" y="444"/>
                  </a:lnTo>
                  <a:lnTo>
                    <a:pt x="342" y="444"/>
                  </a:lnTo>
                  <a:lnTo>
                    <a:pt x="326" y="444"/>
                  </a:lnTo>
                  <a:lnTo>
                    <a:pt x="326" y="463"/>
                  </a:lnTo>
                  <a:lnTo>
                    <a:pt x="309" y="463"/>
                  </a:lnTo>
                  <a:lnTo>
                    <a:pt x="326" y="463"/>
                  </a:lnTo>
                  <a:lnTo>
                    <a:pt x="309" y="463"/>
                  </a:lnTo>
                  <a:lnTo>
                    <a:pt x="309" y="481"/>
                  </a:lnTo>
                  <a:lnTo>
                    <a:pt x="293" y="481"/>
                  </a:lnTo>
                  <a:lnTo>
                    <a:pt x="276" y="481"/>
                  </a:lnTo>
                  <a:lnTo>
                    <a:pt x="276" y="463"/>
                  </a:lnTo>
                  <a:lnTo>
                    <a:pt x="276" y="444"/>
                  </a:lnTo>
                  <a:lnTo>
                    <a:pt x="194" y="481"/>
                  </a:lnTo>
                  <a:lnTo>
                    <a:pt x="162" y="481"/>
                  </a:lnTo>
                  <a:lnTo>
                    <a:pt x="112" y="500"/>
                  </a:lnTo>
                  <a:lnTo>
                    <a:pt x="66" y="518"/>
                  </a:lnTo>
                  <a:lnTo>
                    <a:pt x="49" y="518"/>
                  </a:lnTo>
                  <a:lnTo>
                    <a:pt x="49" y="500"/>
                  </a:lnTo>
                  <a:lnTo>
                    <a:pt x="33" y="500"/>
                  </a:lnTo>
                  <a:lnTo>
                    <a:pt x="17" y="500"/>
                  </a:lnTo>
                  <a:lnTo>
                    <a:pt x="17" y="481"/>
                  </a:lnTo>
                  <a:lnTo>
                    <a:pt x="0" y="481"/>
                  </a:lnTo>
                  <a:lnTo>
                    <a:pt x="17" y="481"/>
                  </a:lnTo>
                  <a:lnTo>
                    <a:pt x="17" y="463"/>
                  </a:lnTo>
                  <a:lnTo>
                    <a:pt x="17" y="444"/>
                  </a:lnTo>
                  <a:lnTo>
                    <a:pt x="33" y="444"/>
                  </a:lnTo>
                  <a:lnTo>
                    <a:pt x="33" y="426"/>
                  </a:lnTo>
                  <a:lnTo>
                    <a:pt x="49" y="426"/>
                  </a:lnTo>
                  <a:lnTo>
                    <a:pt x="66" y="407"/>
                  </a:lnTo>
                  <a:lnTo>
                    <a:pt x="82" y="389"/>
                  </a:lnTo>
                  <a:lnTo>
                    <a:pt x="96" y="370"/>
                  </a:lnTo>
                  <a:lnTo>
                    <a:pt x="82" y="370"/>
                  </a:lnTo>
                  <a:lnTo>
                    <a:pt x="82" y="352"/>
                  </a:lnTo>
                  <a:lnTo>
                    <a:pt x="66" y="352"/>
                  </a:lnTo>
                  <a:lnTo>
                    <a:pt x="66" y="333"/>
                  </a:lnTo>
                  <a:lnTo>
                    <a:pt x="82" y="333"/>
                  </a:lnTo>
                  <a:lnTo>
                    <a:pt x="82" y="315"/>
                  </a:lnTo>
                  <a:lnTo>
                    <a:pt x="82" y="296"/>
                  </a:lnTo>
                  <a:lnTo>
                    <a:pt x="96" y="296"/>
                  </a:lnTo>
                  <a:lnTo>
                    <a:pt x="112" y="296"/>
                  </a:lnTo>
                  <a:lnTo>
                    <a:pt x="112" y="277"/>
                  </a:lnTo>
                  <a:lnTo>
                    <a:pt x="112" y="259"/>
                  </a:lnTo>
                  <a:lnTo>
                    <a:pt x="129" y="259"/>
                  </a:lnTo>
                  <a:lnTo>
                    <a:pt x="129" y="241"/>
                  </a:lnTo>
                  <a:lnTo>
                    <a:pt x="145" y="241"/>
                  </a:lnTo>
                  <a:lnTo>
                    <a:pt x="145" y="222"/>
                  </a:lnTo>
                  <a:lnTo>
                    <a:pt x="145" y="204"/>
                  </a:lnTo>
                  <a:lnTo>
                    <a:pt x="145" y="185"/>
                  </a:lnTo>
                  <a:lnTo>
                    <a:pt x="145" y="16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23" name="Group 74"/>
          <p:cNvGrpSpPr>
            <a:grpSpLocks/>
          </p:cNvGrpSpPr>
          <p:nvPr/>
        </p:nvGrpSpPr>
        <p:grpSpPr bwMode="auto">
          <a:xfrm>
            <a:off x="3622342" y="2844323"/>
            <a:ext cx="384565" cy="323735"/>
            <a:chOff x="1931" y="1570"/>
            <a:chExt cx="373" cy="314"/>
          </a:xfrm>
          <a:solidFill>
            <a:schemeClr val="accent5">
              <a:lumMod val="60000"/>
              <a:lumOff val="40000"/>
            </a:schemeClr>
          </a:solidFill>
        </p:grpSpPr>
        <p:sp>
          <p:nvSpPr>
            <p:cNvPr id="524" name="Freeform 76"/>
            <p:cNvSpPr>
              <a:spLocks/>
            </p:cNvSpPr>
            <p:nvPr/>
          </p:nvSpPr>
          <p:spPr bwMode="auto">
            <a:xfrm>
              <a:off x="1931" y="1570"/>
              <a:ext cx="373" cy="314"/>
            </a:xfrm>
            <a:custGeom>
              <a:avLst/>
              <a:gdLst/>
              <a:ahLst/>
              <a:cxnLst>
                <a:cxn ang="0">
                  <a:pos x="114" y="18"/>
                </a:cxn>
                <a:cxn ang="0">
                  <a:pos x="144" y="18"/>
                </a:cxn>
                <a:cxn ang="0">
                  <a:pos x="177" y="18"/>
                </a:cxn>
                <a:cxn ang="0">
                  <a:pos x="193" y="0"/>
                </a:cxn>
                <a:cxn ang="0">
                  <a:pos x="209" y="18"/>
                </a:cxn>
                <a:cxn ang="0">
                  <a:pos x="226" y="37"/>
                </a:cxn>
                <a:cxn ang="0">
                  <a:pos x="242" y="55"/>
                </a:cxn>
                <a:cxn ang="0">
                  <a:pos x="259" y="74"/>
                </a:cxn>
                <a:cxn ang="0">
                  <a:pos x="275" y="92"/>
                </a:cxn>
                <a:cxn ang="0">
                  <a:pos x="291" y="111"/>
                </a:cxn>
                <a:cxn ang="0">
                  <a:pos x="307" y="129"/>
                </a:cxn>
                <a:cxn ang="0">
                  <a:pos x="324" y="148"/>
                </a:cxn>
                <a:cxn ang="0">
                  <a:pos x="324" y="148"/>
                </a:cxn>
                <a:cxn ang="0">
                  <a:pos x="340" y="166"/>
                </a:cxn>
                <a:cxn ang="0">
                  <a:pos x="340" y="203"/>
                </a:cxn>
                <a:cxn ang="0">
                  <a:pos x="373" y="203"/>
                </a:cxn>
                <a:cxn ang="0">
                  <a:pos x="373" y="240"/>
                </a:cxn>
                <a:cxn ang="0">
                  <a:pos x="373" y="277"/>
                </a:cxn>
                <a:cxn ang="0">
                  <a:pos x="373" y="314"/>
                </a:cxn>
                <a:cxn ang="0">
                  <a:pos x="340" y="314"/>
                </a:cxn>
                <a:cxn ang="0">
                  <a:pos x="177" y="296"/>
                </a:cxn>
                <a:cxn ang="0">
                  <a:pos x="98" y="277"/>
                </a:cxn>
                <a:cxn ang="0">
                  <a:pos x="66" y="277"/>
                </a:cxn>
                <a:cxn ang="0">
                  <a:pos x="49" y="296"/>
                </a:cxn>
                <a:cxn ang="0">
                  <a:pos x="17" y="296"/>
                </a:cxn>
                <a:cxn ang="0">
                  <a:pos x="0" y="240"/>
                </a:cxn>
                <a:cxn ang="0">
                  <a:pos x="17" y="166"/>
                </a:cxn>
                <a:cxn ang="0">
                  <a:pos x="33" y="148"/>
                </a:cxn>
                <a:cxn ang="0">
                  <a:pos x="49" y="129"/>
                </a:cxn>
                <a:cxn ang="0">
                  <a:pos x="49" y="92"/>
                </a:cxn>
                <a:cxn ang="0">
                  <a:pos x="66" y="74"/>
                </a:cxn>
                <a:cxn ang="0">
                  <a:pos x="82" y="37"/>
                </a:cxn>
                <a:cxn ang="0">
                  <a:pos x="98" y="18"/>
                </a:cxn>
              </a:cxnLst>
              <a:rect l="0" t="0" r="r" b="b"/>
              <a:pathLst>
                <a:path w="373" h="314">
                  <a:moveTo>
                    <a:pt x="98" y="18"/>
                  </a:moveTo>
                  <a:lnTo>
                    <a:pt x="114" y="18"/>
                  </a:lnTo>
                  <a:lnTo>
                    <a:pt x="128" y="18"/>
                  </a:lnTo>
                  <a:lnTo>
                    <a:pt x="144" y="18"/>
                  </a:lnTo>
                  <a:lnTo>
                    <a:pt x="161" y="18"/>
                  </a:lnTo>
                  <a:lnTo>
                    <a:pt x="177" y="18"/>
                  </a:lnTo>
                  <a:lnTo>
                    <a:pt x="177" y="0"/>
                  </a:lnTo>
                  <a:lnTo>
                    <a:pt x="193" y="0"/>
                  </a:lnTo>
                  <a:lnTo>
                    <a:pt x="209" y="0"/>
                  </a:lnTo>
                  <a:lnTo>
                    <a:pt x="209" y="18"/>
                  </a:lnTo>
                  <a:lnTo>
                    <a:pt x="226" y="18"/>
                  </a:lnTo>
                  <a:lnTo>
                    <a:pt x="226" y="37"/>
                  </a:lnTo>
                  <a:lnTo>
                    <a:pt x="242" y="37"/>
                  </a:lnTo>
                  <a:lnTo>
                    <a:pt x="242" y="55"/>
                  </a:lnTo>
                  <a:lnTo>
                    <a:pt x="259" y="55"/>
                  </a:lnTo>
                  <a:lnTo>
                    <a:pt x="259" y="74"/>
                  </a:lnTo>
                  <a:lnTo>
                    <a:pt x="275" y="74"/>
                  </a:lnTo>
                  <a:lnTo>
                    <a:pt x="275" y="92"/>
                  </a:lnTo>
                  <a:lnTo>
                    <a:pt x="275" y="111"/>
                  </a:lnTo>
                  <a:lnTo>
                    <a:pt x="291" y="111"/>
                  </a:lnTo>
                  <a:lnTo>
                    <a:pt x="291" y="129"/>
                  </a:lnTo>
                  <a:lnTo>
                    <a:pt x="307" y="129"/>
                  </a:lnTo>
                  <a:lnTo>
                    <a:pt x="307" y="148"/>
                  </a:lnTo>
                  <a:lnTo>
                    <a:pt x="324" y="148"/>
                  </a:lnTo>
                  <a:lnTo>
                    <a:pt x="324" y="166"/>
                  </a:lnTo>
                  <a:lnTo>
                    <a:pt x="324" y="148"/>
                  </a:lnTo>
                  <a:lnTo>
                    <a:pt x="324" y="166"/>
                  </a:lnTo>
                  <a:lnTo>
                    <a:pt x="340" y="166"/>
                  </a:lnTo>
                  <a:lnTo>
                    <a:pt x="340" y="185"/>
                  </a:lnTo>
                  <a:lnTo>
                    <a:pt x="340" y="203"/>
                  </a:lnTo>
                  <a:lnTo>
                    <a:pt x="356" y="203"/>
                  </a:lnTo>
                  <a:lnTo>
                    <a:pt x="373" y="203"/>
                  </a:lnTo>
                  <a:lnTo>
                    <a:pt x="373" y="222"/>
                  </a:lnTo>
                  <a:lnTo>
                    <a:pt x="373" y="240"/>
                  </a:lnTo>
                  <a:lnTo>
                    <a:pt x="373" y="259"/>
                  </a:lnTo>
                  <a:lnTo>
                    <a:pt x="373" y="277"/>
                  </a:lnTo>
                  <a:lnTo>
                    <a:pt x="373" y="296"/>
                  </a:lnTo>
                  <a:lnTo>
                    <a:pt x="373" y="314"/>
                  </a:lnTo>
                  <a:lnTo>
                    <a:pt x="356" y="314"/>
                  </a:lnTo>
                  <a:lnTo>
                    <a:pt x="340" y="314"/>
                  </a:lnTo>
                  <a:lnTo>
                    <a:pt x="242" y="296"/>
                  </a:lnTo>
                  <a:lnTo>
                    <a:pt x="177" y="296"/>
                  </a:lnTo>
                  <a:lnTo>
                    <a:pt x="128" y="296"/>
                  </a:lnTo>
                  <a:lnTo>
                    <a:pt x="98" y="277"/>
                  </a:lnTo>
                  <a:lnTo>
                    <a:pt x="82" y="277"/>
                  </a:lnTo>
                  <a:lnTo>
                    <a:pt x="66" y="277"/>
                  </a:lnTo>
                  <a:lnTo>
                    <a:pt x="49" y="277"/>
                  </a:lnTo>
                  <a:lnTo>
                    <a:pt x="49" y="296"/>
                  </a:lnTo>
                  <a:lnTo>
                    <a:pt x="33" y="296"/>
                  </a:lnTo>
                  <a:lnTo>
                    <a:pt x="17" y="296"/>
                  </a:lnTo>
                  <a:lnTo>
                    <a:pt x="0" y="296"/>
                  </a:lnTo>
                  <a:lnTo>
                    <a:pt x="0" y="240"/>
                  </a:lnTo>
                  <a:lnTo>
                    <a:pt x="0" y="222"/>
                  </a:lnTo>
                  <a:lnTo>
                    <a:pt x="17" y="166"/>
                  </a:lnTo>
                  <a:lnTo>
                    <a:pt x="17" y="148"/>
                  </a:lnTo>
                  <a:lnTo>
                    <a:pt x="33" y="148"/>
                  </a:lnTo>
                  <a:lnTo>
                    <a:pt x="33" y="129"/>
                  </a:lnTo>
                  <a:lnTo>
                    <a:pt x="49" y="129"/>
                  </a:lnTo>
                  <a:lnTo>
                    <a:pt x="49" y="111"/>
                  </a:lnTo>
                  <a:lnTo>
                    <a:pt x="49" y="92"/>
                  </a:lnTo>
                  <a:lnTo>
                    <a:pt x="66" y="92"/>
                  </a:lnTo>
                  <a:lnTo>
                    <a:pt x="66" y="74"/>
                  </a:lnTo>
                  <a:lnTo>
                    <a:pt x="82" y="55"/>
                  </a:lnTo>
                  <a:lnTo>
                    <a:pt x="82" y="37"/>
                  </a:lnTo>
                  <a:lnTo>
                    <a:pt x="98" y="37"/>
                  </a:lnTo>
                  <a:lnTo>
                    <a:pt x="98"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5" name="Freeform 75"/>
            <p:cNvSpPr>
              <a:spLocks/>
            </p:cNvSpPr>
            <p:nvPr/>
          </p:nvSpPr>
          <p:spPr bwMode="auto">
            <a:xfrm>
              <a:off x="1931" y="1570"/>
              <a:ext cx="373" cy="314"/>
            </a:xfrm>
            <a:custGeom>
              <a:avLst/>
              <a:gdLst/>
              <a:ahLst/>
              <a:cxnLst>
                <a:cxn ang="0">
                  <a:pos x="114" y="18"/>
                </a:cxn>
                <a:cxn ang="0">
                  <a:pos x="144" y="18"/>
                </a:cxn>
                <a:cxn ang="0">
                  <a:pos x="177" y="18"/>
                </a:cxn>
                <a:cxn ang="0">
                  <a:pos x="193" y="0"/>
                </a:cxn>
                <a:cxn ang="0">
                  <a:pos x="209" y="18"/>
                </a:cxn>
                <a:cxn ang="0">
                  <a:pos x="226" y="37"/>
                </a:cxn>
                <a:cxn ang="0">
                  <a:pos x="242" y="55"/>
                </a:cxn>
                <a:cxn ang="0">
                  <a:pos x="259" y="74"/>
                </a:cxn>
                <a:cxn ang="0">
                  <a:pos x="275" y="92"/>
                </a:cxn>
                <a:cxn ang="0">
                  <a:pos x="291" y="111"/>
                </a:cxn>
                <a:cxn ang="0">
                  <a:pos x="307" y="129"/>
                </a:cxn>
                <a:cxn ang="0">
                  <a:pos x="324" y="148"/>
                </a:cxn>
                <a:cxn ang="0">
                  <a:pos x="324" y="148"/>
                </a:cxn>
                <a:cxn ang="0">
                  <a:pos x="340" y="166"/>
                </a:cxn>
                <a:cxn ang="0">
                  <a:pos x="340" y="203"/>
                </a:cxn>
                <a:cxn ang="0">
                  <a:pos x="373" y="203"/>
                </a:cxn>
                <a:cxn ang="0">
                  <a:pos x="373" y="240"/>
                </a:cxn>
                <a:cxn ang="0">
                  <a:pos x="373" y="277"/>
                </a:cxn>
                <a:cxn ang="0">
                  <a:pos x="373" y="314"/>
                </a:cxn>
                <a:cxn ang="0">
                  <a:pos x="340" y="314"/>
                </a:cxn>
                <a:cxn ang="0">
                  <a:pos x="177" y="296"/>
                </a:cxn>
                <a:cxn ang="0">
                  <a:pos x="98" y="277"/>
                </a:cxn>
                <a:cxn ang="0">
                  <a:pos x="66" y="277"/>
                </a:cxn>
                <a:cxn ang="0">
                  <a:pos x="49" y="296"/>
                </a:cxn>
                <a:cxn ang="0">
                  <a:pos x="17" y="296"/>
                </a:cxn>
                <a:cxn ang="0">
                  <a:pos x="0" y="240"/>
                </a:cxn>
                <a:cxn ang="0">
                  <a:pos x="17" y="166"/>
                </a:cxn>
                <a:cxn ang="0">
                  <a:pos x="33" y="148"/>
                </a:cxn>
                <a:cxn ang="0">
                  <a:pos x="49" y="129"/>
                </a:cxn>
                <a:cxn ang="0">
                  <a:pos x="49" y="92"/>
                </a:cxn>
                <a:cxn ang="0">
                  <a:pos x="66" y="74"/>
                </a:cxn>
                <a:cxn ang="0">
                  <a:pos x="82" y="37"/>
                </a:cxn>
                <a:cxn ang="0">
                  <a:pos x="98" y="18"/>
                </a:cxn>
              </a:cxnLst>
              <a:rect l="0" t="0" r="r" b="b"/>
              <a:pathLst>
                <a:path w="373" h="314">
                  <a:moveTo>
                    <a:pt x="98" y="18"/>
                  </a:moveTo>
                  <a:lnTo>
                    <a:pt x="114" y="18"/>
                  </a:lnTo>
                  <a:lnTo>
                    <a:pt x="128" y="18"/>
                  </a:lnTo>
                  <a:lnTo>
                    <a:pt x="144" y="18"/>
                  </a:lnTo>
                  <a:lnTo>
                    <a:pt x="161" y="18"/>
                  </a:lnTo>
                  <a:lnTo>
                    <a:pt x="177" y="18"/>
                  </a:lnTo>
                  <a:lnTo>
                    <a:pt x="177" y="0"/>
                  </a:lnTo>
                  <a:lnTo>
                    <a:pt x="193" y="0"/>
                  </a:lnTo>
                  <a:lnTo>
                    <a:pt x="209" y="0"/>
                  </a:lnTo>
                  <a:lnTo>
                    <a:pt x="209" y="18"/>
                  </a:lnTo>
                  <a:lnTo>
                    <a:pt x="226" y="18"/>
                  </a:lnTo>
                  <a:lnTo>
                    <a:pt x="226" y="37"/>
                  </a:lnTo>
                  <a:lnTo>
                    <a:pt x="242" y="37"/>
                  </a:lnTo>
                  <a:lnTo>
                    <a:pt x="242" y="55"/>
                  </a:lnTo>
                  <a:lnTo>
                    <a:pt x="259" y="55"/>
                  </a:lnTo>
                  <a:lnTo>
                    <a:pt x="259" y="74"/>
                  </a:lnTo>
                  <a:lnTo>
                    <a:pt x="275" y="74"/>
                  </a:lnTo>
                  <a:lnTo>
                    <a:pt x="275" y="92"/>
                  </a:lnTo>
                  <a:lnTo>
                    <a:pt x="275" y="111"/>
                  </a:lnTo>
                  <a:lnTo>
                    <a:pt x="291" y="111"/>
                  </a:lnTo>
                  <a:lnTo>
                    <a:pt x="291" y="129"/>
                  </a:lnTo>
                  <a:lnTo>
                    <a:pt x="307" y="129"/>
                  </a:lnTo>
                  <a:lnTo>
                    <a:pt x="307" y="148"/>
                  </a:lnTo>
                  <a:lnTo>
                    <a:pt x="324" y="148"/>
                  </a:lnTo>
                  <a:lnTo>
                    <a:pt x="324" y="166"/>
                  </a:lnTo>
                  <a:lnTo>
                    <a:pt x="324" y="148"/>
                  </a:lnTo>
                  <a:lnTo>
                    <a:pt x="324" y="166"/>
                  </a:lnTo>
                  <a:lnTo>
                    <a:pt x="340" y="166"/>
                  </a:lnTo>
                  <a:lnTo>
                    <a:pt x="340" y="185"/>
                  </a:lnTo>
                  <a:lnTo>
                    <a:pt x="340" y="203"/>
                  </a:lnTo>
                  <a:lnTo>
                    <a:pt x="356" y="203"/>
                  </a:lnTo>
                  <a:lnTo>
                    <a:pt x="373" y="203"/>
                  </a:lnTo>
                  <a:lnTo>
                    <a:pt x="373" y="222"/>
                  </a:lnTo>
                  <a:lnTo>
                    <a:pt x="373" y="240"/>
                  </a:lnTo>
                  <a:lnTo>
                    <a:pt x="373" y="259"/>
                  </a:lnTo>
                  <a:lnTo>
                    <a:pt x="373" y="277"/>
                  </a:lnTo>
                  <a:lnTo>
                    <a:pt x="373" y="296"/>
                  </a:lnTo>
                  <a:lnTo>
                    <a:pt x="373" y="314"/>
                  </a:lnTo>
                  <a:lnTo>
                    <a:pt x="356" y="314"/>
                  </a:lnTo>
                  <a:lnTo>
                    <a:pt x="340" y="314"/>
                  </a:lnTo>
                  <a:lnTo>
                    <a:pt x="242" y="296"/>
                  </a:lnTo>
                  <a:lnTo>
                    <a:pt x="177" y="296"/>
                  </a:lnTo>
                  <a:lnTo>
                    <a:pt x="128" y="296"/>
                  </a:lnTo>
                  <a:lnTo>
                    <a:pt x="98" y="277"/>
                  </a:lnTo>
                  <a:lnTo>
                    <a:pt x="82" y="277"/>
                  </a:lnTo>
                  <a:lnTo>
                    <a:pt x="66" y="277"/>
                  </a:lnTo>
                  <a:lnTo>
                    <a:pt x="49" y="277"/>
                  </a:lnTo>
                  <a:lnTo>
                    <a:pt x="49" y="296"/>
                  </a:lnTo>
                  <a:lnTo>
                    <a:pt x="33" y="296"/>
                  </a:lnTo>
                  <a:lnTo>
                    <a:pt x="17" y="296"/>
                  </a:lnTo>
                  <a:lnTo>
                    <a:pt x="0" y="296"/>
                  </a:lnTo>
                  <a:lnTo>
                    <a:pt x="0" y="240"/>
                  </a:lnTo>
                  <a:lnTo>
                    <a:pt x="0" y="222"/>
                  </a:lnTo>
                  <a:lnTo>
                    <a:pt x="17" y="166"/>
                  </a:lnTo>
                  <a:lnTo>
                    <a:pt x="17" y="148"/>
                  </a:lnTo>
                  <a:lnTo>
                    <a:pt x="33" y="148"/>
                  </a:lnTo>
                  <a:lnTo>
                    <a:pt x="33" y="129"/>
                  </a:lnTo>
                  <a:lnTo>
                    <a:pt x="49" y="129"/>
                  </a:lnTo>
                  <a:lnTo>
                    <a:pt x="49" y="111"/>
                  </a:lnTo>
                  <a:lnTo>
                    <a:pt x="49" y="92"/>
                  </a:lnTo>
                  <a:lnTo>
                    <a:pt x="66" y="92"/>
                  </a:lnTo>
                  <a:lnTo>
                    <a:pt x="66" y="74"/>
                  </a:lnTo>
                  <a:lnTo>
                    <a:pt x="82" y="55"/>
                  </a:lnTo>
                  <a:lnTo>
                    <a:pt x="82" y="37"/>
                  </a:lnTo>
                  <a:lnTo>
                    <a:pt x="98" y="37"/>
                  </a:lnTo>
                  <a:lnTo>
                    <a:pt x="98"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26" name="Group 71"/>
          <p:cNvGrpSpPr>
            <a:grpSpLocks/>
          </p:cNvGrpSpPr>
          <p:nvPr/>
        </p:nvGrpSpPr>
        <p:grpSpPr bwMode="auto">
          <a:xfrm>
            <a:off x="4527564" y="2863911"/>
            <a:ext cx="524781" cy="380440"/>
            <a:chOff x="2809" y="1589"/>
            <a:chExt cx="509" cy="369"/>
          </a:xfrm>
          <a:solidFill>
            <a:schemeClr val="accent5">
              <a:lumMod val="60000"/>
              <a:lumOff val="40000"/>
            </a:schemeClr>
          </a:solidFill>
        </p:grpSpPr>
        <p:sp>
          <p:nvSpPr>
            <p:cNvPr id="527" name="Freeform 73"/>
            <p:cNvSpPr>
              <a:spLocks/>
            </p:cNvSpPr>
            <p:nvPr/>
          </p:nvSpPr>
          <p:spPr bwMode="auto">
            <a:xfrm>
              <a:off x="2809" y="1589"/>
              <a:ext cx="509" cy="369"/>
            </a:xfrm>
            <a:custGeom>
              <a:avLst/>
              <a:gdLst/>
              <a:ahLst/>
              <a:cxnLst>
                <a:cxn ang="0">
                  <a:pos x="0" y="0"/>
                </a:cxn>
                <a:cxn ang="0">
                  <a:pos x="197" y="0"/>
                </a:cxn>
                <a:cxn ang="0">
                  <a:pos x="426" y="19"/>
                </a:cxn>
                <a:cxn ang="0">
                  <a:pos x="443" y="19"/>
                </a:cxn>
                <a:cxn ang="0">
                  <a:pos x="492" y="37"/>
                </a:cxn>
                <a:cxn ang="0">
                  <a:pos x="476" y="37"/>
                </a:cxn>
                <a:cxn ang="0">
                  <a:pos x="476" y="56"/>
                </a:cxn>
                <a:cxn ang="0">
                  <a:pos x="459" y="56"/>
                </a:cxn>
                <a:cxn ang="0">
                  <a:pos x="459" y="74"/>
                </a:cxn>
                <a:cxn ang="0">
                  <a:pos x="476" y="74"/>
                </a:cxn>
                <a:cxn ang="0">
                  <a:pos x="476" y="56"/>
                </a:cxn>
                <a:cxn ang="0">
                  <a:pos x="476" y="74"/>
                </a:cxn>
                <a:cxn ang="0">
                  <a:pos x="492" y="74"/>
                </a:cxn>
                <a:cxn ang="0">
                  <a:pos x="509" y="74"/>
                </a:cxn>
                <a:cxn ang="0">
                  <a:pos x="509" y="92"/>
                </a:cxn>
                <a:cxn ang="0">
                  <a:pos x="492" y="92"/>
                </a:cxn>
                <a:cxn ang="0">
                  <a:pos x="476" y="92"/>
                </a:cxn>
                <a:cxn ang="0">
                  <a:pos x="476" y="111"/>
                </a:cxn>
                <a:cxn ang="0">
                  <a:pos x="476" y="92"/>
                </a:cxn>
                <a:cxn ang="0">
                  <a:pos x="459" y="92"/>
                </a:cxn>
                <a:cxn ang="0">
                  <a:pos x="459" y="111"/>
                </a:cxn>
                <a:cxn ang="0">
                  <a:pos x="459" y="129"/>
                </a:cxn>
                <a:cxn ang="0">
                  <a:pos x="443" y="129"/>
                </a:cxn>
                <a:cxn ang="0">
                  <a:pos x="443" y="148"/>
                </a:cxn>
                <a:cxn ang="0">
                  <a:pos x="443" y="166"/>
                </a:cxn>
                <a:cxn ang="0">
                  <a:pos x="426" y="166"/>
                </a:cxn>
                <a:cxn ang="0">
                  <a:pos x="426" y="185"/>
                </a:cxn>
                <a:cxn ang="0">
                  <a:pos x="426" y="203"/>
                </a:cxn>
                <a:cxn ang="0">
                  <a:pos x="426" y="221"/>
                </a:cxn>
                <a:cxn ang="0">
                  <a:pos x="426" y="240"/>
                </a:cxn>
                <a:cxn ang="0">
                  <a:pos x="426" y="258"/>
                </a:cxn>
                <a:cxn ang="0">
                  <a:pos x="426" y="277"/>
                </a:cxn>
                <a:cxn ang="0">
                  <a:pos x="426" y="295"/>
                </a:cxn>
                <a:cxn ang="0">
                  <a:pos x="426" y="314"/>
                </a:cxn>
                <a:cxn ang="0">
                  <a:pos x="426" y="332"/>
                </a:cxn>
                <a:cxn ang="0">
                  <a:pos x="426" y="351"/>
                </a:cxn>
                <a:cxn ang="0">
                  <a:pos x="426" y="369"/>
                </a:cxn>
                <a:cxn ang="0">
                  <a:pos x="426" y="351"/>
                </a:cxn>
                <a:cxn ang="0">
                  <a:pos x="426" y="369"/>
                </a:cxn>
                <a:cxn ang="0">
                  <a:pos x="410" y="369"/>
                </a:cxn>
                <a:cxn ang="0">
                  <a:pos x="377" y="369"/>
                </a:cxn>
                <a:cxn ang="0">
                  <a:pos x="328" y="351"/>
                </a:cxn>
                <a:cxn ang="0">
                  <a:pos x="197" y="351"/>
                </a:cxn>
                <a:cxn ang="0">
                  <a:pos x="115" y="332"/>
                </a:cxn>
                <a:cxn ang="0">
                  <a:pos x="115" y="295"/>
                </a:cxn>
                <a:cxn ang="0">
                  <a:pos x="115" y="240"/>
                </a:cxn>
                <a:cxn ang="0">
                  <a:pos x="115" y="221"/>
                </a:cxn>
                <a:cxn ang="0">
                  <a:pos x="131" y="203"/>
                </a:cxn>
                <a:cxn ang="0">
                  <a:pos x="98" y="185"/>
                </a:cxn>
                <a:cxn ang="0">
                  <a:pos x="98" y="166"/>
                </a:cxn>
                <a:cxn ang="0">
                  <a:pos x="82" y="148"/>
                </a:cxn>
                <a:cxn ang="0">
                  <a:pos x="82" y="129"/>
                </a:cxn>
                <a:cxn ang="0">
                  <a:pos x="98" y="111"/>
                </a:cxn>
                <a:cxn ang="0">
                  <a:pos x="49" y="92"/>
                </a:cxn>
                <a:cxn ang="0">
                  <a:pos x="0" y="0"/>
                </a:cxn>
              </a:cxnLst>
              <a:rect l="0" t="0" r="r" b="b"/>
              <a:pathLst>
                <a:path w="509" h="369">
                  <a:moveTo>
                    <a:pt x="0" y="0"/>
                  </a:moveTo>
                  <a:lnTo>
                    <a:pt x="197" y="0"/>
                  </a:lnTo>
                  <a:lnTo>
                    <a:pt x="426" y="19"/>
                  </a:lnTo>
                  <a:lnTo>
                    <a:pt x="443" y="19"/>
                  </a:lnTo>
                  <a:lnTo>
                    <a:pt x="492" y="37"/>
                  </a:lnTo>
                  <a:lnTo>
                    <a:pt x="476" y="37"/>
                  </a:lnTo>
                  <a:lnTo>
                    <a:pt x="476" y="56"/>
                  </a:lnTo>
                  <a:lnTo>
                    <a:pt x="459" y="56"/>
                  </a:lnTo>
                  <a:lnTo>
                    <a:pt x="459" y="74"/>
                  </a:lnTo>
                  <a:lnTo>
                    <a:pt x="476" y="74"/>
                  </a:lnTo>
                  <a:lnTo>
                    <a:pt x="476" y="56"/>
                  </a:lnTo>
                  <a:lnTo>
                    <a:pt x="476" y="74"/>
                  </a:lnTo>
                  <a:lnTo>
                    <a:pt x="492" y="74"/>
                  </a:lnTo>
                  <a:lnTo>
                    <a:pt x="509" y="74"/>
                  </a:lnTo>
                  <a:lnTo>
                    <a:pt x="509" y="92"/>
                  </a:lnTo>
                  <a:lnTo>
                    <a:pt x="492" y="92"/>
                  </a:lnTo>
                  <a:lnTo>
                    <a:pt x="476" y="92"/>
                  </a:lnTo>
                  <a:lnTo>
                    <a:pt x="476" y="111"/>
                  </a:lnTo>
                  <a:lnTo>
                    <a:pt x="476" y="92"/>
                  </a:lnTo>
                  <a:lnTo>
                    <a:pt x="459" y="92"/>
                  </a:lnTo>
                  <a:lnTo>
                    <a:pt x="459" y="111"/>
                  </a:lnTo>
                  <a:lnTo>
                    <a:pt x="459" y="129"/>
                  </a:lnTo>
                  <a:lnTo>
                    <a:pt x="443" y="129"/>
                  </a:lnTo>
                  <a:lnTo>
                    <a:pt x="443" y="148"/>
                  </a:lnTo>
                  <a:lnTo>
                    <a:pt x="443" y="166"/>
                  </a:lnTo>
                  <a:lnTo>
                    <a:pt x="426" y="166"/>
                  </a:lnTo>
                  <a:lnTo>
                    <a:pt x="426" y="185"/>
                  </a:lnTo>
                  <a:lnTo>
                    <a:pt x="426" y="203"/>
                  </a:lnTo>
                  <a:lnTo>
                    <a:pt x="426" y="221"/>
                  </a:lnTo>
                  <a:lnTo>
                    <a:pt x="426" y="240"/>
                  </a:lnTo>
                  <a:lnTo>
                    <a:pt x="426" y="258"/>
                  </a:lnTo>
                  <a:lnTo>
                    <a:pt x="426" y="277"/>
                  </a:lnTo>
                  <a:lnTo>
                    <a:pt x="426" y="295"/>
                  </a:lnTo>
                  <a:lnTo>
                    <a:pt x="426" y="314"/>
                  </a:lnTo>
                  <a:lnTo>
                    <a:pt x="426" y="332"/>
                  </a:lnTo>
                  <a:lnTo>
                    <a:pt x="426" y="351"/>
                  </a:lnTo>
                  <a:lnTo>
                    <a:pt x="426" y="369"/>
                  </a:lnTo>
                  <a:lnTo>
                    <a:pt x="426" y="351"/>
                  </a:lnTo>
                  <a:lnTo>
                    <a:pt x="426" y="369"/>
                  </a:lnTo>
                  <a:lnTo>
                    <a:pt x="410" y="369"/>
                  </a:lnTo>
                  <a:lnTo>
                    <a:pt x="377" y="369"/>
                  </a:lnTo>
                  <a:lnTo>
                    <a:pt x="328" y="351"/>
                  </a:lnTo>
                  <a:lnTo>
                    <a:pt x="197" y="351"/>
                  </a:lnTo>
                  <a:lnTo>
                    <a:pt x="115" y="332"/>
                  </a:lnTo>
                  <a:lnTo>
                    <a:pt x="115" y="295"/>
                  </a:lnTo>
                  <a:lnTo>
                    <a:pt x="115" y="240"/>
                  </a:lnTo>
                  <a:lnTo>
                    <a:pt x="115" y="221"/>
                  </a:lnTo>
                  <a:lnTo>
                    <a:pt x="131" y="203"/>
                  </a:lnTo>
                  <a:lnTo>
                    <a:pt x="98" y="185"/>
                  </a:lnTo>
                  <a:lnTo>
                    <a:pt x="98" y="166"/>
                  </a:lnTo>
                  <a:lnTo>
                    <a:pt x="82" y="148"/>
                  </a:lnTo>
                  <a:lnTo>
                    <a:pt x="82" y="129"/>
                  </a:lnTo>
                  <a:lnTo>
                    <a:pt x="98" y="111"/>
                  </a:lnTo>
                  <a:lnTo>
                    <a:pt x="49" y="92"/>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8" name="Freeform 72"/>
            <p:cNvSpPr>
              <a:spLocks/>
            </p:cNvSpPr>
            <p:nvPr/>
          </p:nvSpPr>
          <p:spPr bwMode="auto">
            <a:xfrm>
              <a:off x="2809" y="1589"/>
              <a:ext cx="509" cy="369"/>
            </a:xfrm>
            <a:custGeom>
              <a:avLst/>
              <a:gdLst/>
              <a:ahLst/>
              <a:cxnLst>
                <a:cxn ang="0">
                  <a:pos x="0" y="0"/>
                </a:cxn>
                <a:cxn ang="0">
                  <a:pos x="197" y="0"/>
                </a:cxn>
                <a:cxn ang="0">
                  <a:pos x="426" y="19"/>
                </a:cxn>
                <a:cxn ang="0">
                  <a:pos x="443" y="19"/>
                </a:cxn>
                <a:cxn ang="0">
                  <a:pos x="492" y="37"/>
                </a:cxn>
                <a:cxn ang="0">
                  <a:pos x="476" y="37"/>
                </a:cxn>
                <a:cxn ang="0">
                  <a:pos x="476" y="56"/>
                </a:cxn>
                <a:cxn ang="0">
                  <a:pos x="459" y="56"/>
                </a:cxn>
                <a:cxn ang="0">
                  <a:pos x="459" y="74"/>
                </a:cxn>
                <a:cxn ang="0">
                  <a:pos x="476" y="74"/>
                </a:cxn>
                <a:cxn ang="0">
                  <a:pos x="476" y="56"/>
                </a:cxn>
                <a:cxn ang="0">
                  <a:pos x="476" y="74"/>
                </a:cxn>
                <a:cxn ang="0">
                  <a:pos x="492" y="74"/>
                </a:cxn>
                <a:cxn ang="0">
                  <a:pos x="509" y="74"/>
                </a:cxn>
                <a:cxn ang="0">
                  <a:pos x="509" y="92"/>
                </a:cxn>
                <a:cxn ang="0">
                  <a:pos x="492" y="92"/>
                </a:cxn>
                <a:cxn ang="0">
                  <a:pos x="476" y="92"/>
                </a:cxn>
                <a:cxn ang="0">
                  <a:pos x="476" y="111"/>
                </a:cxn>
                <a:cxn ang="0">
                  <a:pos x="476" y="92"/>
                </a:cxn>
                <a:cxn ang="0">
                  <a:pos x="459" y="92"/>
                </a:cxn>
                <a:cxn ang="0">
                  <a:pos x="459" y="111"/>
                </a:cxn>
                <a:cxn ang="0">
                  <a:pos x="459" y="129"/>
                </a:cxn>
                <a:cxn ang="0">
                  <a:pos x="443" y="129"/>
                </a:cxn>
                <a:cxn ang="0">
                  <a:pos x="443" y="148"/>
                </a:cxn>
                <a:cxn ang="0">
                  <a:pos x="443" y="166"/>
                </a:cxn>
                <a:cxn ang="0">
                  <a:pos x="426" y="166"/>
                </a:cxn>
                <a:cxn ang="0">
                  <a:pos x="426" y="185"/>
                </a:cxn>
                <a:cxn ang="0">
                  <a:pos x="426" y="203"/>
                </a:cxn>
                <a:cxn ang="0">
                  <a:pos x="426" y="221"/>
                </a:cxn>
                <a:cxn ang="0">
                  <a:pos x="426" y="240"/>
                </a:cxn>
                <a:cxn ang="0">
                  <a:pos x="426" y="258"/>
                </a:cxn>
                <a:cxn ang="0">
                  <a:pos x="426" y="277"/>
                </a:cxn>
                <a:cxn ang="0">
                  <a:pos x="426" y="295"/>
                </a:cxn>
                <a:cxn ang="0">
                  <a:pos x="426" y="314"/>
                </a:cxn>
                <a:cxn ang="0">
                  <a:pos x="426" y="332"/>
                </a:cxn>
                <a:cxn ang="0">
                  <a:pos x="426" y="351"/>
                </a:cxn>
                <a:cxn ang="0">
                  <a:pos x="426" y="369"/>
                </a:cxn>
                <a:cxn ang="0">
                  <a:pos x="426" y="351"/>
                </a:cxn>
                <a:cxn ang="0">
                  <a:pos x="426" y="369"/>
                </a:cxn>
                <a:cxn ang="0">
                  <a:pos x="410" y="369"/>
                </a:cxn>
                <a:cxn ang="0">
                  <a:pos x="377" y="369"/>
                </a:cxn>
                <a:cxn ang="0">
                  <a:pos x="328" y="351"/>
                </a:cxn>
                <a:cxn ang="0">
                  <a:pos x="197" y="351"/>
                </a:cxn>
                <a:cxn ang="0">
                  <a:pos x="115" y="332"/>
                </a:cxn>
                <a:cxn ang="0">
                  <a:pos x="115" y="295"/>
                </a:cxn>
                <a:cxn ang="0">
                  <a:pos x="115" y="240"/>
                </a:cxn>
                <a:cxn ang="0">
                  <a:pos x="115" y="221"/>
                </a:cxn>
                <a:cxn ang="0">
                  <a:pos x="131" y="203"/>
                </a:cxn>
                <a:cxn ang="0">
                  <a:pos x="98" y="185"/>
                </a:cxn>
                <a:cxn ang="0">
                  <a:pos x="98" y="166"/>
                </a:cxn>
                <a:cxn ang="0">
                  <a:pos x="82" y="148"/>
                </a:cxn>
                <a:cxn ang="0">
                  <a:pos x="82" y="129"/>
                </a:cxn>
                <a:cxn ang="0">
                  <a:pos x="98" y="111"/>
                </a:cxn>
                <a:cxn ang="0">
                  <a:pos x="49" y="92"/>
                </a:cxn>
                <a:cxn ang="0">
                  <a:pos x="0" y="0"/>
                </a:cxn>
              </a:cxnLst>
              <a:rect l="0" t="0" r="r" b="b"/>
              <a:pathLst>
                <a:path w="509" h="369">
                  <a:moveTo>
                    <a:pt x="0" y="0"/>
                  </a:moveTo>
                  <a:lnTo>
                    <a:pt x="197" y="0"/>
                  </a:lnTo>
                  <a:lnTo>
                    <a:pt x="426" y="19"/>
                  </a:lnTo>
                  <a:lnTo>
                    <a:pt x="443" y="19"/>
                  </a:lnTo>
                  <a:lnTo>
                    <a:pt x="492" y="37"/>
                  </a:lnTo>
                  <a:lnTo>
                    <a:pt x="476" y="37"/>
                  </a:lnTo>
                  <a:lnTo>
                    <a:pt x="476" y="56"/>
                  </a:lnTo>
                  <a:lnTo>
                    <a:pt x="459" y="56"/>
                  </a:lnTo>
                  <a:lnTo>
                    <a:pt x="459" y="74"/>
                  </a:lnTo>
                  <a:lnTo>
                    <a:pt x="476" y="74"/>
                  </a:lnTo>
                  <a:lnTo>
                    <a:pt x="476" y="56"/>
                  </a:lnTo>
                  <a:lnTo>
                    <a:pt x="476" y="74"/>
                  </a:lnTo>
                  <a:lnTo>
                    <a:pt x="492" y="74"/>
                  </a:lnTo>
                  <a:lnTo>
                    <a:pt x="509" y="74"/>
                  </a:lnTo>
                  <a:lnTo>
                    <a:pt x="509" y="92"/>
                  </a:lnTo>
                  <a:lnTo>
                    <a:pt x="492" y="92"/>
                  </a:lnTo>
                  <a:lnTo>
                    <a:pt x="476" y="92"/>
                  </a:lnTo>
                  <a:lnTo>
                    <a:pt x="476" y="111"/>
                  </a:lnTo>
                  <a:lnTo>
                    <a:pt x="476" y="92"/>
                  </a:lnTo>
                  <a:lnTo>
                    <a:pt x="459" y="92"/>
                  </a:lnTo>
                  <a:lnTo>
                    <a:pt x="459" y="111"/>
                  </a:lnTo>
                  <a:lnTo>
                    <a:pt x="459" y="129"/>
                  </a:lnTo>
                  <a:lnTo>
                    <a:pt x="443" y="129"/>
                  </a:lnTo>
                  <a:lnTo>
                    <a:pt x="443" y="148"/>
                  </a:lnTo>
                  <a:lnTo>
                    <a:pt x="443" y="166"/>
                  </a:lnTo>
                  <a:lnTo>
                    <a:pt x="426" y="166"/>
                  </a:lnTo>
                  <a:lnTo>
                    <a:pt x="426" y="185"/>
                  </a:lnTo>
                  <a:lnTo>
                    <a:pt x="426" y="203"/>
                  </a:lnTo>
                  <a:lnTo>
                    <a:pt x="426" y="221"/>
                  </a:lnTo>
                  <a:lnTo>
                    <a:pt x="426" y="240"/>
                  </a:lnTo>
                  <a:lnTo>
                    <a:pt x="426" y="258"/>
                  </a:lnTo>
                  <a:lnTo>
                    <a:pt x="426" y="277"/>
                  </a:lnTo>
                  <a:lnTo>
                    <a:pt x="426" y="295"/>
                  </a:lnTo>
                  <a:lnTo>
                    <a:pt x="426" y="314"/>
                  </a:lnTo>
                  <a:lnTo>
                    <a:pt x="426" y="332"/>
                  </a:lnTo>
                  <a:lnTo>
                    <a:pt x="426" y="351"/>
                  </a:lnTo>
                  <a:lnTo>
                    <a:pt x="426" y="369"/>
                  </a:lnTo>
                  <a:lnTo>
                    <a:pt x="426" y="351"/>
                  </a:lnTo>
                  <a:lnTo>
                    <a:pt x="426" y="369"/>
                  </a:lnTo>
                  <a:lnTo>
                    <a:pt x="410" y="369"/>
                  </a:lnTo>
                  <a:lnTo>
                    <a:pt x="377" y="369"/>
                  </a:lnTo>
                  <a:lnTo>
                    <a:pt x="328" y="351"/>
                  </a:lnTo>
                  <a:lnTo>
                    <a:pt x="197" y="351"/>
                  </a:lnTo>
                  <a:lnTo>
                    <a:pt x="115" y="332"/>
                  </a:lnTo>
                  <a:lnTo>
                    <a:pt x="115" y="295"/>
                  </a:lnTo>
                  <a:lnTo>
                    <a:pt x="115" y="240"/>
                  </a:lnTo>
                  <a:lnTo>
                    <a:pt x="115" y="221"/>
                  </a:lnTo>
                  <a:lnTo>
                    <a:pt x="131" y="203"/>
                  </a:lnTo>
                  <a:lnTo>
                    <a:pt x="98" y="185"/>
                  </a:lnTo>
                  <a:lnTo>
                    <a:pt x="98" y="166"/>
                  </a:lnTo>
                  <a:lnTo>
                    <a:pt x="82" y="148"/>
                  </a:lnTo>
                  <a:lnTo>
                    <a:pt x="82" y="129"/>
                  </a:lnTo>
                  <a:lnTo>
                    <a:pt x="98" y="111"/>
                  </a:lnTo>
                  <a:lnTo>
                    <a:pt x="49" y="92"/>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29" name="Group 68"/>
          <p:cNvGrpSpPr>
            <a:grpSpLocks/>
          </p:cNvGrpSpPr>
          <p:nvPr/>
        </p:nvGrpSpPr>
        <p:grpSpPr bwMode="auto">
          <a:xfrm>
            <a:off x="8161855" y="2863911"/>
            <a:ext cx="436115" cy="590764"/>
            <a:chOff x="6334" y="1589"/>
            <a:chExt cx="423" cy="573"/>
          </a:xfrm>
          <a:solidFill>
            <a:schemeClr val="accent5">
              <a:lumMod val="60000"/>
              <a:lumOff val="40000"/>
            </a:schemeClr>
          </a:solidFill>
        </p:grpSpPr>
        <p:sp>
          <p:nvSpPr>
            <p:cNvPr id="530" name="Freeform 70"/>
            <p:cNvSpPr>
              <a:spLocks/>
            </p:cNvSpPr>
            <p:nvPr/>
          </p:nvSpPr>
          <p:spPr bwMode="auto">
            <a:xfrm>
              <a:off x="6334" y="1589"/>
              <a:ext cx="423" cy="573"/>
            </a:xfrm>
            <a:custGeom>
              <a:avLst/>
              <a:gdLst/>
              <a:ahLst/>
              <a:cxnLst>
                <a:cxn ang="0">
                  <a:pos x="32" y="93"/>
                </a:cxn>
                <a:cxn ang="0">
                  <a:pos x="65" y="93"/>
                </a:cxn>
                <a:cxn ang="0">
                  <a:pos x="82" y="74"/>
                </a:cxn>
                <a:cxn ang="0">
                  <a:pos x="114" y="74"/>
                </a:cxn>
                <a:cxn ang="0">
                  <a:pos x="131" y="93"/>
                </a:cxn>
                <a:cxn ang="0">
                  <a:pos x="147" y="111"/>
                </a:cxn>
                <a:cxn ang="0">
                  <a:pos x="180" y="111"/>
                </a:cxn>
                <a:cxn ang="0">
                  <a:pos x="196" y="93"/>
                </a:cxn>
                <a:cxn ang="0">
                  <a:pos x="213" y="74"/>
                </a:cxn>
                <a:cxn ang="0">
                  <a:pos x="243" y="74"/>
                </a:cxn>
                <a:cxn ang="0">
                  <a:pos x="259" y="56"/>
                </a:cxn>
                <a:cxn ang="0">
                  <a:pos x="276" y="37"/>
                </a:cxn>
                <a:cxn ang="0">
                  <a:pos x="292" y="19"/>
                </a:cxn>
                <a:cxn ang="0">
                  <a:pos x="325" y="19"/>
                </a:cxn>
                <a:cxn ang="0">
                  <a:pos x="341" y="0"/>
                </a:cxn>
                <a:cxn ang="0">
                  <a:pos x="341" y="37"/>
                </a:cxn>
                <a:cxn ang="0">
                  <a:pos x="341" y="37"/>
                </a:cxn>
                <a:cxn ang="0">
                  <a:pos x="358" y="56"/>
                </a:cxn>
                <a:cxn ang="0">
                  <a:pos x="374" y="74"/>
                </a:cxn>
                <a:cxn ang="0">
                  <a:pos x="374" y="74"/>
                </a:cxn>
                <a:cxn ang="0">
                  <a:pos x="374" y="74"/>
                </a:cxn>
                <a:cxn ang="0">
                  <a:pos x="390" y="93"/>
                </a:cxn>
                <a:cxn ang="0">
                  <a:pos x="407" y="111"/>
                </a:cxn>
                <a:cxn ang="0">
                  <a:pos x="407" y="111"/>
                </a:cxn>
                <a:cxn ang="0">
                  <a:pos x="407" y="111"/>
                </a:cxn>
                <a:cxn ang="0">
                  <a:pos x="390" y="129"/>
                </a:cxn>
                <a:cxn ang="0">
                  <a:pos x="390" y="129"/>
                </a:cxn>
                <a:cxn ang="0">
                  <a:pos x="390" y="148"/>
                </a:cxn>
                <a:cxn ang="0">
                  <a:pos x="374" y="167"/>
                </a:cxn>
                <a:cxn ang="0">
                  <a:pos x="374" y="185"/>
                </a:cxn>
                <a:cxn ang="0">
                  <a:pos x="390" y="204"/>
                </a:cxn>
                <a:cxn ang="0">
                  <a:pos x="390" y="240"/>
                </a:cxn>
                <a:cxn ang="0">
                  <a:pos x="358" y="240"/>
                </a:cxn>
                <a:cxn ang="0">
                  <a:pos x="341" y="259"/>
                </a:cxn>
                <a:cxn ang="0">
                  <a:pos x="325" y="259"/>
                </a:cxn>
                <a:cxn ang="0">
                  <a:pos x="292" y="259"/>
                </a:cxn>
                <a:cxn ang="0">
                  <a:pos x="292" y="296"/>
                </a:cxn>
                <a:cxn ang="0">
                  <a:pos x="309" y="314"/>
                </a:cxn>
                <a:cxn ang="0">
                  <a:pos x="309" y="351"/>
                </a:cxn>
                <a:cxn ang="0">
                  <a:pos x="292" y="388"/>
                </a:cxn>
                <a:cxn ang="0">
                  <a:pos x="276" y="407"/>
                </a:cxn>
                <a:cxn ang="0">
                  <a:pos x="243" y="444"/>
                </a:cxn>
                <a:cxn ang="0">
                  <a:pos x="227" y="462"/>
                </a:cxn>
                <a:cxn ang="0">
                  <a:pos x="213" y="499"/>
                </a:cxn>
                <a:cxn ang="0">
                  <a:pos x="98" y="573"/>
                </a:cxn>
                <a:cxn ang="0">
                  <a:pos x="82" y="536"/>
                </a:cxn>
                <a:cxn ang="0">
                  <a:pos x="82" y="499"/>
                </a:cxn>
                <a:cxn ang="0">
                  <a:pos x="82" y="444"/>
                </a:cxn>
                <a:cxn ang="0">
                  <a:pos x="0" y="351"/>
                </a:cxn>
                <a:cxn ang="0">
                  <a:pos x="0" y="296"/>
                </a:cxn>
                <a:cxn ang="0">
                  <a:pos x="0" y="240"/>
                </a:cxn>
                <a:cxn ang="0">
                  <a:pos x="0" y="185"/>
                </a:cxn>
                <a:cxn ang="0">
                  <a:pos x="0" y="129"/>
                </a:cxn>
                <a:cxn ang="0">
                  <a:pos x="0" y="93"/>
                </a:cxn>
              </a:cxnLst>
              <a:rect l="0" t="0" r="r" b="b"/>
              <a:pathLst>
                <a:path w="423" h="573">
                  <a:moveTo>
                    <a:pt x="16" y="93"/>
                  </a:moveTo>
                  <a:lnTo>
                    <a:pt x="32" y="93"/>
                  </a:lnTo>
                  <a:lnTo>
                    <a:pt x="49" y="93"/>
                  </a:lnTo>
                  <a:lnTo>
                    <a:pt x="65" y="93"/>
                  </a:lnTo>
                  <a:lnTo>
                    <a:pt x="65" y="74"/>
                  </a:lnTo>
                  <a:lnTo>
                    <a:pt x="82" y="74"/>
                  </a:lnTo>
                  <a:lnTo>
                    <a:pt x="98" y="74"/>
                  </a:lnTo>
                  <a:lnTo>
                    <a:pt x="114" y="74"/>
                  </a:lnTo>
                  <a:lnTo>
                    <a:pt x="131" y="74"/>
                  </a:lnTo>
                  <a:lnTo>
                    <a:pt x="131" y="93"/>
                  </a:lnTo>
                  <a:lnTo>
                    <a:pt x="131" y="111"/>
                  </a:lnTo>
                  <a:lnTo>
                    <a:pt x="147" y="111"/>
                  </a:lnTo>
                  <a:lnTo>
                    <a:pt x="163" y="111"/>
                  </a:lnTo>
                  <a:lnTo>
                    <a:pt x="180" y="111"/>
                  </a:lnTo>
                  <a:lnTo>
                    <a:pt x="180" y="93"/>
                  </a:lnTo>
                  <a:lnTo>
                    <a:pt x="196" y="93"/>
                  </a:lnTo>
                  <a:lnTo>
                    <a:pt x="196" y="74"/>
                  </a:lnTo>
                  <a:lnTo>
                    <a:pt x="213" y="74"/>
                  </a:lnTo>
                  <a:lnTo>
                    <a:pt x="227" y="74"/>
                  </a:lnTo>
                  <a:lnTo>
                    <a:pt x="243" y="74"/>
                  </a:lnTo>
                  <a:lnTo>
                    <a:pt x="243" y="56"/>
                  </a:lnTo>
                  <a:lnTo>
                    <a:pt x="259" y="56"/>
                  </a:lnTo>
                  <a:lnTo>
                    <a:pt x="276" y="56"/>
                  </a:lnTo>
                  <a:lnTo>
                    <a:pt x="276" y="37"/>
                  </a:lnTo>
                  <a:lnTo>
                    <a:pt x="292" y="37"/>
                  </a:lnTo>
                  <a:lnTo>
                    <a:pt x="292" y="19"/>
                  </a:lnTo>
                  <a:lnTo>
                    <a:pt x="309" y="19"/>
                  </a:lnTo>
                  <a:lnTo>
                    <a:pt x="325" y="19"/>
                  </a:lnTo>
                  <a:lnTo>
                    <a:pt x="325" y="0"/>
                  </a:lnTo>
                  <a:lnTo>
                    <a:pt x="341" y="0"/>
                  </a:lnTo>
                  <a:lnTo>
                    <a:pt x="341" y="19"/>
                  </a:lnTo>
                  <a:lnTo>
                    <a:pt x="341" y="37"/>
                  </a:lnTo>
                  <a:lnTo>
                    <a:pt x="358" y="37"/>
                  </a:lnTo>
                  <a:lnTo>
                    <a:pt x="341" y="37"/>
                  </a:lnTo>
                  <a:lnTo>
                    <a:pt x="358" y="37"/>
                  </a:lnTo>
                  <a:lnTo>
                    <a:pt x="358" y="56"/>
                  </a:lnTo>
                  <a:lnTo>
                    <a:pt x="374" y="56"/>
                  </a:lnTo>
                  <a:lnTo>
                    <a:pt x="374" y="74"/>
                  </a:lnTo>
                  <a:lnTo>
                    <a:pt x="358" y="74"/>
                  </a:lnTo>
                  <a:lnTo>
                    <a:pt x="374" y="74"/>
                  </a:lnTo>
                  <a:lnTo>
                    <a:pt x="374" y="93"/>
                  </a:lnTo>
                  <a:lnTo>
                    <a:pt x="374" y="74"/>
                  </a:lnTo>
                  <a:lnTo>
                    <a:pt x="374" y="93"/>
                  </a:lnTo>
                  <a:lnTo>
                    <a:pt x="390" y="93"/>
                  </a:lnTo>
                  <a:lnTo>
                    <a:pt x="390" y="111"/>
                  </a:lnTo>
                  <a:lnTo>
                    <a:pt x="407" y="111"/>
                  </a:lnTo>
                  <a:lnTo>
                    <a:pt x="407" y="93"/>
                  </a:lnTo>
                  <a:lnTo>
                    <a:pt x="407" y="111"/>
                  </a:lnTo>
                  <a:lnTo>
                    <a:pt x="423" y="111"/>
                  </a:lnTo>
                  <a:lnTo>
                    <a:pt x="407" y="111"/>
                  </a:lnTo>
                  <a:lnTo>
                    <a:pt x="407" y="129"/>
                  </a:lnTo>
                  <a:lnTo>
                    <a:pt x="390" y="129"/>
                  </a:lnTo>
                  <a:lnTo>
                    <a:pt x="374" y="129"/>
                  </a:lnTo>
                  <a:lnTo>
                    <a:pt x="390" y="129"/>
                  </a:lnTo>
                  <a:lnTo>
                    <a:pt x="374" y="148"/>
                  </a:lnTo>
                  <a:lnTo>
                    <a:pt x="390" y="148"/>
                  </a:lnTo>
                  <a:lnTo>
                    <a:pt x="374" y="148"/>
                  </a:lnTo>
                  <a:lnTo>
                    <a:pt x="374" y="167"/>
                  </a:lnTo>
                  <a:lnTo>
                    <a:pt x="358" y="167"/>
                  </a:lnTo>
                  <a:lnTo>
                    <a:pt x="374" y="185"/>
                  </a:lnTo>
                  <a:lnTo>
                    <a:pt x="374" y="204"/>
                  </a:lnTo>
                  <a:lnTo>
                    <a:pt x="390" y="204"/>
                  </a:lnTo>
                  <a:lnTo>
                    <a:pt x="390" y="222"/>
                  </a:lnTo>
                  <a:lnTo>
                    <a:pt x="390" y="240"/>
                  </a:lnTo>
                  <a:lnTo>
                    <a:pt x="374" y="240"/>
                  </a:lnTo>
                  <a:lnTo>
                    <a:pt x="358" y="240"/>
                  </a:lnTo>
                  <a:lnTo>
                    <a:pt x="358" y="259"/>
                  </a:lnTo>
                  <a:lnTo>
                    <a:pt x="341" y="259"/>
                  </a:lnTo>
                  <a:lnTo>
                    <a:pt x="341" y="278"/>
                  </a:lnTo>
                  <a:lnTo>
                    <a:pt x="325" y="259"/>
                  </a:lnTo>
                  <a:lnTo>
                    <a:pt x="309" y="259"/>
                  </a:lnTo>
                  <a:lnTo>
                    <a:pt x="292" y="259"/>
                  </a:lnTo>
                  <a:lnTo>
                    <a:pt x="292" y="278"/>
                  </a:lnTo>
                  <a:lnTo>
                    <a:pt x="292" y="296"/>
                  </a:lnTo>
                  <a:lnTo>
                    <a:pt x="309" y="296"/>
                  </a:lnTo>
                  <a:lnTo>
                    <a:pt x="309" y="314"/>
                  </a:lnTo>
                  <a:lnTo>
                    <a:pt x="309" y="333"/>
                  </a:lnTo>
                  <a:lnTo>
                    <a:pt x="309" y="351"/>
                  </a:lnTo>
                  <a:lnTo>
                    <a:pt x="292" y="370"/>
                  </a:lnTo>
                  <a:lnTo>
                    <a:pt x="292" y="388"/>
                  </a:lnTo>
                  <a:lnTo>
                    <a:pt x="276" y="388"/>
                  </a:lnTo>
                  <a:lnTo>
                    <a:pt x="276" y="407"/>
                  </a:lnTo>
                  <a:lnTo>
                    <a:pt x="259" y="425"/>
                  </a:lnTo>
                  <a:lnTo>
                    <a:pt x="243" y="444"/>
                  </a:lnTo>
                  <a:lnTo>
                    <a:pt x="243" y="462"/>
                  </a:lnTo>
                  <a:lnTo>
                    <a:pt x="227" y="462"/>
                  </a:lnTo>
                  <a:lnTo>
                    <a:pt x="227" y="481"/>
                  </a:lnTo>
                  <a:lnTo>
                    <a:pt x="213" y="499"/>
                  </a:lnTo>
                  <a:lnTo>
                    <a:pt x="163" y="518"/>
                  </a:lnTo>
                  <a:lnTo>
                    <a:pt x="98" y="573"/>
                  </a:lnTo>
                  <a:lnTo>
                    <a:pt x="82" y="554"/>
                  </a:lnTo>
                  <a:lnTo>
                    <a:pt x="82" y="536"/>
                  </a:lnTo>
                  <a:lnTo>
                    <a:pt x="82" y="518"/>
                  </a:lnTo>
                  <a:lnTo>
                    <a:pt x="82" y="499"/>
                  </a:lnTo>
                  <a:lnTo>
                    <a:pt x="82" y="481"/>
                  </a:lnTo>
                  <a:lnTo>
                    <a:pt x="82" y="444"/>
                  </a:lnTo>
                  <a:lnTo>
                    <a:pt x="65" y="388"/>
                  </a:lnTo>
                  <a:lnTo>
                    <a:pt x="0" y="351"/>
                  </a:lnTo>
                  <a:lnTo>
                    <a:pt x="0" y="333"/>
                  </a:lnTo>
                  <a:lnTo>
                    <a:pt x="0" y="296"/>
                  </a:lnTo>
                  <a:lnTo>
                    <a:pt x="0" y="259"/>
                  </a:lnTo>
                  <a:lnTo>
                    <a:pt x="0" y="240"/>
                  </a:lnTo>
                  <a:lnTo>
                    <a:pt x="0" y="204"/>
                  </a:lnTo>
                  <a:lnTo>
                    <a:pt x="0" y="185"/>
                  </a:lnTo>
                  <a:lnTo>
                    <a:pt x="0" y="148"/>
                  </a:lnTo>
                  <a:lnTo>
                    <a:pt x="0" y="129"/>
                  </a:lnTo>
                  <a:lnTo>
                    <a:pt x="0" y="111"/>
                  </a:lnTo>
                  <a:lnTo>
                    <a:pt x="0" y="93"/>
                  </a:lnTo>
                  <a:lnTo>
                    <a:pt x="16" y="9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1" name="Freeform 69"/>
            <p:cNvSpPr>
              <a:spLocks/>
            </p:cNvSpPr>
            <p:nvPr/>
          </p:nvSpPr>
          <p:spPr bwMode="auto">
            <a:xfrm>
              <a:off x="6334" y="1589"/>
              <a:ext cx="423" cy="573"/>
            </a:xfrm>
            <a:custGeom>
              <a:avLst/>
              <a:gdLst/>
              <a:ahLst/>
              <a:cxnLst>
                <a:cxn ang="0">
                  <a:pos x="32" y="93"/>
                </a:cxn>
                <a:cxn ang="0">
                  <a:pos x="65" y="93"/>
                </a:cxn>
                <a:cxn ang="0">
                  <a:pos x="82" y="74"/>
                </a:cxn>
                <a:cxn ang="0">
                  <a:pos x="114" y="74"/>
                </a:cxn>
                <a:cxn ang="0">
                  <a:pos x="131" y="93"/>
                </a:cxn>
                <a:cxn ang="0">
                  <a:pos x="147" y="111"/>
                </a:cxn>
                <a:cxn ang="0">
                  <a:pos x="180" y="111"/>
                </a:cxn>
                <a:cxn ang="0">
                  <a:pos x="196" y="93"/>
                </a:cxn>
                <a:cxn ang="0">
                  <a:pos x="213" y="74"/>
                </a:cxn>
                <a:cxn ang="0">
                  <a:pos x="243" y="74"/>
                </a:cxn>
                <a:cxn ang="0">
                  <a:pos x="259" y="56"/>
                </a:cxn>
                <a:cxn ang="0">
                  <a:pos x="276" y="37"/>
                </a:cxn>
                <a:cxn ang="0">
                  <a:pos x="292" y="19"/>
                </a:cxn>
                <a:cxn ang="0">
                  <a:pos x="325" y="19"/>
                </a:cxn>
                <a:cxn ang="0">
                  <a:pos x="341" y="0"/>
                </a:cxn>
                <a:cxn ang="0">
                  <a:pos x="341" y="37"/>
                </a:cxn>
                <a:cxn ang="0">
                  <a:pos x="341" y="37"/>
                </a:cxn>
                <a:cxn ang="0">
                  <a:pos x="358" y="56"/>
                </a:cxn>
                <a:cxn ang="0">
                  <a:pos x="374" y="74"/>
                </a:cxn>
                <a:cxn ang="0">
                  <a:pos x="374" y="74"/>
                </a:cxn>
                <a:cxn ang="0">
                  <a:pos x="374" y="74"/>
                </a:cxn>
                <a:cxn ang="0">
                  <a:pos x="390" y="93"/>
                </a:cxn>
                <a:cxn ang="0">
                  <a:pos x="407" y="111"/>
                </a:cxn>
                <a:cxn ang="0">
                  <a:pos x="407" y="111"/>
                </a:cxn>
                <a:cxn ang="0">
                  <a:pos x="407" y="111"/>
                </a:cxn>
                <a:cxn ang="0">
                  <a:pos x="390" y="129"/>
                </a:cxn>
                <a:cxn ang="0">
                  <a:pos x="390" y="129"/>
                </a:cxn>
                <a:cxn ang="0">
                  <a:pos x="390" y="148"/>
                </a:cxn>
                <a:cxn ang="0">
                  <a:pos x="374" y="167"/>
                </a:cxn>
                <a:cxn ang="0">
                  <a:pos x="374" y="185"/>
                </a:cxn>
                <a:cxn ang="0">
                  <a:pos x="390" y="204"/>
                </a:cxn>
                <a:cxn ang="0">
                  <a:pos x="390" y="240"/>
                </a:cxn>
                <a:cxn ang="0">
                  <a:pos x="358" y="240"/>
                </a:cxn>
                <a:cxn ang="0">
                  <a:pos x="341" y="259"/>
                </a:cxn>
                <a:cxn ang="0">
                  <a:pos x="325" y="259"/>
                </a:cxn>
                <a:cxn ang="0">
                  <a:pos x="292" y="259"/>
                </a:cxn>
                <a:cxn ang="0">
                  <a:pos x="292" y="296"/>
                </a:cxn>
                <a:cxn ang="0">
                  <a:pos x="309" y="314"/>
                </a:cxn>
                <a:cxn ang="0">
                  <a:pos x="309" y="351"/>
                </a:cxn>
                <a:cxn ang="0">
                  <a:pos x="292" y="388"/>
                </a:cxn>
                <a:cxn ang="0">
                  <a:pos x="276" y="407"/>
                </a:cxn>
                <a:cxn ang="0">
                  <a:pos x="243" y="444"/>
                </a:cxn>
                <a:cxn ang="0">
                  <a:pos x="227" y="462"/>
                </a:cxn>
                <a:cxn ang="0">
                  <a:pos x="213" y="499"/>
                </a:cxn>
                <a:cxn ang="0">
                  <a:pos x="98" y="573"/>
                </a:cxn>
                <a:cxn ang="0">
                  <a:pos x="82" y="536"/>
                </a:cxn>
                <a:cxn ang="0">
                  <a:pos x="82" y="499"/>
                </a:cxn>
                <a:cxn ang="0">
                  <a:pos x="82" y="444"/>
                </a:cxn>
                <a:cxn ang="0">
                  <a:pos x="0" y="351"/>
                </a:cxn>
                <a:cxn ang="0">
                  <a:pos x="0" y="296"/>
                </a:cxn>
                <a:cxn ang="0">
                  <a:pos x="0" y="240"/>
                </a:cxn>
                <a:cxn ang="0">
                  <a:pos x="0" y="185"/>
                </a:cxn>
                <a:cxn ang="0">
                  <a:pos x="0" y="129"/>
                </a:cxn>
                <a:cxn ang="0">
                  <a:pos x="0" y="93"/>
                </a:cxn>
              </a:cxnLst>
              <a:rect l="0" t="0" r="r" b="b"/>
              <a:pathLst>
                <a:path w="423" h="573">
                  <a:moveTo>
                    <a:pt x="16" y="93"/>
                  </a:moveTo>
                  <a:lnTo>
                    <a:pt x="32" y="93"/>
                  </a:lnTo>
                  <a:lnTo>
                    <a:pt x="49" y="93"/>
                  </a:lnTo>
                  <a:lnTo>
                    <a:pt x="65" y="93"/>
                  </a:lnTo>
                  <a:lnTo>
                    <a:pt x="65" y="74"/>
                  </a:lnTo>
                  <a:lnTo>
                    <a:pt x="82" y="74"/>
                  </a:lnTo>
                  <a:lnTo>
                    <a:pt x="98" y="74"/>
                  </a:lnTo>
                  <a:lnTo>
                    <a:pt x="114" y="74"/>
                  </a:lnTo>
                  <a:lnTo>
                    <a:pt x="131" y="74"/>
                  </a:lnTo>
                  <a:lnTo>
                    <a:pt x="131" y="93"/>
                  </a:lnTo>
                  <a:lnTo>
                    <a:pt x="131" y="111"/>
                  </a:lnTo>
                  <a:lnTo>
                    <a:pt x="147" y="111"/>
                  </a:lnTo>
                  <a:lnTo>
                    <a:pt x="163" y="111"/>
                  </a:lnTo>
                  <a:lnTo>
                    <a:pt x="180" y="111"/>
                  </a:lnTo>
                  <a:lnTo>
                    <a:pt x="180" y="93"/>
                  </a:lnTo>
                  <a:lnTo>
                    <a:pt x="196" y="93"/>
                  </a:lnTo>
                  <a:lnTo>
                    <a:pt x="196" y="74"/>
                  </a:lnTo>
                  <a:lnTo>
                    <a:pt x="213" y="74"/>
                  </a:lnTo>
                  <a:lnTo>
                    <a:pt x="227" y="74"/>
                  </a:lnTo>
                  <a:lnTo>
                    <a:pt x="243" y="74"/>
                  </a:lnTo>
                  <a:lnTo>
                    <a:pt x="243" y="56"/>
                  </a:lnTo>
                  <a:lnTo>
                    <a:pt x="259" y="56"/>
                  </a:lnTo>
                  <a:lnTo>
                    <a:pt x="276" y="56"/>
                  </a:lnTo>
                  <a:lnTo>
                    <a:pt x="276" y="37"/>
                  </a:lnTo>
                  <a:lnTo>
                    <a:pt x="292" y="37"/>
                  </a:lnTo>
                  <a:lnTo>
                    <a:pt x="292" y="19"/>
                  </a:lnTo>
                  <a:lnTo>
                    <a:pt x="309" y="19"/>
                  </a:lnTo>
                  <a:lnTo>
                    <a:pt x="325" y="19"/>
                  </a:lnTo>
                  <a:lnTo>
                    <a:pt x="325" y="0"/>
                  </a:lnTo>
                  <a:lnTo>
                    <a:pt x="341" y="0"/>
                  </a:lnTo>
                  <a:lnTo>
                    <a:pt x="341" y="19"/>
                  </a:lnTo>
                  <a:lnTo>
                    <a:pt x="341" y="37"/>
                  </a:lnTo>
                  <a:lnTo>
                    <a:pt x="358" y="37"/>
                  </a:lnTo>
                  <a:lnTo>
                    <a:pt x="341" y="37"/>
                  </a:lnTo>
                  <a:lnTo>
                    <a:pt x="358" y="37"/>
                  </a:lnTo>
                  <a:lnTo>
                    <a:pt x="358" y="56"/>
                  </a:lnTo>
                  <a:lnTo>
                    <a:pt x="374" y="56"/>
                  </a:lnTo>
                  <a:lnTo>
                    <a:pt x="374" y="74"/>
                  </a:lnTo>
                  <a:lnTo>
                    <a:pt x="358" y="74"/>
                  </a:lnTo>
                  <a:lnTo>
                    <a:pt x="374" y="74"/>
                  </a:lnTo>
                  <a:lnTo>
                    <a:pt x="374" y="93"/>
                  </a:lnTo>
                  <a:lnTo>
                    <a:pt x="374" y="74"/>
                  </a:lnTo>
                  <a:lnTo>
                    <a:pt x="374" y="93"/>
                  </a:lnTo>
                  <a:lnTo>
                    <a:pt x="390" y="93"/>
                  </a:lnTo>
                  <a:lnTo>
                    <a:pt x="390" y="111"/>
                  </a:lnTo>
                  <a:lnTo>
                    <a:pt x="407" y="111"/>
                  </a:lnTo>
                  <a:lnTo>
                    <a:pt x="407" y="93"/>
                  </a:lnTo>
                  <a:lnTo>
                    <a:pt x="407" y="111"/>
                  </a:lnTo>
                  <a:lnTo>
                    <a:pt x="423" y="111"/>
                  </a:lnTo>
                  <a:lnTo>
                    <a:pt x="407" y="111"/>
                  </a:lnTo>
                  <a:lnTo>
                    <a:pt x="407" y="129"/>
                  </a:lnTo>
                  <a:lnTo>
                    <a:pt x="390" y="129"/>
                  </a:lnTo>
                  <a:lnTo>
                    <a:pt x="374" y="129"/>
                  </a:lnTo>
                  <a:lnTo>
                    <a:pt x="390" y="129"/>
                  </a:lnTo>
                  <a:lnTo>
                    <a:pt x="374" y="148"/>
                  </a:lnTo>
                  <a:lnTo>
                    <a:pt x="390" y="148"/>
                  </a:lnTo>
                  <a:lnTo>
                    <a:pt x="374" y="148"/>
                  </a:lnTo>
                  <a:lnTo>
                    <a:pt x="374" y="167"/>
                  </a:lnTo>
                  <a:lnTo>
                    <a:pt x="358" y="167"/>
                  </a:lnTo>
                  <a:lnTo>
                    <a:pt x="374" y="185"/>
                  </a:lnTo>
                  <a:lnTo>
                    <a:pt x="374" y="204"/>
                  </a:lnTo>
                  <a:lnTo>
                    <a:pt x="390" y="204"/>
                  </a:lnTo>
                  <a:lnTo>
                    <a:pt x="390" y="222"/>
                  </a:lnTo>
                  <a:lnTo>
                    <a:pt x="390" y="240"/>
                  </a:lnTo>
                  <a:lnTo>
                    <a:pt x="374" y="240"/>
                  </a:lnTo>
                  <a:lnTo>
                    <a:pt x="358" y="240"/>
                  </a:lnTo>
                  <a:lnTo>
                    <a:pt x="358" y="259"/>
                  </a:lnTo>
                  <a:lnTo>
                    <a:pt x="341" y="259"/>
                  </a:lnTo>
                  <a:lnTo>
                    <a:pt x="341" y="278"/>
                  </a:lnTo>
                  <a:lnTo>
                    <a:pt x="325" y="259"/>
                  </a:lnTo>
                  <a:lnTo>
                    <a:pt x="309" y="259"/>
                  </a:lnTo>
                  <a:lnTo>
                    <a:pt x="292" y="259"/>
                  </a:lnTo>
                  <a:lnTo>
                    <a:pt x="292" y="278"/>
                  </a:lnTo>
                  <a:lnTo>
                    <a:pt x="292" y="296"/>
                  </a:lnTo>
                  <a:lnTo>
                    <a:pt x="309" y="296"/>
                  </a:lnTo>
                  <a:lnTo>
                    <a:pt x="309" y="314"/>
                  </a:lnTo>
                  <a:lnTo>
                    <a:pt x="309" y="333"/>
                  </a:lnTo>
                  <a:lnTo>
                    <a:pt x="309" y="351"/>
                  </a:lnTo>
                  <a:lnTo>
                    <a:pt x="292" y="370"/>
                  </a:lnTo>
                  <a:lnTo>
                    <a:pt x="292" y="388"/>
                  </a:lnTo>
                  <a:lnTo>
                    <a:pt x="276" y="388"/>
                  </a:lnTo>
                  <a:lnTo>
                    <a:pt x="276" y="407"/>
                  </a:lnTo>
                  <a:lnTo>
                    <a:pt x="259" y="425"/>
                  </a:lnTo>
                  <a:lnTo>
                    <a:pt x="243" y="444"/>
                  </a:lnTo>
                  <a:lnTo>
                    <a:pt x="243" y="462"/>
                  </a:lnTo>
                  <a:lnTo>
                    <a:pt x="227" y="462"/>
                  </a:lnTo>
                  <a:lnTo>
                    <a:pt x="227" y="481"/>
                  </a:lnTo>
                  <a:lnTo>
                    <a:pt x="213" y="499"/>
                  </a:lnTo>
                  <a:lnTo>
                    <a:pt x="163" y="518"/>
                  </a:lnTo>
                  <a:lnTo>
                    <a:pt x="98" y="573"/>
                  </a:lnTo>
                  <a:lnTo>
                    <a:pt x="82" y="554"/>
                  </a:lnTo>
                  <a:lnTo>
                    <a:pt x="82" y="536"/>
                  </a:lnTo>
                  <a:lnTo>
                    <a:pt x="82" y="518"/>
                  </a:lnTo>
                  <a:lnTo>
                    <a:pt x="82" y="499"/>
                  </a:lnTo>
                  <a:lnTo>
                    <a:pt x="82" y="481"/>
                  </a:lnTo>
                  <a:lnTo>
                    <a:pt x="82" y="444"/>
                  </a:lnTo>
                  <a:lnTo>
                    <a:pt x="65" y="388"/>
                  </a:lnTo>
                  <a:lnTo>
                    <a:pt x="0" y="351"/>
                  </a:lnTo>
                  <a:lnTo>
                    <a:pt x="0" y="333"/>
                  </a:lnTo>
                  <a:lnTo>
                    <a:pt x="0" y="296"/>
                  </a:lnTo>
                  <a:lnTo>
                    <a:pt x="0" y="259"/>
                  </a:lnTo>
                  <a:lnTo>
                    <a:pt x="0" y="240"/>
                  </a:lnTo>
                  <a:lnTo>
                    <a:pt x="0" y="204"/>
                  </a:lnTo>
                  <a:lnTo>
                    <a:pt x="0" y="185"/>
                  </a:lnTo>
                  <a:lnTo>
                    <a:pt x="0" y="148"/>
                  </a:lnTo>
                  <a:lnTo>
                    <a:pt x="0" y="129"/>
                  </a:lnTo>
                  <a:lnTo>
                    <a:pt x="0" y="111"/>
                  </a:lnTo>
                  <a:lnTo>
                    <a:pt x="0" y="93"/>
                  </a:lnTo>
                  <a:lnTo>
                    <a:pt x="16" y="9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32" name="Group 65"/>
          <p:cNvGrpSpPr>
            <a:grpSpLocks/>
          </p:cNvGrpSpPr>
          <p:nvPr/>
        </p:nvGrpSpPr>
        <p:grpSpPr bwMode="auto">
          <a:xfrm>
            <a:off x="8513427" y="2863911"/>
            <a:ext cx="858827" cy="817584"/>
            <a:chOff x="6675" y="1589"/>
            <a:chExt cx="833" cy="793"/>
          </a:xfrm>
          <a:solidFill>
            <a:schemeClr val="accent5">
              <a:lumMod val="60000"/>
              <a:lumOff val="40000"/>
            </a:schemeClr>
          </a:solidFill>
        </p:grpSpPr>
        <p:sp>
          <p:nvSpPr>
            <p:cNvPr id="533" name="Freeform 67"/>
            <p:cNvSpPr>
              <a:spLocks/>
            </p:cNvSpPr>
            <p:nvPr/>
          </p:nvSpPr>
          <p:spPr bwMode="auto">
            <a:xfrm>
              <a:off x="6675" y="1589"/>
              <a:ext cx="833" cy="793"/>
            </a:xfrm>
            <a:custGeom>
              <a:avLst/>
              <a:gdLst/>
              <a:ahLst/>
              <a:cxnLst>
                <a:cxn ang="0">
                  <a:pos x="99" y="130"/>
                </a:cxn>
                <a:cxn ang="0">
                  <a:pos x="131" y="111"/>
                </a:cxn>
                <a:cxn ang="0">
                  <a:pos x="164" y="74"/>
                </a:cxn>
                <a:cxn ang="0">
                  <a:pos x="180" y="74"/>
                </a:cxn>
                <a:cxn ang="0">
                  <a:pos x="213" y="93"/>
                </a:cxn>
                <a:cxn ang="0">
                  <a:pos x="230" y="56"/>
                </a:cxn>
                <a:cxn ang="0">
                  <a:pos x="262" y="37"/>
                </a:cxn>
                <a:cxn ang="0">
                  <a:pos x="279" y="0"/>
                </a:cxn>
                <a:cxn ang="0">
                  <a:pos x="442" y="130"/>
                </a:cxn>
                <a:cxn ang="0">
                  <a:pos x="573" y="222"/>
                </a:cxn>
                <a:cxn ang="0">
                  <a:pos x="557" y="259"/>
                </a:cxn>
                <a:cxn ang="0">
                  <a:pos x="524" y="278"/>
                </a:cxn>
                <a:cxn ang="0">
                  <a:pos x="508" y="315"/>
                </a:cxn>
                <a:cxn ang="0">
                  <a:pos x="492" y="352"/>
                </a:cxn>
                <a:cxn ang="0">
                  <a:pos x="492" y="370"/>
                </a:cxn>
                <a:cxn ang="0">
                  <a:pos x="508" y="407"/>
                </a:cxn>
                <a:cxn ang="0">
                  <a:pos x="524" y="444"/>
                </a:cxn>
                <a:cxn ang="0">
                  <a:pos x="524" y="499"/>
                </a:cxn>
                <a:cxn ang="0">
                  <a:pos x="508" y="537"/>
                </a:cxn>
                <a:cxn ang="0">
                  <a:pos x="541" y="555"/>
                </a:cxn>
                <a:cxn ang="0">
                  <a:pos x="557" y="592"/>
                </a:cxn>
                <a:cxn ang="0">
                  <a:pos x="590" y="611"/>
                </a:cxn>
                <a:cxn ang="0">
                  <a:pos x="620" y="629"/>
                </a:cxn>
                <a:cxn ang="0">
                  <a:pos x="669" y="629"/>
                </a:cxn>
                <a:cxn ang="0">
                  <a:pos x="718" y="611"/>
                </a:cxn>
                <a:cxn ang="0">
                  <a:pos x="751" y="592"/>
                </a:cxn>
                <a:cxn ang="0">
                  <a:pos x="816" y="648"/>
                </a:cxn>
                <a:cxn ang="0">
                  <a:pos x="816" y="684"/>
                </a:cxn>
                <a:cxn ang="0">
                  <a:pos x="718" y="774"/>
                </a:cxn>
                <a:cxn ang="0">
                  <a:pos x="426" y="793"/>
                </a:cxn>
                <a:cxn ang="0">
                  <a:pos x="361" y="722"/>
                </a:cxn>
                <a:cxn ang="0">
                  <a:pos x="377" y="555"/>
                </a:cxn>
                <a:cxn ang="0">
                  <a:pos x="361" y="518"/>
                </a:cxn>
                <a:cxn ang="0">
                  <a:pos x="361" y="463"/>
                </a:cxn>
                <a:cxn ang="0">
                  <a:pos x="328" y="481"/>
                </a:cxn>
                <a:cxn ang="0">
                  <a:pos x="311" y="481"/>
                </a:cxn>
                <a:cxn ang="0">
                  <a:pos x="295" y="481"/>
                </a:cxn>
                <a:cxn ang="0">
                  <a:pos x="279" y="444"/>
                </a:cxn>
                <a:cxn ang="0">
                  <a:pos x="180" y="389"/>
                </a:cxn>
                <a:cxn ang="0">
                  <a:pos x="131" y="370"/>
                </a:cxn>
                <a:cxn ang="0">
                  <a:pos x="99" y="333"/>
                </a:cxn>
                <a:cxn ang="0">
                  <a:pos x="49" y="315"/>
                </a:cxn>
                <a:cxn ang="0">
                  <a:pos x="17" y="278"/>
                </a:cxn>
                <a:cxn ang="0">
                  <a:pos x="17" y="259"/>
                </a:cxn>
                <a:cxn ang="0">
                  <a:pos x="49" y="241"/>
                </a:cxn>
                <a:cxn ang="0">
                  <a:pos x="33" y="204"/>
                </a:cxn>
                <a:cxn ang="0">
                  <a:pos x="33" y="167"/>
                </a:cxn>
                <a:cxn ang="0">
                  <a:pos x="33" y="148"/>
                </a:cxn>
                <a:cxn ang="0">
                  <a:pos x="49" y="130"/>
                </a:cxn>
                <a:cxn ang="0">
                  <a:pos x="82" y="111"/>
                </a:cxn>
              </a:cxnLst>
              <a:rect l="0" t="0" r="r" b="b"/>
              <a:pathLst>
                <a:path w="833" h="793">
                  <a:moveTo>
                    <a:pt x="82" y="111"/>
                  </a:moveTo>
                  <a:lnTo>
                    <a:pt x="82" y="130"/>
                  </a:lnTo>
                  <a:lnTo>
                    <a:pt x="99" y="130"/>
                  </a:lnTo>
                  <a:lnTo>
                    <a:pt x="115" y="130"/>
                  </a:lnTo>
                  <a:lnTo>
                    <a:pt x="131" y="130"/>
                  </a:lnTo>
                  <a:lnTo>
                    <a:pt x="131" y="111"/>
                  </a:lnTo>
                  <a:lnTo>
                    <a:pt x="148" y="93"/>
                  </a:lnTo>
                  <a:lnTo>
                    <a:pt x="164" y="93"/>
                  </a:lnTo>
                  <a:lnTo>
                    <a:pt x="164" y="74"/>
                  </a:lnTo>
                  <a:lnTo>
                    <a:pt x="180" y="74"/>
                  </a:lnTo>
                  <a:lnTo>
                    <a:pt x="180" y="56"/>
                  </a:lnTo>
                  <a:lnTo>
                    <a:pt x="180" y="74"/>
                  </a:lnTo>
                  <a:lnTo>
                    <a:pt x="197" y="74"/>
                  </a:lnTo>
                  <a:lnTo>
                    <a:pt x="197" y="93"/>
                  </a:lnTo>
                  <a:lnTo>
                    <a:pt x="213" y="93"/>
                  </a:lnTo>
                  <a:lnTo>
                    <a:pt x="230" y="93"/>
                  </a:lnTo>
                  <a:lnTo>
                    <a:pt x="230" y="74"/>
                  </a:lnTo>
                  <a:lnTo>
                    <a:pt x="230" y="56"/>
                  </a:lnTo>
                  <a:lnTo>
                    <a:pt x="230" y="37"/>
                  </a:lnTo>
                  <a:lnTo>
                    <a:pt x="246" y="37"/>
                  </a:lnTo>
                  <a:lnTo>
                    <a:pt x="262" y="37"/>
                  </a:lnTo>
                  <a:lnTo>
                    <a:pt x="262" y="19"/>
                  </a:lnTo>
                  <a:lnTo>
                    <a:pt x="279" y="19"/>
                  </a:lnTo>
                  <a:lnTo>
                    <a:pt x="279" y="0"/>
                  </a:lnTo>
                  <a:lnTo>
                    <a:pt x="328" y="56"/>
                  </a:lnTo>
                  <a:lnTo>
                    <a:pt x="393" y="93"/>
                  </a:lnTo>
                  <a:lnTo>
                    <a:pt x="442" y="130"/>
                  </a:lnTo>
                  <a:lnTo>
                    <a:pt x="459" y="130"/>
                  </a:lnTo>
                  <a:lnTo>
                    <a:pt x="508" y="167"/>
                  </a:lnTo>
                  <a:lnTo>
                    <a:pt x="573" y="222"/>
                  </a:lnTo>
                  <a:lnTo>
                    <a:pt x="557" y="222"/>
                  </a:lnTo>
                  <a:lnTo>
                    <a:pt x="557" y="241"/>
                  </a:lnTo>
                  <a:lnTo>
                    <a:pt x="557" y="259"/>
                  </a:lnTo>
                  <a:lnTo>
                    <a:pt x="541" y="259"/>
                  </a:lnTo>
                  <a:lnTo>
                    <a:pt x="524" y="259"/>
                  </a:lnTo>
                  <a:lnTo>
                    <a:pt x="524" y="278"/>
                  </a:lnTo>
                  <a:lnTo>
                    <a:pt x="524" y="296"/>
                  </a:lnTo>
                  <a:lnTo>
                    <a:pt x="508" y="296"/>
                  </a:lnTo>
                  <a:lnTo>
                    <a:pt x="508" y="315"/>
                  </a:lnTo>
                  <a:lnTo>
                    <a:pt x="492" y="315"/>
                  </a:lnTo>
                  <a:lnTo>
                    <a:pt x="492" y="333"/>
                  </a:lnTo>
                  <a:lnTo>
                    <a:pt x="492" y="352"/>
                  </a:lnTo>
                  <a:lnTo>
                    <a:pt x="475" y="352"/>
                  </a:lnTo>
                  <a:lnTo>
                    <a:pt x="475" y="370"/>
                  </a:lnTo>
                  <a:lnTo>
                    <a:pt x="492" y="370"/>
                  </a:lnTo>
                  <a:lnTo>
                    <a:pt x="492" y="389"/>
                  </a:lnTo>
                  <a:lnTo>
                    <a:pt x="508" y="389"/>
                  </a:lnTo>
                  <a:lnTo>
                    <a:pt x="508" y="407"/>
                  </a:lnTo>
                  <a:lnTo>
                    <a:pt x="524" y="407"/>
                  </a:lnTo>
                  <a:lnTo>
                    <a:pt x="524" y="426"/>
                  </a:lnTo>
                  <a:lnTo>
                    <a:pt x="524" y="444"/>
                  </a:lnTo>
                  <a:lnTo>
                    <a:pt x="524" y="463"/>
                  </a:lnTo>
                  <a:lnTo>
                    <a:pt x="524" y="481"/>
                  </a:lnTo>
                  <a:lnTo>
                    <a:pt x="524" y="499"/>
                  </a:lnTo>
                  <a:lnTo>
                    <a:pt x="508" y="499"/>
                  </a:lnTo>
                  <a:lnTo>
                    <a:pt x="508" y="518"/>
                  </a:lnTo>
                  <a:lnTo>
                    <a:pt x="508" y="537"/>
                  </a:lnTo>
                  <a:lnTo>
                    <a:pt x="524" y="537"/>
                  </a:lnTo>
                  <a:lnTo>
                    <a:pt x="524" y="555"/>
                  </a:lnTo>
                  <a:lnTo>
                    <a:pt x="541" y="555"/>
                  </a:lnTo>
                  <a:lnTo>
                    <a:pt x="541" y="574"/>
                  </a:lnTo>
                  <a:lnTo>
                    <a:pt x="557" y="574"/>
                  </a:lnTo>
                  <a:lnTo>
                    <a:pt x="557" y="592"/>
                  </a:lnTo>
                  <a:lnTo>
                    <a:pt x="573" y="592"/>
                  </a:lnTo>
                  <a:lnTo>
                    <a:pt x="590" y="592"/>
                  </a:lnTo>
                  <a:lnTo>
                    <a:pt x="590" y="611"/>
                  </a:lnTo>
                  <a:lnTo>
                    <a:pt x="606" y="611"/>
                  </a:lnTo>
                  <a:lnTo>
                    <a:pt x="620" y="611"/>
                  </a:lnTo>
                  <a:lnTo>
                    <a:pt x="620" y="629"/>
                  </a:lnTo>
                  <a:lnTo>
                    <a:pt x="636" y="629"/>
                  </a:lnTo>
                  <a:lnTo>
                    <a:pt x="653" y="629"/>
                  </a:lnTo>
                  <a:lnTo>
                    <a:pt x="669" y="629"/>
                  </a:lnTo>
                  <a:lnTo>
                    <a:pt x="685" y="629"/>
                  </a:lnTo>
                  <a:lnTo>
                    <a:pt x="702" y="629"/>
                  </a:lnTo>
                  <a:lnTo>
                    <a:pt x="718" y="611"/>
                  </a:lnTo>
                  <a:lnTo>
                    <a:pt x="734" y="611"/>
                  </a:lnTo>
                  <a:lnTo>
                    <a:pt x="734" y="592"/>
                  </a:lnTo>
                  <a:lnTo>
                    <a:pt x="751" y="592"/>
                  </a:lnTo>
                  <a:lnTo>
                    <a:pt x="784" y="629"/>
                  </a:lnTo>
                  <a:lnTo>
                    <a:pt x="800" y="648"/>
                  </a:lnTo>
                  <a:lnTo>
                    <a:pt x="816" y="648"/>
                  </a:lnTo>
                  <a:lnTo>
                    <a:pt x="800" y="666"/>
                  </a:lnTo>
                  <a:lnTo>
                    <a:pt x="800" y="684"/>
                  </a:lnTo>
                  <a:lnTo>
                    <a:pt x="816" y="684"/>
                  </a:lnTo>
                  <a:lnTo>
                    <a:pt x="833" y="684"/>
                  </a:lnTo>
                  <a:lnTo>
                    <a:pt x="833" y="703"/>
                  </a:lnTo>
                  <a:lnTo>
                    <a:pt x="718" y="774"/>
                  </a:lnTo>
                  <a:lnTo>
                    <a:pt x="590" y="774"/>
                  </a:lnTo>
                  <a:lnTo>
                    <a:pt x="475" y="793"/>
                  </a:lnTo>
                  <a:lnTo>
                    <a:pt x="426" y="793"/>
                  </a:lnTo>
                  <a:lnTo>
                    <a:pt x="361" y="793"/>
                  </a:lnTo>
                  <a:lnTo>
                    <a:pt x="361" y="755"/>
                  </a:lnTo>
                  <a:lnTo>
                    <a:pt x="361" y="722"/>
                  </a:lnTo>
                  <a:lnTo>
                    <a:pt x="361" y="684"/>
                  </a:lnTo>
                  <a:lnTo>
                    <a:pt x="377" y="574"/>
                  </a:lnTo>
                  <a:lnTo>
                    <a:pt x="377" y="555"/>
                  </a:lnTo>
                  <a:lnTo>
                    <a:pt x="377" y="537"/>
                  </a:lnTo>
                  <a:lnTo>
                    <a:pt x="361" y="537"/>
                  </a:lnTo>
                  <a:lnTo>
                    <a:pt x="361" y="518"/>
                  </a:lnTo>
                  <a:lnTo>
                    <a:pt x="361" y="499"/>
                  </a:lnTo>
                  <a:lnTo>
                    <a:pt x="361" y="481"/>
                  </a:lnTo>
                  <a:lnTo>
                    <a:pt x="361" y="463"/>
                  </a:lnTo>
                  <a:lnTo>
                    <a:pt x="344" y="463"/>
                  </a:lnTo>
                  <a:lnTo>
                    <a:pt x="344" y="481"/>
                  </a:lnTo>
                  <a:lnTo>
                    <a:pt x="328" y="481"/>
                  </a:lnTo>
                  <a:lnTo>
                    <a:pt x="328" y="499"/>
                  </a:lnTo>
                  <a:lnTo>
                    <a:pt x="328" y="481"/>
                  </a:lnTo>
                  <a:lnTo>
                    <a:pt x="311" y="481"/>
                  </a:lnTo>
                  <a:lnTo>
                    <a:pt x="311" y="499"/>
                  </a:lnTo>
                  <a:lnTo>
                    <a:pt x="295" y="499"/>
                  </a:lnTo>
                  <a:lnTo>
                    <a:pt x="295" y="481"/>
                  </a:lnTo>
                  <a:lnTo>
                    <a:pt x="279" y="481"/>
                  </a:lnTo>
                  <a:lnTo>
                    <a:pt x="279" y="463"/>
                  </a:lnTo>
                  <a:lnTo>
                    <a:pt x="279" y="444"/>
                  </a:lnTo>
                  <a:lnTo>
                    <a:pt x="262" y="444"/>
                  </a:lnTo>
                  <a:lnTo>
                    <a:pt x="230" y="426"/>
                  </a:lnTo>
                  <a:lnTo>
                    <a:pt x="180" y="389"/>
                  </a:lnTo>
                  <a:lnTo>
                    <a:pt x="164" y="389"/>
                  </a:lnTo>
                  <a:lnTo>
                    <a:pt x="148" y="370"/>
                  </a:lnTo>
                  <a:lnTo>
                    <a:pt x="131" y="370"/>
                  </a:lnTo>
                  <a:lnTo>
                    <a:pt x="115" y="352"/>
                  </a:lnTo>
                  <a:lnTo>
                    <a:pt x="99" y="352"/>
                  </a:lnTo>
                  <a:lnTo>
                    <a:pt x="99" y="333"/>
                  </a:lnTo>
                  <a:lnTo>
                    <a:pt x="82" y="333"/>
                  </a:lnTo>
                  <a:lnTo>
                    <a:pt x="66" y="315"/>
                  </a:lnTo>
                  <a:lnTo>
                    <a:pt x="49" y="315"/>
                  </a:lnTo>
                  <a:lnTo>
                    <a:pt x="49" y="296"/>
                  </a:lnTo>
                  <a:lnTo>
                    <a:pt x="33" y="296"/>
                  </a:lnTo>
                  <a:lnTo>
                    <a:pt x="17" y="278"/>
                  </a:lnTo>
                  <a:lnTo>
                    <a:pt x="0" y="278"/>
                  </a:lnTo>
                  <a:lnTo>
                    <a:pt x="0" y="259"/>
                  </a:lnTo>
                  <a:lnTo>
                    <a:pt x="17" y="259"/>
                  </a:lnTo>
                  <a:lnTo>
                    <a:pt x="17" y="241"/>
                  </a:lnTo>
                  <a:lnTo>
                    <a:pt x="33" y="241"/>
                  </a:lnTo>
                  <a:lnTo>
                    <a:pt x="49" y="241"/>
                  </a:lnTo>
                  <a:lnTo>
                    <a:pt x="49" y="222"/>
                  </a:lnTo>
                  <a:lnTo>
                    <a:pt x="49" y="204"/>
                  </a:lnTo>
                  <a:lnTo>
                    <a:pt x="33" y="204"/>
                  </a:lnTo>
                  <a:lnTo>
                    <a:pt x="33" y="185"/>
                  </a:lnTo>
                  <a:lnTo>
                    <a:pt x="17" y="167"/>
                  </a:lnTo>
                  <a:lnTo>
                    <a:pt x="33" y="167"/>
                  </a:lnTo>
                  <a:lnTo>
                    <a:pt x="33" y="148"/>
                  </a:lnTo>
                  <a:lnTo>
                    <a:pt x="49" y="148"/>
                  </a:lnTo>
                  <a:lnTo>
                    <a:pt x="33" y="148"/>
                  </a:lnTo>
                  <a:lnTo>
                    <a:pt x="49" y="130"/>
                  </a:lnTo>
                  <a:lnTo>
                    <a:pt x="33" y="130"/>
                  </a:lnTo>
                  <a:lnTo>
                    <a:pt x="49" y="130"/>
                  </a:lnTo>
                  <a:lnTo>
                    <a:pt x="66" y="130"/>
                  </a:lnTo>
                  <a:lnTo>
                    <a:pt x="66" y="111"/>
                  </a:lnTo>
                  <a:lnTo>
                    <a:pt x="82" y="11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4" name="Freeform 66"/>
            <p:cNvSpPr>
              <a:spLocks/>
            </p:cNvSpPr>
            <p:nvPr/>
          </p:nvSpPr>
          <p:spPr bwMode="auto">
            <a:xfrm>
              <a:off x="6675" y="1589"/>
              <a:ext cx="833" cy="793"/>
            </a:xfrm>
            <a:custGeom>
              <a:avLst/>
              <a:gdLst/>
              <a:ahLst/>
              <a:cxnLst>
                <a:cxn ang="0">
                  <a:pos x="99" y="130"/>
                </a:cxn>
                <a:cxn ang="0">
                  <a:pos x="131" y="111"/>
                </a:cxn>
                <a:cxn ang="0">
                  <a:pos x="164" y="74"/>
                </a:cxn>
                <a:cxn ang="0">
                  <a:pos x="180" y="74"/>
                </a:cxn>
                <a:cxn ang="0">
                  <a:pos x="213" y="93"/>
                </a:cxn>
                <a:cxn ang="0">
                  <a:pos x="230" y="56"/>
                </a:cxn>
                <a:cxn ang="0">
                  <a:pos x="262" y="37"/>
                </a:cxn>
                <a:cxn ang="0">
                  <a:pos x="279" y="0"/>
                </a:cxn>
                <a:cxn ang="0">
                  <a:pos x="442" y="130"/>
                </a:cxn>
                <a:cxn ang="0">
                  <a:pos x="573" y="222"/>
                </a:cxn>
                <a:cxn ang="0">
                  <a:pos x="557" y="259"/>
                </a:cxn>
                <a:cxn ang="0">
                  <a:pos x="524" y="278"/>
                </a:cxn>
                <a:cxn ang="0">
                  <a:pos x="508" y="315"/>
                </a:cxn>
                <a:cxn ang="0">
                  <a:pos x="492" y="352"/>
                </a:cxn>
                <a:cxn ang="0">
                  <a:pos x="492" y="370"/>
                </a:cxn>
                <a:cxn ang="0">
                  <a:pos x="508" y="407"/>
                </a:cxn>
                <a:cxn ang="0">
                  <a:pos x="524" y="444"/>
                </a:cxn>
                <a:cxn ang="0">
                  <a:pos x="524" y="499"/>
                </a:cxn>
                <a:cxn ang="0">
                  <a:pos x="508" y="537"/>
                </a:cxn>
                <a:cxn ang="0">
                  <a:pos x="541" y="555"/>
                </a:cxn>
                <a:cxn ang="0">
                  <a:pos x="557" y="592"/>
                </a:cxn>
                <a:cxn ang="0">
                  <a:pos x="590" y="611"/>
                </a:cxn>
                <a:cxn ang="0">
                  <a:pos x="620" y="629"/>
                </a:cxn>
                <a:cxn ang="0">
                  <a:pos x="669" y="629"/>
                </a:cxn>
                <a:cxn ang="0">
                  <a:pos x="718" y="611"/>
                </a:cxn>
                <a:cxn ang="0">
                  <a:pos x="751" y="592"/>
                </a:cxn>
                <a:cxn ang="0">
                  <a:pos x="816" y="648"/>
                </a:cxn>
                <a:cxn ang="0">
                  <a:pos x="816" y="684"/>
                </a:cxn>
                <a:cxn ang="0">
                  <a:pos x="718" y="774"/>
                </a:cxn>
                <a:cxn ang="0">
                  <a:pos x="426" y="793"/>
                </a:cxn>
                <a:cxn ang="0">
                  <a:pos x="361" y="722"/>
                </a:cxn>
                <a:cxn ang="0">
                  <a:pos x="377" y="555"/>
                </a:cxn>
                <a:cxn ang="0">
                  <a:pos x="361" y="518"/>
                </a:cxn>
                <a:cxn ang="0">
                  <a:pos x="361" y="463"/>
                </a:cxn>
                <a:cxn ang="0">
                  <a:pos x="328" y="481"/>
                </a:cxn>
                <a:cxn ang="0">
                  <a:pos x="311" y="481"/>
                </a:cxn>
                <a:cxn ang="0">
                  <a:pos x="295" y="481"/>
                </a:cxn>
                <a:cxn ang="0">
                  <a:pos x="279" y="444"/>
                </a:cxn>
                <a:cxn ang="0">
                  <a:pos x="180" y="389"/>
                </a:cxn>
                <a:cxn ang="0">
                  <a:pos x="131" y="370"/>
                </a:cxn>
                <a:cxn ang="0">
                  <a:pos x="99" y="333"/>
                </a:cxn>
                <a:cxn ang="0">
                  <a:pos x="49" y="315"/>
                </a:cxn>
                <a:cxn ang="0">
                  <a:pos x="17" y="278"/>
                </a:cxn>
                <a:cxn ang="0">
                  <a:pos x="17" y="259"/>
                </a:cxn>
                <a:cxn ang="0">
                  <a:pos x="49" y="241"/>
                </a:cxn>
                <a:cxn ang="0">
                  <a:pos x="33" y="204"/>
                </a:cxn>
                <a:cxn ang="0">
                  <a:pos x="33" y="167"/>
                </a:cxn>
                <a:cxn ang="0">
                  <a:pos x="33" y="148"/>
                </a:cxn>
                <a:cxn ang="0">
                  <a:pos x="49" y="130"/>
                </a:cxn>
                <a:cxn ang="0">
                  <a:pos x="82" y="111"/>
                </a:cxn>
              </a:cxnLst>
              <a:rect l="0" t="0" r="r" b="b"/>
              <a:pathLst>
                <a:path w="833" h="793">
                  <a:moveTo>
                    <a:pt x="82" y="111"/>
                  </a:moveTo>
                  <a:lnTo>
                    <a:pt x="82" y="130"/>
                  </a:lnTo>
                  <a:lnTo>
                    <a:pt x="99" y="130"/>
                  </a:lnTo>
                  <a:lnTo>
                    <a:pt x="115" y="130"/>
                  </a:lnTo>
                  <a:lnTo>
                    <a:pt x="131" y="130"/>
                  </a:lnTo>
                  <a:lnTo>
                    <a:pt x="131" y="111"/>
                  </a:lnTo>
                  <a:lnTo>
                    <a:pt x="148" y="93"/>
                  </a:lnTo>
                  <a:lnTo>
                    <a:pt x="164" y="93"/>
                  </a:lnTo>
                  <a:lnTo>
                    <a:pt x="164" y="74"/>
                  </a:lnTo>
                  <a:lnTo>
                    <a:pt x="180" y="74"/>
                  </a:lnTo>
                  <a:lnTo>
                    <a:pt x="180" y="56"/>
                  </a:lnTo>
                  <a:lnTo>
                    <a:pt x="180" y="74"/>
                  </a:lnTo>
                  <a:lnTo>
                    <a:pt x="197" y="74"/>
                  </a:lnTo>
                  <a:lnTo>
                    <a:pt x="197" y="93"/>
                  </a:lnTo>
                  <a:lnTo>
                    <a:pt x="213" y="93"/>
                  </a:lnTo>
                  <a:lnTo>
                    <a:pt x="230" y="93"/>
                  </a:lnTo>
                  <a:lnTo>
                    <a:pt x="230" y="74"/>
                  </a:lnTo>
                  <a:lnTo>
                    <a:pt x="230" y="56"/>
                  </a:lnTo>
                  <a:lnTo>
                    <a:pt x="230" y="37"/>
                  </a:lnTo>
                  <a:lnTo>
                    <a:pt x="246" y="37"/>
                  </a:lnTo>
                  <a:lnTo>
                    <a:pt x="262" y="37"/>
                  </a:lnTo>
                  <a:lnTo>
                    <a:pt x="262" y="19"/>
                  </a:lnTo>
                  <a:lnTo>
                    <a:pt x="279" y="19"/>
                  </a:lnTo>
                  <a:lnTo>
                    <a:pt x="279" y="0"/>
                  </a:lnTo>
                  <a:lnTo>
                    <a:pt x="328" y="56"/>
                  </a:lnTo>
                  <a:lnTo>
                    <a:pt x="393" y="93"/>
                  </a:lnTo>
                  <a:lnTo>
                    <a:pt x="442" y="130"/>
                  </a:lnTo>
                  <a:lnTo>
                    <a:pt x="459" y="130"/>
                  </a:lnTo>
                  <a:lnTo>
                    <a:pt x="508" y="167"/>
                  </a:lnTo>
                  <a:lnTo>
                    <a:pt x="573" y="222"/>
                  </a:lnTo>
                  <a:lnTo>
                    <a:pt x="557" y="222"/>
                  </a:lnTo>
                  <a:lnTo>
                    <a:pt x="557" y="241"/>
                  </a:lnTo>
                  <a:lnTo>
                    <a:pt x="557" y="259"/>
                  </a:lnTo>
                  <a:lnTo>
                    <a:pt x="541" y="259"/>
                  </a:lnTo>
                  <a:lnTo>
                    <a:pt x="524" y="259"/>
                  </a:lnTo>
                  <a:lnTo>
                    <a:pt x="524" y="278"/>
                  </a:lnTo>
                  <a:lnTo>
                    <a:pt x="524" y="296"/>
                  </a:lnTo>
                  <a:lnTo>
                    <a:pt x="508" y="296"/>
                  </a:lnTo>
                  <a:lnTo>
                    <a:pt x="508" y="315"/>
                  </a:lnTo>
                  <a:lnTo>
                    <a:pt x="492" y="315"/>
                  </a:lnTo>
                  <a:lnTo>
                    <a:pt x="492" y="333"/>
                  </a:lnTo>
                  <a:lnTo>
                    <a:pt x="492" y="352"/>
                  </a:lnTo>
                  <a:lnTo>
                    <a:pt x="475" y="352"/>
                  </a:lnTo>
                  <a:lnTo>
                    <a:pt x="475" y="370"/>
                  </a:lnTo>
                  <a:lnTo>
                    <a:pt x="492" y="370"/>
                  </a:lnTo>
                  <a:lnTo>
                    <a:pt x="492" y="389"/>
                  </a:lnTo>
                  <a:lnTo>
                    <a:pt x="508" y="389"/>
                  </a:lnTo>
                  <a:lnTo>
                    <a:pt x="508" y="407"/>
                  </a:lnTo>
                  <a:lnTo>
                    <a:pt x="524" y="407"/>
                  </a:lnTo>
                  <a:lnTo>
                    <a:pt x="524" y="426"/>
                  </a:lnTo>
                  <a:lnTo>
                    <a:pt x="524" y="444"/>
                  </a:lnTo>
                  <a:lnTo>
                    <a:pt x="524" y="463"/>
                  </a:lnTo>
                  <a:lnTo>
                    <a:pt x="524" y="481"/>
                  </a:lnTo>
                  <a:lnTo>
                    <a:pt x="524" y="499"/>
                  </a:lnTo>
                  <a:lnTo>
                    <a:pt x="508" y="499"/>
                  </a:lnTo>
                  <a:lnTo>
                    <a:pt x="508" y="518"/>
                  </a:lnTo>
                  <a:lnTo>
                    <a:pt x="508" y="537"/>
                  </a:lnTo>
                  <a:lnTo>
                    <a:pt x="524" y="537"/>
                  </a:lnTo>
                  <a:lnTo>
                    <a:pt x="524" y="555"/>
                  </a:lnTo>
                  <a:lnTo>
                    <a:pt x="541" y="555"/>
                  </a:lnTo>
                  <a:lnTo>
                    <a:pt x="541" y="574"/>
                  </a:lnTo>
                  <a:lnTo>
                    <a:pt x="557" y="574"/>
                  </a:lnTo>
                  <a:lnTo>
                    <a:pt x="557" y="592"/>
                  </a:lnTo>
                  <a:lnTo>
                    <a:pt x="573" y="592"/>
                  </a:lnTo>
                  <a:lnTo>
                    <a:pt x="590" y="592"/>
                  </a:lnTo>
                  <a:lnTo>
                    <a:pt x="590" y="611"/>
                  </a:lnTo>
                  <a:lnTo>
                    <a:pt x="606" y="611"/>
                  </a:lnTo>
                  <a:lnTo>
                    <a:pt x="620" y="611"/>
                  </a:lnTo>
                  <a:lnTo>
                    <a:pt x="620" y="629"/>
                  </a:lnTo>
                  <a:lnTo>
                    <a:pt x="636" y="629"/>
                  </a:lnTo>
                  <a:lnTo>
                    <a:pt x="653" y="629"/>
                  </a:lnTo>
                  <a:lnTo>
                    <a:pt x="669" y="629"/>
                  </a:lnTo>
                  <a:lnTo>
                    <a:pt x="685" y="629"/>
                  </a:lnTo>
                  <a:lnTo>
                    <a:pt x="702" y="629"/>
                  </a:lnTo>
                  <a:lnTo>
                    <a:pt x="718" y="611"/>
                  </a:lnTo>
                  <a:lnTo>
                    <a:pt x="734" y="611"/>
                  </a:lnTo>
                  <a:lnTo>
                    <a:pt x="734" y="592"/>
                  </a:lnTo>
                  <a:lnTo>
                    <a:pt x="751" y="592"/>
                  </a:lnTo>
                  <a:lnTo>
                    <a:pt x="784" y="629"/>
                  </a:lnTo>
                  <a:lnTo>
                    <a:pt x="800" y="648"/>
                  </a:lnTo>
                  <a:lnTo>
                    <a:pt x="816" y="648"/>
                  </a:lnTo>
                  <a:lnTo>
                    <a:pt x="800" y="666"/>
                  </a:lnTo>
                  <a:lnTo>
                    <a:pt x="800" y="684"/>
                  </a:lnTo>
                  <a:lnTo>
                    <a:pt x="816" y="684"/>
                  </a:lnTo>
                  <a:lnTo>
                    <a:pt x="833" y="684"/>
                  </a:lnTo>
                  <a:lnTo>
                    <a:pt x="833" y="703"/>
                  </a:lnTo>
                  <a:lnTo>
                    <a:pt x="718" y="774"/>
                  </a:lnTo>
                  <a:lnTo>
                    <a:pt x="590" y="774"/>
                  </a:lnTo>
                  <a:lnTo>
                    <a:pt x="475" y="793"/>
                  </a:lnTo>
                  <a:lnTo>
                    <a:pt x="426" y="793"/>
                  </a:lnTo>
                  <a:lnTo>
                    <a:pt x="361" y="793"/>
                  </a:lnTo>
                  <a:lnTo>
                    <a:pt x="361" y="755"/>
                  </a:lnTo>
                  <a:lnTo>
                    <a:pt x="361" y="722"/>
                  </a:lnTo>
                  <a:lnTo>
                    <a:pt x="361" y="684"/>
                  </a:lnTo>
                  <a:lnTo>
                    <a:pt x="377" y="574"/>
                  </a:lnTo>
                  <a:lnTo>
                    <a:pt x="377" y="555"/>
                  </a:lnTo>
                  <a:lnTo>
                    <a:pt x="377" y="537"/>
                  </a:lnTo>
                  <a:lnTo>
                    <a:pt x="361" y="537"/>
                  </a:lnTo>
                  <a:lnTo>
                    <a:pt x="361" y="518"/>
                  </a:lnTo>
                  <a:lnTo>
                    <a:pt x="361" y="499"/>
                  </a:lnTo>
                  <a:lnTo>
                    <a:pt x="361" y="481"/>
                  </a:lnTo>
                  <a:lnTo>
                    <a:pt x="361" y="463"/>
                  </a:lnTo>
                  <a:lnTo>
                    <a:pt x="344" y="463"/>
                  </a:lnTo>
                  <a:lnTo>
                    <a:pt x="344" y="481"/>
                  </a:lnTo>
                  <a:lnTo>
                    <a:pt x="328" y="481"/>
                  </a:lnTo>
                  <a:lnTo>
                    <a:pt x="328" y="499"/>
                  </a:lnTo>
                  <a:lnTo>
                    <a:pt x="328" y="481"/>
                  </a:lnTo>
                  <a:lnTo>
                    <a:pt x="311" y="481"/>
                  </a:lnTo>
                  <a:lnTo>
                    <a:pt x="311" y="499"/>
                  </a:lnTo>
                  <a:lnTo>
                    <a:pt x="295" y="499"/>
                  </a:lnTo>
                  <a:lnTo>
                    <a:pt x="295" y="481"/>
                  </a:lnTo>
                  <a:lnTo>
                    <a:pt x="279" y="481"/>
                  </a:lnTo>
                  <a:lnTo>
                    <a:pt x="279" y="463"/>
                  </a:lnTo>
                  <a:lnTo>
                    <a:pt x="279" y="444"/>
                  </a:lnTo>
                  <a:lnTo>
                    <a:pt x="262" y="444"/>
                  </a:lnTo>
                  <a:lnTo>
                    <a:pt x="230" y="426"/>
                  </a:lnTo>
                  <a:lnTo>
                    <a:pt x="180" y="389"/>
                  </a:lnTo>
                  <a:lnTo>
                    <a:pt x="164" y="389"/>
                  </a:lnTo>
                  <a:lnTo>
                    <a:pt x="148" y="370"/>
                  </a:lnTo>
                  <a:lnTo>
                    <a:pt x="131" y="370"/>
                  </a:lnTo>
                  <a:lnTo>
                    <a:pt x="115" y="352"/>
                  </a:lnTo>
                  <a:lnTo>
                    <a:pt x="99" y="352"/>
                  </a:lnTo>
                  <a:lnTo>
                    <a:pt x="99" y="333"/>
                  </a:lnTo>
                  <a:lnTo>
                    <a:pt x="82" y="333"/>
                  </a:lnTo>
                  <a:lnTo>
                    <a:pt x="66" y="315"/>
                  </a:lnTo>
                  <a:lnTo>
                    <a:pt x="49" y="315"/>
                  </a:lnTo>
                  <a:lnTo>
                    <a:pt x="49" y="296"/>
                  </a:lnTo>
                  <a:lnTo>
                    <a:pt x="33" y="296"/>
                  </a:lnTo>
                  <a:lnTo>
                    <a:pt x="17" y="278"/>
                  </a:lnTo>
                  <a:lnTo>
                    <a:pt x="0" y="278"/>
                  </a:lnTo>
                  <a:lnTo>
                    <a:pt x="0" y="259"/>
                  </a:lnTo>
                  <a:lnTo>
                    <a:pt x="17" y="259"/>
                  </a:lnTo>
                  <a:lnTo>
                    <a:pt x="17" y="241"/>
                  </a:lnTo>
                  <a:lnTo>
                    <a:pt x="33" y="241"/>
                  </a:lnTo>
                  <a:lnTo>
                    <a:pt x="49" y="241"/>
                  </a:lnTo>
                  <a:lnTo>
                    <a:pt x="49" y="222"/>
                  </a:lnTo>
                  <a:lnTo>
                    <a:pt x="49" y="204"/>
                  </a:lnTo>
                  <a:lnTo>
                    <a:pt x="33" y="204"/>
                  </a:lnTo>
                  <a:lnTo>
                    <a:pt x="33" y="185"/>
                  </a:lnTo>
                  <a:lnTo>
                    <a:pt x="17" y="167"/>
                  </a:lnTo>
                  <a:lnTo>
                    <a:pt x="33" y="167"/>
                  </a:lnTo>
                  <a:lnTo>
                    <a:pt x="33" y="148"/>
                  </a:lnTo>
                  <a:lnTo>
                    <a:pt x="49" y="148"/>
                  </a:lnTo>
                  <a:lnTo>
                    <a:pt x="33" y="148"/>
                  </a:lnTo>
                  <a:lnTo>
                    <a:pt x="49" y="130"/>
                  </a:lnTo>
                  <a:lnTo>
                    <a:pt x="33" y="130"/>
                  </a:lnTo>
                  <a:lnTo>
                    <a:pt x="49" y="130"/>
                  </a:lnTo>
                  <a:lnTo>
                    <a:pt x="66" y="130"/>
                  </a:lnTo>
                  <a:lnTo>
                    <a:pt x="66" y="111"/>
                  </a:lnTo>
                  <a:lnTo>
                    <a:pt x="82" y="111"/>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35" name="Group 62"/>
          <p:cNvGrpSpPr>
            <a:grpSpLocks/>
          </p:cNvGrpSpPr>
          <p:nvPr/>
        </p:nvGrpSpPr>
        <p:grpSpPr bwMode="auto">
          <a:xfrm>
            <a:off x="2223269" y="2902059"/>
            <a:ext cx="624789" cy="476323"/>
            <a:chOff x="574" y="1626"/>
            <a:chExt cx="606" cy="462"/>
          </a:xfrm>
          <a:solidFill>
            <a:schemeClr val="accent5">
              <a:lumMod val="60000"/>
              <a:lumOff val="40000"/>
            </a:schemeClr>
          </a:solidFill>
        </p:grpSpPr>
        <p:sp>
          <p:nvSpPr>
            <p:cNvPr id="536" name="Freeform 64"/>
            <p:cNvSpPr>
              <a:spLocks/>
            </p:cNvSpPr>
            <p:nvPr/>
          </p:nvSpPr>
          <p:spPr bwMode="auto">
            <a:xfrm>
              <a:off x="574" y="1626"/>
              <a:ext cx="606" cy="462"/>
            </a:xfrm>
            <a:custGeom>
              <a:avLst/>
              <a:gdLst/>
              <a:ahLst/>
              <a:cxnLst>
                <a:cxn ang="0">
                  <a:pos x="180" y="37"/>
                </a:cxn>
                <a:cxn ang="0">
                  <a:pos x="262" y="37"/>
                </a:cxn>
                <a:cxn ang="0">
                  <a:pos x="295" y="37"/>
                </a:cxn>
                <a:cxn ang="0">
                  <a:pos x="312" y="19"/>
                </a:cxn>
                <a:cxn ang="0">
                  <a:pos x="312" y="19"/>
                </a:cxn>
                <a:cxn ang="0">
                  <a:pos x="344" y="19"/>
                </a:cxn>
                <a:cxn ang="0">
                  <a:pos x="361" y="0"/>
                </a:cxn>
                <a:cxn ang="0">
                  <a:pos x="377" y="19"/>
                </a:cxn>
                <a:cxn ang="0">
                  <a:pos x="394" y="0"/>
                </a:cxn>
                <a:cxn ang="0">
                  <a:pos x="410" y="19"/>
                </a:cxn>
                <a:cxn ang="0">
                  <a:pos x="410" y="55"/>
                </a:cxn>
                <a:cxn ang="0">
                  <a:pos x="426" y="74"/>
                </a:cxn>
                <a:cxn ang="0">
                  <a:pos x="426" y="111"/>
                </a:cxn>
                <a:cxn ang="0">
                  <a:pos x="443" y="129"/>
                </a:cxn>
                <a:cxn ang="0">
                  <a:pos x="459" y="148"/>
                </a:cxn>
                <a:cxn ang="0">
                  <a:pos x="492" y="148"/>
                </a:cxn>
                <a:cxn ang="0">
                  <a:pos x="508" y="129"/>
                </a:cxn>
                <a:cxn ang="0">
                  <a:pos x="508" y="166"/>
                </a:cxn>
                <a:cxn ang="0">
                  <a:pos x="508" y="203"/>
                </a:cxn>
                <a:cxn ang="0">
                  <a:pos x="508" y="240"/>
                </a:cxn>
                <a:cxn ang="0">
                  <a:pos x="525" y="259"/>
                </a:cxn>
                <a:cxn ang="0">
                  <a:pos x="541" y="277"/>
                </a:cxn>
                <a:cxn ang="0">
                  <a:pos x="541" y="314"/>
                </a:cxn>
                <a:cxn ang="0">
                  <a:pos x="557" y="333"/>
                </a:cxn>
                <a:cxn ang="0">
                  <a:pos x="574" y="351"/>
                </a:cxn>
                <a:cxn ang="0">
                  <a:pos x="557" y="370"/>
                </a:cxn>
                <a:cxn ang="0">
                  <a:pos x="574" y="388"/>
                </a:cxn>
                <a:cxn ang="0">
                  <a:pos x="590" y="407"/>
                </a:cxn>
                <a:cxn ang="0">
                  <a:pos x="590" y="444"/>
                </a:cxn>
                <a:cxn ang="0">
                  <a:pos x="606" y="462"/>
                </a:cxn>
                <a:cxn ang="0">
                  <a:pos x="574" y="462"/>
                </a:cxn>
                <a:cxn ang="0">
                  <a:pos x="525" y="462"/>
                </a:cxn>
                <a:cxn ang="0">
                  <a:pos x="459" y="462"/>
                </a:cxn>
                <a:cxn ang="0">
                  <a:pos x="344" y="462"/>
                </a:cxn>
                <a:cxn ang="0">
                  <a:pos x="246" y="444"/>
                </a:cxn>
                <a:cxn ang="0">
                  <a:pos x="213" y="444"/>
                </a:cxn>
                <a:cxn ang="0">
                  <a:pos x="213" y="444"/>
                </a:cxn>
                <a:cxn ang="0">
                  <a:pos x="213" y="425"/>
                </a:cxn>
                <a:cxn ang="0">
                  <a:pos x="197" y="407"/>
                </a:cxn>
                <a:cxn ang="0">
                  <a:pos x="180" y="388"/>
                </a:cxn>
                <a:cxn ang="0">
                  <a:pos x="164" y="370"/>
                </a:cxn>
                <a:cxn ang="0">
                  <a:pos x="164" y="333"/>
                </a:cxn>
                <a:cxn ang="0">
                  <a:pos x="148" y="314"/>
                </a:cxn>
                <a:cxn ang="0">
                  <a:pos x="131" y="296"/>
                </a:cxn>
                <a:cxn ang="0">
                  <a:pos x="115" y="277"/>
                </a:cxn>
                <a:cxn ang="0">
                  <a:pos x="98" y="259"/>
                </a:cxn>
                <a:cxn ang="0">
                  <a:pos x="98" y="259"/>
                </a:cxn>
                <a:cxn ang="0">
                  <a:pos x="98" y="259"/>
                </a:cxn>
                <a:cxn ang="0">
                  <a:pos x="82" y="240"/>
                </a:cxn>
                <a:cxn ang="0">
                  <a:pos x="82" y="240"/>
                </a:cxn>
                <a:cxn ang="0">
                  <a:pos x="82" y="222"/>
                </a:cxn>
                <a:cxn ang="0">
                  <a:pos x="49" y="222"/>
                </a:cxn>
                <a:cxn ang="0">
                  <a:pos x="17" y="222"/>
                </a:cxn>
                <a:cxn ang="0">
                  <a:pos x="17" y="222"/>
                </a:cxn>
                <a:cxn ang="0">
                  <a:pos x="0" y="203"/>
                </a:cxn>
                <a:cxn ang="0">
                  <a:pos x="17" y="185"/>
                </a:cxn>
                <a:cxn ang="0">
                  <a:pos x="33" y="166"/>
                </a:cxn>
                <a:cxn ang="0">
                  <a:pos x="17" y="148"/>
                </a:cxn>
                <a:cxn ang="0">
                  <a:pos x="33" y="129"/>
                </a:cxn>
                <a:cxn ang="0">
                  <a:pos x="49" y="111"/>
                </a:cxn>
                <a:cxn ang="0">
                  <a:pos x="49" y="74"/>
                </a:cxn>
                <a:cxn ang="0">
                  <a:pos x="66" y="55"/>
                </a:cxn>
              </a:cxnLst>
              <a:rect l="0" t="0" r="r" b="b"/>
              <a:pathLst>
                <a:path w="606" h="462">
                  <a:moveTo>
                    <a:pt x="66" y="55"/>
                  </a:moveTo>
                  <a:lnTo>
                    <a:pt x="180" y="37"/>
                  </a:lnTo>
                  <a:lnTo>
                    <a:pt x="246" y="37"/>
                  </a:lnTo>
                  <a:lnTo>
                    <a:pt x="262" y="37"/>
                  </a:lnTo>
                  <a:lnTo>
                    <a:pt x="279" y="37"/>
                  </a:lnTo>
                  <a:lnTo>
                    <a:pt x="295" y="37"/>
                  </a:lnTo>
                  <a:lnTo>
                    <a:pt x="295" y="19"/>
                  </a:lnTo>
                  <a:lnTo>
                    <a:pt x="312" y="19"/>
                  </a:lnTo>
                  <a:lnTo>
                    <a:pt x="312" y="0"/>
                  </a:lnTo>
                  <a:lnTo>
                    <a:pt x="312" y="19"/>
                  </a:lnTo>
                  <a:lnTo>
                    <a:pt x="328" y="19"/>
                  </a:lnTo>
                  <a:lnTo>
                    <a:pt x="344" y="19"/>
                  </a:lnTo>
                  <a:lnTo>
                    <a:pt x="344" y="0"/>
                  </a:lnTo>
                  <a:lnTo>
                    <a:pt x="361" y="0"/>
                  </a:lnTo>
                  <a:lnTo>
                    <a:pt x="377" y="0"/>
                  </a:lnTo>
                  <a:lnTo>
                    <a:pt x="377" y="19"/>
                  </a:lnTo>
                  <a:lnTo>
                    <a:pt x="377" y="0"/>
                  </a:lnTo>
                  <a:lnTo>
                    <a:pt x="394" y="0"/>
                  </a:lnTo>
                  <a:lnTo>
                    <a:pt x="410" y="0"/>
                  </a:lnTo>
                  <a:lnTo>
                    <a:pt x="410" y="19"/>
                  </a:lnTo>
                  <a:lnTo>
                    <a:pt x="410" y="37"/>
                  </a:lnTo>
                  <a:lnTo>
                    <a:pt x="410" y="55"/>
                  </a:lnTo>
                  <a:lnTo>
                    <a:pt x="426" y="55"/>
                  </a:lnTo>
                  <a:lnTo>
                    <a:pt x="426" y="74"/>
                  </a:lnTo>
                  <a:lnTo>
                    <a:pt x="426" y="92"/>
                  </a:lnTo>
                  <a:lnTo>
                    <a:pt x="426" y="111"/>
                  </a:lnTo>
                  <a:lnTo>
                    <a:pt x="443" y="111"/>
                  </a:lnTo>
                  <a:lnTo>
                    <a:pt x="443" y="129"/>
                  </a:lnTo>
                  <a:lnTo>
                    <a:pt x="443" y="148"/>
                  </a:lnTo>
                  <a:lnTo>
                    <a:pt x="459" y="148"/>
                  </a:lnTo>
                  <a:lnTo>
                    <a:pt x="475" y="148"/>
                  </a:lnTo>
                  <a:lnTo>
                    <a:pt x="492" y="148"/>
                  </a:lnTo>
                  <a:lnTo>
                    <a:pt x="492" y="129"/>
                  </a:lnTo>
                  <a:lnTo>
                    <a:pt x="508" y="129"/>
                  </a:lnTo>
                  <a:lnTo>
                    <a:pt x="508" y="148"/>
                  </a:lnTo>
                  <a:lnTo>
                    <a:pt x="508" y="166"/>
                  </a:lnTo>
                  <a:lnTo>
                    <a:pt x="508" y="185"/>
                  </a:lnTo>
                  <a:lnTo>
                    <a:pt x="508" y="203"/>
                  </a:lnTo>
                  <a:lnTo>
                    <a:pt x="508" y="222"/>
                  </a:lnTo>
                  <a:lnTo>
                    <a:pt x="508" y="240"/>
                  </a:lnTo>
                  <a:lnTo>
                    <a:pt x="525" y="240"/>
                  </a:lnTo>
                  <a:lnTo>
                    <a:pt x="525" y="259"/>
                  </a:lnTo>
                  <a:lnTo>
                    <a:pt x="541" y="259"/>
                  </a:lnTo>
                  <a:lnTo>
                    <a:pt x="541" y="277"/>
                  </a:lnTo>
                  <a:lnTo>
                    <a:pt x="541" y="296"/>
                  </a:lnTo>
                  <a:lnTo>
                    <a:pt x="541" y="314"/>
                  </a:lnTo>
                  <a:lnTo>
                    <a:pt x="557" y="314"/>
                  </a:lnTo>
                  <a:lnTo>
                    <a:pt x="557" y="333"/>
                  </a:lnTo>
                  <a:lnTo>
                    <a:pt x="574" y="333"/>
                  </a:lnTo>
                  <a:lnTo>
                    <a:pt x="574" y="351"/>
                  </a:lnTo>
                  <a:lnTo>
                    <a:pt x="557" y="351"/>
                  </a:lnTo>
                  <a:lnTo>
                    <a:pt x="557" y="370"/>
                  </a:lnTo>
                  <a:lnTo>
                    <a:pt x="557" y="388"/>
                  </a:lnTo>
                  <a:lnTo>
                    <a:pt x="574" y="388"/>
                  </a:lnTo>
                  <a:lnTo>
                    <a:pt x="574" y="407"/>
                  </a:lnTo>
                  <a:lnTo>
                    <a:pt x="590" y="407"/>
                  </a:lnTo>
                  <a:lnTo>
                    <a:pt x="590" y="425"/>
                  </a:lnTo>
                  <a:lnTo>
                    <a:pt x="590" y="444"/>
                  </a:lnTo>
                  <a:lnTo>
                    <a:pt x="606" y="444"/>
                  </a:lnTo>
                  <a:lnTo>
                    <a:pt x="606" y="462"/>
                  </a:lnTo>
                  <a:lnTo>
                    <a:pt x="590" y="462"/>
                  </a:lnTo>
                  <a:lnTo>
                    <a:pt x="574" y="462"/>
                  </a:lnTo>
                  <a:lnTo>
                    <a:pt x="557" y="462"/>
                  </a:lnTo>
                  <a:lnTo>
                    <a:pt x="525" y="462"/>
                  </a:lnTo>
                  <a:lnTo>
                    <a:pt x="492" y="462"/>
                  </a:lnTo>
                  <a:lnTo>
                    <a:pt x="459" y="462"/>
                  </a:lnTo>
                  <a:lnTo>
                    <a:pt x="410" y="462"/>
                  </a:lnTo>
                  <a:lnTo>
                    <a:pt x="344" y="462"/>
                  </a:lnTo>
                  <a:lnTo>
                    <a:pt x="279" y="444"/>
                  </a:lnTo>
                  <a:lnTo>
                    <a:pt x="246" y="444"/>
                  </a:lnTo>
                  <a:lnTo>
                    <a:pt x="230" y="444"/>
                  </a:lnTo>
                  <a:lnTo>
                    <a:pt x="213" y="444"/>
                  </a:lnTo>
                  <a:lnTo>
                    <a:pt x="213" y="425"/>
                  </a:lnTo>
                  <a:lnTo>
                    <a:pt x="213" y="444"/>
                  </a:lnTo>
                  <a:lnTo>
                    <a:pt x="197" y="425"/>
                  </a:lnTo>
                  <a:lnTo>
                    <a:pt x="213" y="425"/>
                  </a:lnTo>
                  <a:lnTo>
                    <a:pt x="213" y="407"/>
                  </a:lnTo>
                  <a:lnTo>
                    <a:pt x="197" y="407"/>
                  </a:lnTo>
                  <a:lnTo>
                    <a:pt x="197" y="388"/>
                  </a:lnTo>
                  <a:lnTo>
                    <a:pt x="180" y="388"/>
                  </a:lnTo>
                  <a:lnTo>
                    <a:pt x="164" y="388"/>
                  </a:lnTo>
                  <a:lnTo>
                    <a:pt x="164" y="370"/>
                  </a:lnTo>
                  <a:lnTo>
                    <a:pt x="164" y="351"/>
                  </a:lnTo>
                  <a:lnTo>
                    <a:pt x="164" y="333"/>
                  </a:lnTo>
                  <a:lnTo>
                    <a:pt x="148" y="333"/>
                  </a:lnTo>
                  <a:lnTo>
                    <a:pt x="148" y="314"/>
                  </a:lnTo>
                  <a:lnTo>
                    <a:pt x="131" y="314"/>
                  </a:lnTo>
                  <a:lnTo>
                    <a:pt x="131" y="296"/>
                  </a:lnTo>
                  <a:lnTo>
                    <a:pt x="115" y="296"/>
                  </a:lnTo>
                  <a:lnTo>
                    <a:pt x="115" y="277"/>
                  </a:lnTo>
                  <a:lnTo>
                    <a:pt x="115" y="259"/>
                  </a:lnTo>
                  <a:lnTo>
                    <a:pt x="98" y="259"/>
                  </a:lnTo>
                  <a:lnTo>
                    <a:pt x="98" y="277"/>
                  </a:lnTo>
                  <a:lnTo>
                    <a:pt x="98" y="259"/>
                  </a:lnTo>
                  <a:lnTo>
                    <a:pt x="98" y="240"/>
                  </a:lnTo>
                  <a:lnTo>
                    <a:pt x="98" y="259"/>
                  </a:lnTo>
                  <a:lnTo>
                    <a:pt x="82" y="259"/>
                  </a:lnTo>
                  <a:lnTo>
                    <a:pt x="82" y="240"/>
                  </a:lnTo>
                  <a:lnTo>
                    <a:pt x="98" y="240"/>
                  </a:lnTo>
                  <a:lnTo>
                    <a:pt x="82" y="240"/>
                  </a:lnTo>
                  <a:lnTo>
                    <a:pt x="98" y="222"/>
                  </a:lnTo>
                  <a:lnTo>
                    <a:pt x="82" y="222"/>
                  </a:lnTo>
                  <a:lnTo>
                    <a:pt x="66" y="222"/>
                  </a:lnTo>
                  <a:lnTo>
                    <a:pt x="49" y="222"/>
                  </a:lnTo>
                  <a:lnTo>
                    <a:pt x="33" y="222"/>
                  </a:lnTo>
                  <a:lnTo>
                    <a:pt x="17" y="222"/>
                  </a:lnTo>
                  <a:lnTo>
                    <a:pt x="17" y="240"/>
                  </a:lnTo>
                  <a:lnTo>
                    <a:pt x="17" y="222"/>
                  </a:lnTo>
                  <a:lnTo>
                    <a:pt x="0" y="222"/>
                  </a:lnTo>
                  <a:lnTo>
                    <a:pt x="0" y="203"/>
                  </a:lnTo>
                  <a:lnTo>
                    <a:pt x="17" y="203"/>
                  </a:lnTo>
                  <a:lnTo>
                    <a:pt x="17" y="185"/>
                  </a:lnTo>
                  <a:lnTo>
                    <a:pt x="33" y="185"/>
                  </a:lnTo>
                  <a:lnTo>
                    <a:pt x="33" y="166"/>
                  </a:lnTo>
                  <a:lnTo>
                    <a:pt x="17" y="166"/>
                  </a:lnTo>
                  <a:lnTo>
                    <a:pt x="17" y="148"/>
                  </a:lnTo>
                  <a:lnTo>
                    <a:pt x="33" y="148"/>
                  </a:lnTo>
                  <a:lnTo>
                    <a:pt x="33" y="129"/>
                  </a:lnTo>
                  <a:lnTo>
                    <a:pt x="49" y="129"/>
                  </a:lnTo>
                  <a:lnTo>
                    <a:pt x="49" y="111"/>
                  </a:lnTo>
                  <a:lnTo>
                    <a:pt x="49" y="92"/>
                  </a:lnTo>
                  <a:lnTo>
                    <a:pt x="49" y="74"/>
                  </a:lnTo>
                  <a:lnTo>
                    <a:pt x="66" y="74"/>
                  </a:lnTo>
                  <a:lnTo>
                    <a:pt x="66" y="5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7" name="Freeform 63"/>
            <p:cNvSpPr>
              <a:spLocks/>
            </p:cNvSpPr>
            <p:nvPr/>
          </p:nvSpPr>
          <p:spPr bwMode="auto">
            <a:xfrm>
              <a:off x="574" y="1626"/>
              <a:ext cx="606" cy="462"/>
            </a:xfrm>
            <a:custGeom>
              <a:avLst/>
              <a:gdLst/>
              <a:ahLst/>
              <a:cxnLst>
                <a:cxn ang="0">
                  <a:pos x="180" y="37"/>
                </a:cxn>
                <a:cxn ang="0">
                  <a:pos x="262" y="37"/>
                </a:cxn>
                <a:cxn ang="0">
                  <a:pos x="295" y="37"/>
                </a:cxn>
                <a:cxn ang="0">
                  <a:pos x="312" y="19"/>
                </a:cxn>
                <a:cxn ang="0">
                  <a:pos x="312" y="19"/>
                </a:cxn>
                <a:cxn ang="0">
                  <a:pos x="344" y="19"/>
                </a:cxn>
                <a:cxn ang="0">
                  <a:pos x="361" y="0"/>
                </a:cxn>
                <a:cxn ang="0">
                  <a:pos x="377" y="19"/>
                </a:cxn>
                <a:cxn ang="0">
                  <a:pos x="394" y="0"/>
                </a:cxn>
                <a:cxn ang="0">
                  <a:pos x="410" y="19"/>
                </a:cxn>
                <a:cxn ang="0">
                  <a:pos x="410" y="55"/>
                </a:cxn>
                <a:cxn ang="0">
                  <a:pos x="426" y="74"/>
                </a:cxn>
                <a:cxn ang="0">
                  <a:pos x="426" y="111"/>
                </a:cxn>
                <a:cxn ang="0">
                  <a:pos x="443" y="129"/>
                </a:cxn>
                <a:cxn ang="0">
                  <a:pos x="459" y="148"/>
                </a:cxn>
                <a:cxn ang="0">
                  <a:pos x="492" y="148"/>
                </a:cxn>
                <a:cxn ang="0">
                  <a:pos x="508" y="129"/>
                </a:cxn>
                <a:cxn ang="0">
                  <a:pos x="508" y="166"/>
                </a:cxn>
                <a:cxn ang="0">
                  <a:pos x="508" y="203"/>
                </a:cxn>
                <a:cxn ang="0">
                  <a:pos x="508" y="240"/>
                </a:cxn>
                <a:cxn ang="0">
                  <a:pos x="525" y="259"/>
                </a:cxn>
                <a:cxn ang="0">
                  <a:pos x="541" y="277"/>
                </a:cxn>
                <a:cxn ang="0">
                  <a:pos x="541" y="314"/>
                </a:cxn>
                <a:cxn ang="0">
                  <a:pos x="557" y="333"/>
                </a:cxn>
                <a:cxn ang="0">
                  <a:pos x="574" y="351"/>
                </a:cxn>
                <a:cxn ang="0">
                  <a:pos x="557" y="370"/>
                </a:cxn>
                <a:cxn ang="0">
                  <a:pos x="574" y="388"/>
                </a:cxn>
                <a:cxn ang="0">
                  <a:pos x="590" y="407"/>
                </a:cxn>
                <a:cxn ang="0">
                  <a:pos x="590" y="444"/>
                </a:cxn>
                <a:cxn ang="0">
                  <a:pos x="606" y="462"/>
                </a:cxn>
                <a:cxn ang="0">
                  <a:pos x="574" y="462"/>
                </a:cxn>
                <a:cxn ang="0">
                  <a:pos x="525" y="462"/>
                </a:cxn>
                <a:cxn ang="0">
                  <a:pos x="459" y="462"/>
                </a:cxn>
                <a:cxn ang="0">
                  <a:pos x="344" y="462"/>
                </a:cxn>
                <a:cxn ang="0">
                  <a:pos x="246" y="444"/>
                </a:cxn>
                <a:cxn ang="0">
                  <a:pos x="213" y="444"/>
                </a:cxn>
                <a:cxn ang="0">
                  <a:pos x="213" y="444"/>
                </a:cxn>
                <a:cxn ang="0">
                  <a:pos x="213" y="425"/>
                </a:cxn>
                <a:cxn ang="0">
                  <a:pos x="197" y="407"/>
                </a:cxn>
                <a:cxn ang="0">
                  <a:pos x="180" y="388"/>
                </a:cxn>
                <a:cxn ang="0">
                  <a:pos x="164" y="370"/>
                </a:cxn>
                <a:cxn ang="0">
                  <a:pos x="164" y="333"/>
                </a:cxn>
                <a:cxn ang="0">
                  <a:pos x="148" y="314"/>
                </a:cxn>
                <a:cxn ang="0">
                  <a:pos x="131" y="296"/>
                </a:cxn>
                <a:cxn ang="0">
                  <a:pos x="115" y="277"/>
                </a:cxn>
                <a:cxn ang="0">
                  <a:pos x="98" y="259"/>
                </a:cxn>
                <a:cxn ang="0">
                  <a:pos x="98" y="259"/>
                </a:cxn>
                <a:cxn ang="0">
                  <a:pos x="98" y="259"/>
                </a:cxn>
                <a:cxn ang="0">
                  <a:pos x="82" y="240"/>
                </a:cxn>
                <a:cxn ang="0">
                  <a:pos x="82" y="240"/>
                </a:cxn>
                <a:cxn ang="0">
                  <a:pos x="82" y="222"/>
                </a:cxn>
                <a:cxn ang="0">
                  <a:pos x="49" y="222"/>
                </a:cxn>
                <a:cxn ang="0">
                  <a:pos x="17" y="222"/>
                </a:cxn>
                <a:cxn ang="0">
                  <a:pos x="17" y="222"/>
                </a:cxn>
                <a:cxn ang="0">
                  <a:pos x="0" y="203"/>
                </a:cxn>
                <a:cxn ang="0">
                  <a:pos x="17" y="185"/>
                </a:cxn>
                <a:cxn ang="0">
                  <a:pos x="33" y="166"/>
                </a:cxn>
                <a:cxn ang="0">
                  <a:pos x="17" y="148"/>
                </a:cxn>
                <a:cxn ang="0">
                  <a:pos x="33" y="129"/>
                </a:cxn>
                <a:cxn ang="0">
                  <a:pos x="49" y="111"/>
                </a:cxn>
                <a:cxn ang="0">
                  <a:pos x="49" y="74"/>
                </a:cxn>
                <a:cxn ang="0">
                  <a:pos x="66" y="55"/>
                </a:cxn>
              </a:cxnLst>
              <a:rect l="0" t="0" r="r" b="b"/>
              <a:pathLst>
                <a:path w="606" h="462">
                  <a:moveTo>
                    <a:pt x="66" y="55"/>
                  </a:moveTo>
                  <a:lnTo>
                    <a:pt x="180" y="37"/>
                  </a:lnTo>
                  <a:lnTo>
                    <a:pt x="246" y="37"/>
                  </a:lnTo>
                  <a:lnTo>
                    <a:pt x="262" y="37"/>
                  </a:lnTo>
                  <a:lnTo>
                    <a:pt x="279" y="37"/>
                  </a:lnTo>
                  <a:lnTo>
                    <a:pt x="295" y="37"/>
                  </a:lnTo>
                  <a:lnTo>
                    <a:pt x="295" y="19"/>
                  </a:lnTo>
                  <a:lnTo>
                    <a:pt x="312" y="19"/>
                  </a:lnTo>
                  <a:lnTo>
                    <a:pt x="312" y="0"/>
                  </a:lnTo>
                  <a:lnTo>
                    <a:pt x="312" y="19"/>
                  </a:lnTo>
                  <a:lnTo>
                    <a:pt x="328" y="19"/>
                  </a:lnTo>
                  <a:lnTo>
                    <a:pt x="344" y="19"/>
                  </a:lnTo>
                  <a:lnTo>
                    <a:pt x="344" y="0"/>
                  </a:lnTo>
                  <a:lnTo>
                    <a:pt x="361" y="0"/>
                  </a:lnTo>
                  <a:lnTo>
                    <a:pt x="377" y="0"/>
                  </a:lnTo>
                  <a:lnTo>
                    <a:pt x="377" y="19"/>
                  </a:lnTo>
                  <a:lnTo>
                    <a:pt x="377" y="0"/>
                  </a:lnTo>
                  <a:lnTo>
                    <a:pt x="394" y="0"/>
                  </a:lnTo>
                  <a:lnTo>
                    <a:pt x="410" y="0"/>
                  </a:lnTo>
                  <a:lnTo>
                    <a:pt x="410" y="19"/>
                  </a:lnTo>
                  <a:lnTo>
                    <a:pt x="410" y="37"/>
                  </a:lnTo>
                  <a:lnTo>
                    <a:pt x="410" y="55"/>
                  </a:lnTo>
                  <a:lnTo>
                    <a:pt x="426" y="55"/>
                  </a:lnTo>
                  <a:lnTo>
                    <a:pt x="426" y="74"/>
                  </a:lnTo>
                  <a:lnTo>
                    <a:pt x="426" y="92"/>
                  </a:lnTo>
                  <a:lnTo>
                    <a:pt x="426" y="111"/>
                  </a:lnTo>
                  <a:lnTo>
                    <a:pt x="443" y="111"/>
                  </a:lnTo>
                  <a:lnTo>
                    <a:pt x="443" y="129"/>
                  </a:lnTo>
                  <a:lnTo>
                    <a:pt x="443" y="148"/>
                  </a:lnTo>
                  <a:lnTo>
                    <a:pt x="459" y="148"/>
                  </a:lnTo>
                  <a:lnTo>
                    <a:pt x="475" y="148"/>
                  </a:lnTo>
                  <a:lnTo>
                    <a:pt x="492" y="148"/>
                  </a:lnTo>
                  <a:lnTo>
                    <a:pt x="492" y="129"/>
                  </a:lnTo>
                  <a:lnTo>
                    <a:pt x="508" y="129"/>
                  </a:lnTo>
                  <a:lnTo>
                    <a:pt x="508" y="148"/>
                  </a:lnTo>
                  <a:lnTo>
                    <a:pt x="508" y="166"/>
                  </a:lnTo>
                  <a:lnTo>
                    <a:pt x="508" y="185"/>
                  </a:lnTo>
                  <a:lnTo>
                    <a:pt x="508" y="203"/>
                  </a:lnTo>
                  <a:lnTo>
                    <a:pt x="508" y="222"/>
                  </a:lnTo>
                  <a:lnTo>
                    <a:pt x="508" y="240"/>
                  </a:lnTo>
                  <a:lnTo>
                    <a:pt x="525" y="240"/>
                  </a:lnTo>
                  <a:lnTo>
                    <a:pt x="525" y="259"/>
                  </a:lnTo>
                  <a:lnTo>
                    <a:pt x="541" y="259"/>
                  </a:lnTo>
                  <a:lnTo>
                    <a:pt x="541" y="277"/>
                  </a:lnTo>
                  <a:lnTo>
                    <a:pt x="541" y="296"/>
                  </a:lnTo>
                  <a:lnTo>
                    <a:pt x="541" y="314"/>
                  </a:lnTo>
                  <a:lnTo>
                    <a:pt x="557" y="314"/>
                  </a:lnTo>
                  <a:lnTo>
                    <a:pt x="557" y="333"/>
                  </a:lnTo>
                  <a:lnTo>
                    <a:pt x="574" y="333"/>
                  </a:lnTo>
                  <a:lnTo>
                    <a:pt x="574" y="351"/>
                  </a:lnTo>
                  <a:lnTo>
                    <a:pt x="557" y="351"/>
                  </a:lnTo>
                  <a:lnTo>
                    <a:pt x="557" y="370"/>
                  </a:lnTo>
                  <a:lnTo>
                    <a:pt x="557" y="388"/>
                  </a:lnTo>
                  <a:lnTo>
                    <a:pt x="574" y="388"/>
                  </a:lnTo>
                  <a:lnTo>
                    <a:pt x="574" y="407"/>
                  </a:lnTo>
                  <a:lnTo>
                    <a:pt x="590" y="407"/>
                  </a:lnTo>
                  <a:lnTo>
                    <a:pt x="590" y="425"/>
                  </a:lnTo>
                  <a:lnTo>
                    <a:pt x="590" y="444"/>
                  </a:lnTo>
                  <a:lnTo>
                    <a:pt x="606" y="444"/>
                  </a:lnTo>
                  <a:lnTo>
                    <a:pt x="606" y="462"/>
                  </a:lnTo>
                  <a:lnTo>
                    <a:pt x="590" y="462"/>
                  </a:lnTo>
                  <a:lnTo>
                    <a:pt x="574" y="462"/>
                  </a:lnTo>
                  <a:lnTo>
                    <a:pt x="557" y="462"/>
                  </a:lnTo>
                  <a:lnTo>
                    <a:pt x="525" y="462"/>
                  </a:lnTo>
                  <a:lnTo>
                    <a:pt x="492" y="462"/>
                  </a:lnTo>
                  <a:lnTo>
                    <a:pt x="459" y="462"/>
                  </a:lnTo>
                  <a:lnTo>
                    <a:pt x="410" y="462"/>
                  </a:lnTo>
                  <a:lnTo>
                    <a:pt x="344" y="462"/>
                  </a:lnTo>
                  <a:lnTo>
                    <a:pt x="279" y="444"/>
                  </a:lnTo>
                  <a:lnTo>
                    <a:pt x="246" y="444"/>
                  </a:lnTo>
                  <a:lnTo>
                    <a:pt x="230" y="444"/>
                  </a:lnTo>
                  <a:lnTo>
                    <a:pt x="213" y="444"/>
                  </a:lnTo>
                  <a:lnTo>
                    <a:pt x="213" y="425"/>
                  </a:lnTo>
                  <a:lnTo>
                    <a:pt x="213" y="444"/>
                  </a:lnTo>
                  <a:lnTo>
                    <a:pt x="197" y="425"/>
                  </a:lnTo>
                  <a:lnTo>
                    <a:pt x="213" y="425"/>
                  </a:lnTo>
                  <a:lnTo>
                    <a:pt x="213" y="407"/>
                  </a:lnTo>
                  <a:lnTo>
                    <a:pt x="197" y="407"/>
                  </a:lnTo>
                  <a:lnTo>
                    <a:pt x="197" y="388"/>
                  </a:lnTo>
                  <a:lnTo>
                    <a:pt x="180" y="388"/>
                  </a:lnTo>
                  <a:lnTo>
                    <a:pt x="164" y="388"/>
                  </a:lnTo>
                  <a:lnTo>
                    <a:pt x="164" y="370"/>
                  </a:lnTo>
                  <a:lnTo>
                    <a:pt x="164" y="351"/>
                  </a:lnTo>
                  <a:lnTo>
                    <a:pt x="164" y="333"/>
                  </a:lnTo>
                  <a:lnTo>
                    <a:pt x="148" y="333"/>
                  </a:lnTo>
                  <a:lnTo>
                    <a:pt x="148" y="314"/>
                  </a:lnTo>
                  <a:lnTo>
                    <a:pt x="131" y="314"/>
                  </a:lnTo>
                  <a:lnTo>
                    <a:pt x="131" y="296"/>
                  </a:lnTo>
                  <a:lnTo>
                    <a:pt x="115" y="296"/>
                  </a:lnTo>
                  <a:lnTo>
                    <a:pt x="115" y="277"/>
                  </a:lnTo>
                  <a:lnTo>
                    <a:pt x="115" y="259"/>
                  </a:lnTo>
                  <a:lnTo>
                    <a:pt x="98" y="259"/>
                  </a:lnTo>
                  <a:lnTo>
                    <a:pt x="98" y="277"/>
                  </a:lnTo>
                  <a:lnTo>
                    <a:pt x="98" y="259"/>
                  </a:lnTo>
                  <a:lnTo>
                    <a:pt x="98" y="240"/>
                  </a:lnTo>
                  <a:lnTo>
                    <a:pt x="98" y="259"/>
                  </a:lnTo>
                  <a:lnTo>
                    <a:pt x="82" y="259"/>
                  </a:lnTo>
                  <a:lnTo>
                    <a:pt x="82" y="240"/>
                  </a:lnTo>
                  <a:lnTo>
                    <a:pt x="98" y="240"/>
                  </a:lnTo>
                  <a:lnTo>
                    <a:pt x="82" y="240"/>
                  </a:lnTo>
                  <a:lnTo>
                    <a:pt x="98" y="222"/>
                  </a:lnTo>
                  <a:lnTo>
                    <a:pt x="82" y="222"/>
                  </a:lnTo>
                  <a:lnTo>
                    <a:pt x="66" y="222"/>
                  </a:lnTo>
                  <a:lnTo>
                    <a:pt x="49" y="222"/>
                  </a:lnTo>
                  <a:lnTo>
                    <a:pt x="33" y="222"/>
                  </a:lnTo>
                  <a:lnTo>
                    <a:pt x="17" y="222"/>
                  </a:lnTo>
                  <a:lnTo>
                    <a:pt x="17" y="240"/>
                  </a:lnTo>
                  <a:lnTo>
                    <a:pt x="17" y="222"/>
                  </a:lnTo>
                  <a:lnTo>
                    <a:pt x="0" y="222"/>
                  </a:lnTo>
                  <a:lnTo>
                    <a:pt x="0" y="203"/>
                  </a:lnTo>
                  <a:lnTo>
                    <a:pt x="17" y="203"/>
                  </a:lnTo>
                  <a:lnTo>
                    <a:pt x="17" y="185"/>
                  </a:lnTo>
                  <a:lnTo>
                    <a:pt x="33" y="185"/>
                  </a:lnTo>
                  <a:lnTo>
                    <a:pt x="33" y="166"/>
                  </a:lnTo>
                  <a:lnTo>
                    <a:pt x="17" y="166"/>
                  </a:lnTo>
                  <a:lnTo>
                    <a:pt x="17" y="148"/>
                  </a:lnTo>
                  <a:lnTo>
                    <a:pt x="33" y="148"/>
                  </a:lnTo>
                  <a:lnTo>
                    <a:pt x="33" y="129"/>
                  </a:lnTo>
                  <a:lnTo>
                    <a:pt x="49" y="129"/>
                  </a:lnTo>
                  <a:lnTo>
                    <a:pt x="49" y="111"/>
                  </a:lnTo>
                  <a:lnTo>
                    <a:pt x="49" y="92"/>
                  </a:lnTo>
                  <a:lnTo>
                    <a:pt x="49" y="74"/>
                  </a:lnTo>
                  <a:lnTo>
                    <a:pt x="66" y="74"/>
                  </a:lnTo>
                  <a:lnTo>
                    <a:pt x="66" y="5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38" name="Group 59"/>
          <p:cNvGrpSpPr>
            <a:grpSpLocks/>
          </p:cNvGrpSpPr>
          <p:nvPr/>
        </p:nvGrpSpPr>
        <p:grpSpPr bwMode="auto">
          <a:xfrm>
            <a:off x="1636627" y="2919586"/>
            <a:ext cx="639223" cy="420649"/>
            <a:chOff x="5" y="1643"/>
            <a:chExt cx="620" cy="408"/>
          </a:xfrm>
          <a:solidFill>
            <a:schemeClr val="accent5">
              <a:lumMod val="60000"/>
              <a:lumOff val="40000"/>
            </a:schemeClr>
          </a:solidFill>
        </p:grpSpPr>
        <p:sp>
          <p:nvSpPr>
            <p:cNvPr id="539" name="Freeform 61"/>
            <p:cNvSpPr>
              <a:spLocks/>
            </p:cNvSpPr>
            <p:nvPr/>
          </p:nvSpPr>
          <p:spPr bwMode="auto">
            <a:xfrm>
              <a:off x="5" y="1643"/>
              <a:ext cx="620" cy="408"/>
            </a:xfrm>
            <a:custGeom>
              <a:avLst/>
              <a:gdLst/>
              <a:ahLst/>
              <a:cxnLst>
                <a:cxn ang="0">
                  <a:pos x="65" y="56"/>
                </a:cxn>
                <a:cxn ang="0">
                  <a:pos x="98" y="38"/>
                </a:cxn>
                <a:cxn ang="0">
                  <a:pos x="115" y="38"/>
                </a:cxn>
                <a:cxn ang="0">
                  <a:pos x="147" y="56"/>
                </a:cxn>
                <a:cxn ang="0">
                  <a:pos x="196" y="56"/>
                </a:cxn>
                <a:cxn ang="0">
                  <a:pos x="213" y="56"/>
                </a:cxn>
                <a:cxn ang="0">
                  <a:pos x="246" y="38"/>
                </a:cxn>
                <a:cxn ang="0">
                  <a:pos x="278" y="19"/>
                </a:cxn>
                <a:cxn ang="0">
                  <a:pos x="311" y="0"/>
                </a:cxn>
                <a:cxn ang="0">
                  <a:pos x="311" y="56"/>
                </a:cxn>
                <a:cxn ang="0">
                  <a:pos x="311" y="75"/>
                </a:cxn>
                <a:cxn ang="0">
                  <a:pos x="344" y="93"/>
                </a:cxn>
                <a:cxn ang="0">
                  <a:pos x="377" y="112"/>
                </a:cxn>
                <a:cxn ang="0">
                  <a:pos x="377" y="93"/>
                </a:cxn>
                <a:cxn ang="0">
                  <a:pos x="426" y="93"/>
                </a:cxn>
                <a:cxn ang="0">
                  <a:pos x="442" y="93"/>
                </a:cxn>
                <a:cxn ang="0">
                  <a:pos x="475" y="75"/>
                </a:cxn>
                <a:cxn ang="0">
                  <a:pos x="492" y="75"/>
                </a:cxn>
                <a:cxn ang="0">
                  <a:pos x="508" y="75"/>
                </a:cxn>
                <a:cxn ang="0">
                  <a:pos x="524" y="75"/>
                </a:cxn>
                <a:cxn ang="0">
                  <a:pos x="571" y="75"/>
                </a:cxn>
                <a:cxn ang="0">
                  <a:pos x="620" y="75"/>
                </a:cxn>
                <a:cxn ang="0">
                  <a:pos x="620" y="93"/>
                </a:cxn>
                <a:cxn ang="0">
                  <a:pos x="603" y="130"/>
                </a:cxn>
                <a:cxn ang="0">
                  <a:pos x="603" y="149"/>
                </a:cxn>
                <a:cxn ang="0">
                  <a:pos x="587" y="186"/>
                </a:cxn>
                <a:cxn ang="0">
                  <a:pos x="571" y="186"/>
                </a:cxn>
                <a:cxn ang="0">
                  <a:pos x="541" y="204"/>
                </a:cxn>
                <a:cxn ang="0">
                  <a:pos x="508" y="223"/>
                </a:cxn>
                <a:cxn ang="0">
                  <a:pos x="508" y="204"/>
                </a:cxn>
                <a:cxn ang="0">
                  <a:pos x="475" y="223"/>
                </a:cxn>
                <a:cxn ang="0">
                  <a:pos x="459" y="223"/>
                </a:cxn>
                <a:cxn ang="0">
                  <a:pos x="459" y="242"/>
                </a:cxn>
                <a:cxn ang="0">
                  <a:pos x="426" y="260"/>
                </a:cxn>
                <a:cxn ang="0">
                  <a:pos x="410" y="297"/>
                </a:cxn>
                <a:cxn ang="0">
                  <a:pos x="377" y="316"/>
                </a:cxn>
                <a:cxn ang="0">
                  <a:pos x="344" y="353"/>
                </a:cxn>
                <a:cxn ang="0">
                  <a:pos x="360" y="353"/>
                </a:cxn>
                <a:cxn ang="0">
                  <a:pos x="360" y="371"/>
                </a:cxn>
                <a:cxn ang="0">
                  <a:pos x="328" y="390"/>
                </a:cxn>
                <a:cxn ang="0">
                  <a:pos x="295" y="408"/>
                </a:cxn>
                <a:cxn ang="0">
                  <a:pos x="115" y="408"/>
                </a:cxn>
                <a:cxn ang="0">
                  <a:pos x="0" y="353"/>
                </a:cxn>
                <a:cxn ang="0">
                  <a:pos x="33" y="149"/>
                </a:cxn>
                <a:cxn ang="0">
                  <a:pos x="33" y="75"/>
                </a:cxn>
              </a:cxnLst>
              <a:rect l="0" t="0" r="r" b="b"/>
              <a:pathLst>
                <a:path w="620" h="408">
                  <a:moveTo>
                    <a:pt x="49" y="75"/>
                  </a:moveTo>
                  <a:lnTo>
                    <a:pt x="49" y="56"/>
                  </a:lnTo>
                  <a:lnTo>
                    <a:pt x="65" y="56"/>
                  </a:lnTo>
                  <a:lnTo>
                    <a:pt x="82" y="56"/>
                  </a:lnTo>
                  <a:lnTo>
                    <a:pt x="82" y="38"/>
                  </a:lnTo>
                  <a:lnTo>
                    <a:pt x="98" y="38"/>
                  </a:lnTo>
                  <a:lnTo>
                    <a:pt x="98" y="19"/>
                  </a:lnTo>
                  <a:lnTo>
                    <a:pt x="115" y="19"/>
                  </a:lnTo>
                  <a:lnTo>
                    <a:pt x="115" y="38"/>
                  </a:lnTo>
                  <a:lnTo>
                    <a:pt x="131" y="38"/>
                  </a:lnTo>
                  <a:lnTo>
                    <a:pt x="131" y="56"/>
                  </a:lnTo>
                  <a:lnTo>
                    <a:pt x="147" y="56"/>
                  </a:lnTo>
                  <a:lnTo>
                    <a:pt x="164" y="56"/>
                  </a:lnTo>
                  <a:lnTo>
                    <a:pt x="180" y="56"/>
                  </a:lnTo>
                  <a:lnTo>
                    <a:pt x="196" y="56"/>
                  </a:lnTo>
                  <a:lnTo>
                    <a:pt x="196" y="75"/>
                  </a:lnTo>
                  <a:lnTo>
                    <a:pt x="196" y="56"/>
                  </a:lnTo>
                  <a:lnTo>
                    <a:pt x="213" y="56"/>
                  </a:lnTo>
                  <a:lnTo>
                    <a:pt x="229" y="56"/>
                  </a:lnTo>
                  <a:lnTo>
                    <a:pt x="246" y="56"/>
                  </a:lnTo>
                  <a:lnTo>
                    <a:pt x="246" y="38"/>
                  </a:lnTo>
                  <a:lnTo>
                    <a:pt x="262" y="38"/>
                  </a:lnTo>
                  <a:lnTo>
                    <a:pt x="278" y="38"/>
                  </a:lnTo>
                  <a:lnTo>
                    <a:pt x="278" y="19"/>
                  </a:lnTo>
                  <a:lnTo>
                    <a:pt x="295" y="19"/>
                  </a:lnTo>
                  <a:lnTo>
                    <a:pt x="295" y="0"/>
                  </a:lnTo>
                  <a:lnTo>
                    <a:pt x="311" y="0"/>
                  </a:lnTo>
                  <a:lnTo>
                    <a:pt x="311" y="19"/>
                  </a:lnTo>
                  <a:lnTo>
                    <a:pt x="311" y="38"/>
                  </a:lnTo>
                  <a:lnTo>
                    <a:pt x="311" y="56"/>
                  </a:lnTo>
                  <a:lnTo>
                    <a:pt x="328" y="56"/>
                  </a:lnTo>
                  <a:lnTo>
                    <a:pt x="328" y="75"/>
                  </a:lnTo>
                  <a:lnTo>
                    <a:pt x="311" y="75"/>
                  </a:lnTo>
                  <a:lnTo>
                    <a:pt x="328" y="75"/>
                  </a:lnTo>
                  <a:lnTo>
                    <a:pt x="328" y="93"/>
                  </a:lnTo>
                  <a:lnTo>
                    <a:pt x="344" y="93"/>
                  </a:lnTo>
                  <a:lnTo>
                    <a:pt x="344" y="112"/>
                  </a:lnTo>
                  <a:lnTo>
                    <a:pt x="360" y="112"/>
                  </a:lnTo>
                  <a:lnTo>
                    <a:pt x="377" y="112"/>
                  </a:lnTo>
                  <a:lnTo>
                    <a:pt x="377" y="93"/>
                  </a:lnTo>
                  <a:lnTo>
                    <a:pt x="377" y="112"/>
                  </a:lnTo>
                  <a:lnTo>
                    <a:pt x="377" y="93"/>
                  </a:lnTo>
                  <a:lnTo>
                    <a:pt x="393" y="93"/>
                  </a:lnTo>
                  <a:lnTo>
                    <a:pt x="410" y="93"/>
                  </a:lnTo>
                  <a:lnTo>
                    <a:pt x="426" y="93"/>
                  </a:lnTo>
                  <a:lnTo>
                    <a:pt x="426" y="75"/>
                  </a:lnTo>
                  <a:lnTo>
                    <a:pt x="426" y="93"/>
                  </a:lnTo>
                  <a:lnTo>
                    <a:pt x="442" y="93"/>
                  </a:lnTo>
                  <a:lnTo>
                    <a:pt x="442" y="75"/>
                  </a:lnTo>
                  <a:lnTo>
                    <a:pt x="459" y="75"/>
                  </a:lnTo>
                  <a:lnTo>
                    <a:pt x="475" y="75"/>
                  </a:lnTo>
                  <a:lnTo>
                    <a:pt x="475" y="56"/>
                  </a:lnTo>
                  <a:lnTo>
                    <a:pt x="492" y="56"/>
                  </a:lnTo>
                  <a:lnTo>
                    <a:pt x="492" y="75"/>
                  </a:lnTo>
                  <a:lnTo>
                    <a:pt x="508" y="75"/>
                  </a:lnTo>
                  <a:lnTo>
                    <a:pt x="508" y="56"/>
                  </a:lnTo>
                  <a:lnTo>
                    <a:pt x="508" y="75"/>
                  </a:lnTo>
                  <a:lnTo>
                    <a:pt x="524" y="75"/>
                  </a:lnTo>
                  <a:lnTo>
                    <a:pt x="524" y="56"/>
                  </a:lnTo>
                  <a:lnTo>
                    <a:pt x="524" y="75"/>
                  </a:lnTo>
                  <a:lnTo>
                    <a:pt x="541" y="75"/>
                  </a:lnTo>
                  <a:lnTo>
                    <a:pt x="557" y="75"/>
                  </a:lnTo>
                  <a:lnTo>
                    <a:pt x="571" y="75"/>
                  </a:lnTo>
                  <a:lnTo>
                    <a:pt x="587" y="75"/>
                  </a:lnTo>
                  <a:lnTo>
                    <a:pt x="603" y="75"/>
                  </a:lnTo>
                  <a:lnTo>
                    <a:pt x="620" y="75"/>
                  </a:lnTo>
                  <a:lnTo>
                    <a:pt x="603" y="75"/>
                  </a:lnTo>
                  <a:lnTo>
                    <a:pt x="620" y="75"/>
                  </a:lnTo>
                  <a:lnTo>
                    <a:pt x="620" y="93"/>
                  </a:lnTo>
                  <a:lnTo>
                    <a:pt x="620" y="112"/>
                  </a:lnTo>
                  <a:lnTo>
                    <a:pt x="603" y="112"/>
                  </a:lnTo>
                  <a:lnTo>
                    <a:pt x="603" y="130"/>
                  </a:lnTo>
                  <a:lnTo>
                    <a:pt x="587" y="130"/>
                  </a:lnTo>
                  <a:lnTo>
                    <a:pt x="587" y="149"/>
                  </a:lnTo>
                  <a:lnTo>
                    <a:pt x="603" y="149"/>
                  </a:lnTo>
                  <a:lnTo>
                    <a:pt x="603" y="167"/>
                  </a:lnTo>
                  <a:lnTo>
                    <a:pt x="587" y="167"/>
                  </a:lnTo>
                  <a:lnTo>
                    <a:pt x="587" y="186"/>
                  </a:lnTo>
                  <a:lnTo>
                    <a:pt x="571" y="186"/>
                  </a:lnTo>
                  <a:lnTo>
                    <a:pt x="571" y="204"/>
                  </a:lnTo>
                  <a:lnTo>
                    <a:pt x="571" y="186"/>
                  </a:lnTo>
                  <a:lnTo>
                    <a:pt x="557" y="186"/>
                  </a:lnTo>
                  <a:lnTo>
                    <a:pt x="557" y="204"/>
                  </a:lnTo>
                  <a:lnTo>
                    <a:pt x="541" y="204"/>
                  </a:lnTo>
                  <a:lnTo>
                    <a:pt x="524" y="204"/>
                  </a:lnTo>
                  <a:lnTo>
                    <a:pt x="508" y="204"/>
                  </a:lnTo>
                  <a:lnTo>
                    <a:pt x="508" y="223"/>
                  </a:lnTo>
                  <a:lnTo>
                    <a:pt x="508" y="204"/>
                  </a:lnTo>
                  <a:lnTo>
                    <a:pt x="508" y="223"/>
                  </a:lnTo>
                  <a:lnTo>
                    <a:pt x="508" y="204"/>
                  </a:lnTo>
                  <a:lnTo>
                    <a:pt x="508" y="223"/>
                  </a:lnTo>
                  <a:lnTo>
                    <a:pt x="492" y="223"/>
                  </a:lnTo>
                  <a:lnTo>
                    <a:pt x="475" y="223"/>
                  </a:lnTo>
                  <a:lnTo>
                    <a:pt x="475" y="204"/>
                  </a:lnTo>
                  <a:lnTo>
                    <a:pt x="475" y="223"/>
                  </a:lnTo>
                  <a:lnTo>
                    <a:pt x="459" y="223"/>
                  </a:lnTo>
                  <a:lnTo>
                    <a:pt x="442" y="223"/>
                  </a:lnTo>
                  <a:lnTo>
                    <a:pt x="442" y="242"/>
                  </a:lnTo>
                  <a:lnTo>
                    <a:pt x="459" y="242"/>
                  </a:lnTo>
                  <a:lnTo>
                    <a:pt x="442" y="242"/>
                  </a:lnTo>
                  <a:lnTo>
                    <a:pt x="442" y="260"/>
                  </a:lnTo>
                  <a:lnTo>
                    <a:pt x="426" y="260"/>
                  </a:lnTo>
                  <a:lnTo>
                    <a:pt x="426" y="279"/>
                  </a:lnTo>
                  <a:lnTo>
                    <a:pt x="410" y="279"/>
                  </a:lnTo>
                  <a:lnTo>
                    <a:pt x="410" y="297"/>
                  </a:lnTo>
                  <a:lnTo>
                    <a:pt x="393" y="297"/>
                  </a:lnTo>
                  <a:lnTo>
                    <a:pt x="393" y="316"/>
                  </a:lnTo>
                  <a:lnTo>
                    <a:pt x="377" y="316"/>
                  </a:lnTo>
                  <a:lnTo>
                    <a:pt x="360" y="334"/>
                  </a:lnTo>
                  <a:lnTo>
                    <a:pt x="344" y="334"/>
                  </a:lnTo>
                  <a:lnTo>
                    <a:pt x="344" y="353"/>
                  </a:lnTo>
                  <a:lnTo>
                    <a:pt x="360" y="353"/>
                  </a:lnTo>
                  <a:lnTo>
                    <a:pt x="344" y="353"/>
                  </a:lnTo>
                  <a:lnTo>
                    <a:pt x="360" y="353"/>
                  </a:lnTo>
                  <a:lnTo>
                    <a:pt x="344" y="353"/>
                  </a:lnTo>
                  <a:lnTo>
                    <a:pt x="360" y="353"/>
                  </a:lnTo>
                  <a:lnTo>
                    <a:pt x="360" y="371"/>
                  </a:lnTo>
                  <a:lnTo>
                    <a:pt x="344" y="371"/>
                  </a:lnTo>
                  <a:lnTo>
                    <a:pt x="344" y="390"/>
                  </a:lnTo>
                  <a:lnTo>
                    <a:pt x="328" y="390"/>
                  </a:lnTo>
                  <a:lnTo>
                    <a:pt x="311" y="390"/>
                  </a:lnTo>
                  <a:lnTo>
                    <a:pt x="311" y="408"/>
                  </a:lnTo>
                  <a:lnTo>
                    <a:pt x="295" y="408"/>
                  </a:lnTo>
                  <a:lnTo>
                    <a:pt x="229" y="408"/>
                  </a:lnTo>
                  <a:lnTo>
                    <a:pt x="180" y="408"/>
                  </a:lnTo>
                  <a:lnTo>
                    <a:pt x="115" y="408"/>
                  </a:lnTo>
                  <a:lnTo>
                    <a:pt x="0" y="390"/>
                  </a:lnTo>
                  <a:lnTo>
                    <a:pt x="0" y="371"/>
                  </a:lnTo>
                  <a:lnTo>
                    <a:pt x="0" y="353"/>
                  </a:lnTo>
                  <a:lnTo>
                    <a:pt x="16" y="260"/>
                  </a:lnTo>
                  <a:lnTo>
                    <a:pt x="33" y="167"/>
                  </a:lnTo>
                  <a:lnTo>
                    <a:pt x="33" y="149"/>
                  </a:lnTo>
                  <a:lnTo>
                    <a:pt x="33" y="130"/>
                  </a:lnTo>
                  <a:lnTo>
                    <a:pt x="33" y="93"/>
                  </a:lnTo>
                  <a:lnTo>
                    <a:pt x="33" y="75"/>
                  </a:lnTo>
                  <a:lnTo>
                    <a:pt x="49" y="7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0" name="Freeform 60"/>
            <p:cNvSpPr>
              <a:spLocks/>
            </p:cNvSpPr>
            <p:nvPr/>
          </p:nvSpPr>
          <p:spPr bwMode="auto">
            <a:xfrm>
              <a:off x="5" y="1643"/>
              <a:ext cx="620" cy="408"/>
            </a:xfrm>
            <a:custGeom>
              <a:avLst/>
              <a:gdLst/>
              <a:ahLst/>
              <a:cxnLst>
                <a:cxn ang="0">
                  <a:pos x="65" y="56"/>
                </a:cxn>
                <a:cxn ang="0">
                  <a:pos x="98" y="38"/>
                </a:cxn>
                <a:cxn ang="0">
                  <a:pos x="115" y="38"/>
                </a:cxn>
                <a:cxn ang="0">
                  <a:pos x="147" y="56"/>
                </a:cxn>
                <a:cxn ang="0">
                  <a:pos x="196" y="56"/>
                </a:cxn>
                <a:cxn ang="0">
                  <a:pos x="213" y="56"/>
                </a:cxn>
                <a:cxn ang="0">
                  <a:pos x="246" y="38"/>
                </a:cxn>
                <a:cxn ang="0">
                  <a:pos x="278" y="19"/>
                </a:cxn>
                <a:cxn ang="0">
                  <a:pos x="311" y="0"/>
                </a:cxn>
                <a:cxn ang="0">
                  <a:pos x="311" y="56"/>
                </a:cxn>
                <a:cxn ang="0">
                  <a:pos x="311" y="75"/>
                </a:cxn>
                <a:cxn ang="0">
                  <a:pos x="344" y="93"/>
                </a:cxn>
                <a:cxn ang="0">
                  <a:pos x="377" y="112"/>
                </a:cxn>
                <a:cxn ang="0">
                  <a:pos x="377" y="93"/>
                </a:cxn>
                <a:cxn ang="0">
                  <a:pos x="426" y="93"/>
                </a:cxn>
                <a:cxn ang="0">
                  <a:pos x="442" y="93"/>
                </a:cxn>
                <a:cxn ang="0">
                  <a:pos x="475" y="75"/>
                </a:cxn>
                <a:cxn ang="0">
                  <a:pos x="492" y="75"/>
                </a:cxn>
                <a:cxn ang="0">
                  <a:pos x="508" y="75"/>
                </a:cxn>
                <a:cxn ang="0">
                  <a:pos x="524" y="75"/>
                </a:cxn>
                <a:cxn ang="0">
                  <a:pos x="571" y="75"/>
                </a:cxn>
                <a:cxn ang="0">
                  <a:pos x="620" y="75"/>
                </a:cxn>
                <a:cxn ang="0">
                  <a:pos x="620" y="93"/>
                </a:cxn>
                <a:cxn ang="0">
                  <a:pos x="603" y="130"/>
                </a:cxn>
                <a:cxn ang="0">
                  <a:pos x="603" y="149"/>
                </a:cxn>
                <a:cxn ang="0">
                  <a:pos x="587" y="186"/>
                </a:cxn>
                <a:cxn ang="0">
                  <a:pos x="571" y="186"/>
                </a:cxn>
                <a:cxn ang="0">
                  <a:pos x="541" y="204"/>
                </a:cxn>
                <a:cxn ang="0">
                  <a:pos x="508" y="223"/>
                </a:cxn>
                <a:cxn ang="0">
                  <a:pos x="508" y="204"/>
                </a:cxn>
                <a:cxn ang="0">
                  <a:pos x="475" y="223"/>
                </a:cxn>
                <a:cxn ang="0">
                  <a:pos x="459" y="223"/>
                </a:cxn>
                <a:cxn ang="0">
                  <a:pos x="459" y="242"/>
                </a:cxn>
                <a:cxn ang="0">
                  <a:pos x="426" y="260"/>
                </a:cxn>
                <a:cxn ang="0">
                  <a:pos x="410" y="297"/>
                </a:cxn>
                <a:cxn ang="0">
                  <a:pos x="377" y="316"/>
                </a:cxn>
                <a:cxn ang="0">
                  <a:pos x="344" y="353"/>
                </a:cxn>
                <a:cxn ang="0">
                  <a:pos x="360" y="353"/>
                </a:cxn>
                <a:cxn ang="0">
                  <a:pos x="360" y="371"/>
                </a:cxn>
                <a:cxn ang="0">
                  <a:pos x="328" y="390"/>
                </a:cxn>
                <a:cxn ang="0">
                  <a:pos x="295" y="408"/>
                </a:cxn>
                <a:cxn ang="0">
                  <a:pos x="115" y="408"/>
                </a:cxn>
                <a:cxn ang="0">
                  <a:pos x="0" y="353"/>
                </a:cxn>
                <a:cxn ang="0">
                  <a:pos x="33" y="149"/>
                </a:cxn>
                <a:cxn ang="0">
                  <a:pos x="33" y="75"/>
                </a:cxn>
              </a:cxnLst>
              <a:rect l="0" t="0" r="r" b="b"/>
              <a:pathLst>
                <a:path w="620" h="408">
                  <a:moveTo>
                    <a:pt x="49" y="75"/>
                  </a:moveTo>
                  <a:lnTo>
                    <a:pt x="49" y="56"/>
                  </a:lnTo>
                  <a:lnTo>
                    <a:pt x="65" y="56"/>
                  </a:lnTo>
                  <a:lnTo>
                    <a:pt x="82" y="56"/>
                  </a:lnTo>
                  <a:lnTo>
                    <a:pt x="82" y="38"/>
                  </a:lnTo>
                  <a:lnTo>
                    <a:pt x="98" y="38"/>
                  </a:lnTo>
                  <a:lnTo>
                    <a:pt x="98" y="19"/>
                  </a:lnTo>
                  <a:lnTo>
                    <a:pt x="115" y="19"/>
                  </a:lnTo>
                  <a:lnTo>
                    <a:pt x="115" y="38"/>
                  </a:lnTo>
                  <a:lnTo>
                    <a:pt x="131" y="38"/>
                  </a:lnTo>
                  <a:lnTo>
                    <a:pt x="131" y="56"/>
                  </a:lnTo>
                  <a:lnTo>
                    <a:pt x="147" y="56"/>
                  </a:lnTo>
                  <a:lnTo>
                    <a:pt x="164" y="56"/>
                  </a:lnTo>
                  <a:lnTo>
                    <a:pt x="180" y="56"/>
                  </a:lnTo>
                  <a:lnTo>
                    <a:pt x="196" y="56"/>
                  </a:lnTo>
                  <a:lnTo>
                    <a:pt x="196" y="75"/>
                  </a:lnTo>
                  <a:lnTo>
                    <a:pt x="196" y="56"/>
                  </a:lnTo>
                  <a:lnTo>
                    <a:pt x="213" y="56"/>
                  </a:lnTo>
                  <a:lnTo>
                    <a:pt x="229" y="56"/>
                  </a:lnTo>
                  <a:lnTo>
                    <a:pt x="246" y="56"/>
                  </a:lnTo>
                  <a:lnTo>
                    <a:pt x="246" y="38"/>
                  </a:lnTo>
                  <a:lnTo>
                    <a:pt x="262" y="38"/>
                  </a:lnTo>
                  <a:lnTo>
                    <a:pt x="278" y="38"/>
                  </a:lnTo>
                  <a:lnTo>
                    <a:pt x="278" y="19"/>
                  </a:lnTo>
                  <a:lnTo>
                    <a:pt x="295" y="19"/>
                  </a:lnTo>
                  <a:lnTo>
                    <a:pt x="295" y="0"/>
                  </a:lnTo>
                  <a:lnTo>
                    <a:pt x="311" y="0"/>
                  </a:lnTo>
                  <a:lnTo>
                    <a:pt x="311" y="19"/>
                  </a:lnTo>
                  <a:lnTo>
                    <a:pt x="311" y="38"/>
                  </a:lnTo>
                  <a:lnTo>
                    <a:pt x="311" y="56"/>
                  </a:lnTo>
                  <a:lnTo>
                    <a:pt x="328" y="56"/>
                  </a:lnTo>
                  <a:lnTo>
                    <a:pt x="328" y="75"/>
                  </a:lnTo>
                  <a:lnTo>
                    <a:pt x="311" y="75"/>
                  </a:lnTo>
                  <a:lnTo>
                    <a:pt x="328" y="75"/>
                  </a:lnTo>
                  <a:lnTo>
                    <a:pt x="328" y="93"/>
                  </a:lnTo>
                  <a:lnTo>
                    <a:pt x="344" y="93"/>
                  </a:lnTo>
                  <a:lnTo>
                    <a:pt x="344" y="112"/>
                  </a:lnTo>
                  <a:lnTo>
                    <a:pt x="360" y="112"/>
                  </a:lnTo>
                  <a:lnTo>
                    <a:pt x="377" y="112"/>
                  </a:lnTo>
                  <a:lnTo>
                    <a:pt x="377" y="93"/>
                  </a:lnTo>
                  <a:lnTo>
                    <a:pt x="377" y="112"/>
                  </a:lnTo>
                  <a:lnTo>
                    <a:pt x="377" y="93"/>
                  </a:lnTo>
                  <a:lnTo>
                    <a:pt x="393" y="93"/>
                  </a:lnTo>
                  <a:lnTo>
                    <a:pt x="410" y="93"/>
                  </a:lnTo>
                  <a:lnTo>
                    <a:pt x="426" y="93"/>
                  </a:lnTo>
                  <a:lnTo>
                    <a:pt x="426" y="75"/>
                  </a:lnTo>
                  <a:lnTo>
                    <a:pt x="426" y="93"/>
                  </a:lnTo>
                  <a:lnTo>
                    <a:pt x="442" y="93"/>
                  </a:lnTo>
                  <a:lnTo>
                    <a:pt x="442" y="75"/>
                  </a:lnTo>
                  <a:lnTo>
                    <a:pt x="459" y="75"/>
                  </a:lnTo>
                  <a:lnTo>
                    <a:pt x="475" y="75"/>
                  </a:lnTo>
                  <a:lnTo>
                    <a:pt x="475" y="56"/>
                  </a:lnTo>
                  <a:lnTo>
                    <a:pt x="492" y="56"/>
                  </a:lnTo>
                  <a:lnTo>
                    <a:pt x="492" y="75"/>
                  </a:lnTo>
                  <a:lnTo>
                    <a:pt x="508" y="75"/>
                  </a:lnTo>
                  <a:lnTo>
                    <a:pt x="508" y="56"/>
                  </a:lnTo>
                  <a:lnTo>
                    <a:pt x="508" y="75"/>
                  </a:lnTo>
                  <a:lnTo>
                    <a:pt x="524" y="75"/>
                  </a:lnTo>
                  <a:lnTo>
                    <a:pt x="524" y="56"/>
                  </a:lnTo>
                  <a:lnTo>
                    <a:pt x="524" y="75"/>
                  </a:lnTo>
                  <a:lnTo>
                    <a:pt x="541" y="75"/>
                  </a:lnTo>
                  <a:lnTo>
                    <a:pt x="557" y="75"/>
                  </a:lnTo>
                  <a:lnTo>
                    <a:pt x="571" y="75"/>
                  </a:lnTo>
                  <a:lnTo>
                    <a:pt x="587" y="75"/>
                  </a:lnTo>
                  <a:lnTo>
                    <a:pt x="603" y="75"/>
                  </a:lnTo>
                  <a:lnTo>
                    <a:pt x="620" y="75"/>
                  </a:lnTo>
                  <a:lnTo>
                    <a:pt x="603" y="75"/>
                  </a:lnTo>
                  <a:lnTo>
                    <a:pt x="620" y="75"/>
                  </a:lnTo>
                  <a:lnTo>
                    <a:pt x="620" y="93"/>
                  </a:lnTo>
                  <a:lnTo>
                    <a:pt x="620" y="112"/>
                  </a:lnTo>
                  <a:lnTo>
                    <a:pt x="603" y="112"/>
                  </a:lnTo>
                  <a:lnTo>
                    <a:pt x="603" y="130"/>
                  </a:lnTo>
                  <a:lnTo>
                    <a:pt x="587" y="130"/>
                  </a:lnTo>
                  <a:lnTo>
                    <a:pt x="587" y="149"/>
                  </a:lnTo>
                  <a:lnTo>
                    <a:pt x="603" y="149"/>
                  </a:lnTo>
                  <a:lnTo>
                    <a:pt x="603" y="167"/>
                  </a:lnTo>
                  <a:lnTo>
                    <a:pt x="587" y="167"/>
                  </a:lnTo>
                  <a:lnTo>
                    <a:pt x="587" y="186"/>
                  </a:lnTo>
                  <a:lnTo>
                    <a:pt x="571" y="186"/>
                  </a:lnTo>
                  <a:lnTo>
                    <a:pt x="571" y="204"/>
                  </a:lnTo>
                  <a:lnTo>
                    <a:pt x="571" y="186"/>
                  </a:lnTo>
                  <a:lnTo>
                    <a:pt x="557" y="186"/>
                  </a:lnTo>
                  <a:lnTo>
                    <a:pt x="557" y="204"/>
                  </a:lnTo>
                  <a:lnTo>
                    <a:pt x="541" y="204"/>
                  </a:lnTo>
                  <a:lnTo>
                    <a:pt x="524" y="204"/>
                  </a:lnTo>
                  <a:lnTo>
                    <a:pt x="508" y="204"/>
                  </a:lnTo>
                  <a:lnTo>
                    <a:pt x="508" y="223"/>
                  </a:lnTo>
                  <a:lnTo>
                    <a:pt x="508" y="204"/>
                  </a:lnTo>
                  <a:lnTo>
                    <a:pt x="508" y="223"/>
                  </a:lnTo>
                  <a:lnTo>
                    <a:pt x="508" y="204"/>
                  </a:lnTo>
                  <a:lnTo>
                    <a:pt x="508" y="223"/>
                  </a:lnTo>
                  <a:lnTo>
                    <a:pt x="492" y="223"/>
                  </a:lnTo>
                  <a:lnTo>
                    <a:pt x="475" y="223"/>
                  </a:lnTo>
                  <a:lnTo>
                    <a:pt x="475" y="204"/>
                  </a:lnTo>
                  <a:lnTo>
                    <a:pt x="475" y="223"/>
                  </a:lnTo>
                  <a:lnTo>
                    <a:pt x="459" y="223"/>
                  </a:lnTo>
                  <a:lnTo>
                    <a:pt x="442" y="223"/>
                  </a:lnTo>
                  <a:lnTo>
                    <a:pt x="442" y="242"/>
                  </a:lnTo>
                  <a:lnTo>
                    <a:pt x="459" y="242"/>
                  </a:lnTo>
                  <a:lnTo>
                    <a:pt x="442" y="242"/>
                  </a:lnTo>
                  <a:lnTo>
                    <a:pt x="442" y="260"/>
                  </a:lnTo>
                  <a:lnTo>
                    <a:pt x="426" y="260"/>
                  </a:lnTo>
                  <a:lnTo>
                    <a:pt x="426" y="279"/>
                  </a:lnTo>
                  <a:lnTo>
                    <a:pt x="410" y="279"/>
                  </a:lnTo>
                  <a:lnTo>
                    <a:pt x="410" y="297"/>
                  </a:lnTo>
                  <a:lnTo>
                    <a:pt x="393" y="297"/>
                  </a:lnTo>
                  <a:lnTo>
                    <a:pt x="393" y="316"/>
                  </a:lnTo>
                  <a:lnTo>
                    <a:pt x="377" y="316"/>
                  </a:lnTo>
                  <a:lnTo>
                    <a:pt x="360" y="334"/>
                  </a:lnTo>
                  <a:lnTo>
                    <a:pt x="344" y="334"/>
                  </a:lnTo>
                  <a:lnTo>
                    <a:pt x="344" y="353"/>
                  </a:lnTo>
                  <a:lnTo>
                    <a:pt x="360" y="353"/>
                  </a:lnTo>
                  <a:lnTo>
                    <a:pt x="344" y="353"/>
                  </a:lnTo>
                  <a:lnTo>
                    <a:pt x="360" y="353"/>
                  </a:lnTo>
                  <a:lnTo>
                    <a:pt x="344" y="353"/>
                  </a:lnTo>
                  <a:lnTo>
                    <a:pt x="360" y="353"/>
                  </a:lnTo>
                  <a:lnTo>
                    <a:pt x="360" y="371"/>
                  </a:lnTo>
                  <a:lnTo>
                    <a:pt x="344" y="371"/>
                  </a:lnTo>
                  <a:lnTo>
                    <a:pt x="344" y="390"/>
                  </a:lnTo>
                  <a:lnTo>
                    <a:pt x="328" y="390"/>
                  </a:lnTo>
                  <a:lnTo>
                    <a:pt x="311" y="390"/>
                  </a:lnTo>
                  <a:lnTo>
                    <a:pt x="311" y="408"/>
                  </a:lnTo>
                  <a:lnTo>
                    <a:pt x="295" y="408"/>
                  </a:lnTo>
                  <a:lnTo>
                    <a:pt x="229" y="408"/>
                  </a:lnTo>
                  <a:lnTo>
                    <a:pt x="180" y="408"/>
                  </a:lnTo>
                  <a:lnTo>
                    <a:pt x="115" y="408"/>
                  </a:lnTo>
                  <a:lnTo>
                    <a:pt x="0" y="390"/>
                  </a:lnTo>
                  <a:lnTo>
                    <a:pt x="0" y="371"/>
                  </a:lnTo>
                  <a:lnTo>
                    <a:pt x="0" y="353"/>
                  </a:lnTo>
                  <a:lnTo>
                    <a:pt x="16" y="260"/>
                  </a:lnTo>
                  <a:lnTo>
                    <a:pt x="33" y="167"/>
                  </a:lnTo>
                  <a:lnTo>
                    <a:pt x="33" y="149"/>
                  </a:lnTo>
                  <a:lnTo>
                    <a:pt x="33" y="130"/>
                  </a:lnTo>
                  <a:lnTo>
                    <a:pt x="33" y="93"/>
                  </a:lnTo>
                  <a:lnTo>
                    <a:pt x="33" y="75"/>
                  </a:lnTo>
                  <a:lnTo>
                    <a:pt x="49" y="75"/>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41" name="Group 56"/>
          <p:cNvGrpSpPr>
            <a:grpSpLocks/>
          </p:cNvGrpSpPr>
          <p:nvPr/>
        </p:nvGrpSpPr>
        <p:grpSpPr bwMode="auto">
          <a:xfrm>
            <a:off x="9002122" y="2940206"/>
            <a:ext cx="689742" cy="571175"/>
            <a:chOff x="7149" y="1663"/>
            <a:chExt cx="669" cy="554"/>
          </a:xfrm>
          <a:solidFill>
            <a:schemeClr val="accent5">
              <a:lumMod val="60000"/>
              <a:lumOff val="40000"/>
            </a:schemeClr>
          </a:solidFill>
        </p:grpSpPr>
        <p:sp>
          <p:nvSpPr>
            <p:cNvPr id="542" name="Freeform 58"/>
            <p:cNvSpPr>
              <a:spLocks/>
            </p:cNvSpPr>
            <p:nvPr/>
          </p:nvSpPr>
          <p:spPr bwMode="auto">
            <a:xfrm>
              <a:off x="7149" y="1663"/>
              <a:ext cx="669" cy="554"/>
            </a:xfrm>
            <a:custGeom>
              <a:avLst/>
              <a:gdLst/>
              <a:ahLst/>
              <a:cxnLst>
                <a:cxn ang="0">
                  <a:pos x="144" y="203"/>
                </a:cxn>
                <a:cxn ang="0">
                  <a:pos x="210" y="185"/>
                </a:cxn>
                <a:cxn ang="0">
                  <a:pos x="341" y="166"/>
                </a:cxn>
                <a:cxn ang="0">
                  <a:pos x="357" y="111"/>
                </a:cxn>
                <a:cxn ang="0">
                  <a:pos x="357" y="74"/>
                </a:cxn>
                <a:cxn ang="0">
                  <a:pos x="357" y="37"/>
                </a:cxn>
                <a:cxn ang="0">
                  <a:pos x="390" y="0"/>
                </a:cxn>
                <a:cxn ang="0">
                  <a:pos x="439" y="19"/>
                </a:cxn>
                <a:cxn ang="0">
                  <a:pos x="472" y="19"/>
                </a:cxn>
                <a:cxn ang="0">
                  <a:pos x="505" y="19"/>
                </a:cxn>
                <a:cxn ang="0">
                  <a:pos x="521" y="37"/>
                </a:cxn>
                <a:cxn ang="0">
                  <a:pos x="619" y="148"/>
                </a:cxn>
                <a:cxn ang="0">
                  <a:pos x="603" y="258"/>
                </a:cxn>
                <a:cxn ang="0">
                  <a:pos x="439" y="369"/>
                </a:cxn>
                <a:cxn ang="0">
                  <a:pos x="357" y="443"/>
                </a:cxn>
                <a:cxn ang="0">
                  <a:pos x="275" y="516"/>
                </a:cxn>
                <a:cxn ang="0">
                  <a:pos x="259" y="535"/>
                </a:cxn>
                <a:cxn ang="0">
                  <a:pos x="226" y="554"/>
                </a:cxn>
                <a:cxn ang="0">
                  <a:pos x="194" y="554"/>
                </a:cxn>
                <a:cxn ang="0">
                  <a:pos x="161" y="554"/>
                </a:cxn>
                <a:cxn ang="0">
                  <a:pos x="144" y="535"/>
                </a:cxn>
                <a:cxn ang="0">
                  <a:pos x="114" y="535"/>
                </a:cxn>
                <a:cxn ang="0">
                  <a:pos x="98" y="516"/>
                </a:cxn>
                <a:cxn ang="0">
                  <a:pos x="82" y="498"/>
                </a:cxn>
                <a:cxn ang="0">
                  <a:pos x="65" y="479"/>
                </a:cxn>
                <a:cxn ang="0">
                  <a:pos x="49" y="461"/>
                </a:cxn>
                <a:cxn ang="0">
                  <a:pos x="33" y="443"/>
                </a:cxn>
                <a:cxn ang="0">
                  <a:pos x="49" y="425"/>
                </a:cxn>
                <a:cxn ang="0">
                  <a:pos x="49" y="387"/>
                </a:cxn>
                <a:cxn ang="0">
                  <a:pos x="49" y="350"/>
                </a:cxn>
                <a:cxn ang="0">
                  <a:pos x="33" y="332"/>
                </a:cxn>
                <a:cxn ang="0">
                  <a:pos x="16" y="314"/>
                </a:cxn>
                <a:cxn ang="0">
                  <a:pos x="0" y="295"/>
                </a:cxn>
                <a:cxn ang="0">
                  <a:pos x="16" y="277"/>
                </a:cxn>
                <a:cxn ang="0">
                  <a:pos x="16" y="240"/>
                </a:cxn>
                <a:cxn ang="0">
                  <a:pos x="33" y="221"/>
                </a:cxn>
                <a:cxn ang="0">
                  <a:pos x="49" y="203"/>
                </a:cxn>
                <a:cxn ang="0">
                  <a:pos x="65" y="185"/>
                </a:cxn>
                <a:cxn ang="0">
                  <a:pos x="82" y="166"/>
                </a:cxn>
                <a:cxn ang="0">
                  <a:pos x="98" y="148"/>
                </a:cxn>
              </a:cxnLst>
              <a:rect l="0" t="0" r="r" b="b"/>
              <a:pathLst>
                <a:path w="669" h="554">
                  <a:moveTo>
                    <a:pt x="98" y="148"/>
                  </a:moveTo>
                  <a:lnTo>
                    <a:pt x="144" y="203"/>
                  </a:lnTo>
                  <a:lnTo>
                    <a:pt x="194" y="185"/>
                  </a:lnTo>
                  <a:lnTo>
                    <a:pt x="210" y="185"/>
                  </a:lnTo>
                  <a:lnTo>
                    <a:pt x="226" y="185"/>
                  </a:lnTo>
                  <a:lnTo>
                    <a:pt x="341" y="166"/>
                  </a:lnTo>
                  <a:lnTo>
                    <a:pt x="357" y="129"/>
                  </a:lnTo>
                  <a:lnTo>
                    <a:pt x="357" y="111"/>
                  </a:lnTo>
                  <a:lnTo>
                    <a:pt x="357" y="92"/>
                  </a:lnTo>
                  <a:lnTo>
                    <a:pt x="357" y="74"/>
                  </a:lnTo>
                  <a:lnTo>
                    <a:pt x="357" y="55"/>
                  </a:lnTo>
                  <a:lnTo>
                    <a:pt x="357" y="37"/>
                  </a:lnTo>
                  <a:lnTo>
                    <a:pt x="374" y="37"/>
                  </a:lnTo>
                  <a:lnTo>
                    <a:pt x="390" y="0"/>
                  </a:lnTo>
                  <a:lnTo>
                    <a:pt x="423" y="0"/>
                  </a:lnTo>
                  <a:lnTo>
                    <a:pt x="439" y="19"/>
                  </a:lnTo>
                  <a:lnTo>
                    <a:pt x="456" y="19"/>
                  </a:lnTo>
                  <a:lnTo>
                    <a:pt x="472" y="19"/>
                  </a:lnTo>
                  <a:lnTo>
                    <a:pt x="488" y="19"/>
                  </a:lnTo>
                  <a:lnTo>
                    <a:pt x="505" y="19"/>
                  </a:lnTo>
                  <a:lnTo>
                    <a:pt x="505" y="37"/>
                  </a:lnTo>
                  <a:lnTo>
                    <a:pt x="521" y="37"/>
                  </a:lnTo>
                  <a:lnTo>
                    <a:pt x="537" y="37"/>
                  </a:lnTo>
                  <a:lnTo>
                    <a:pt x="619" y="148"/>
                  </a:lnTo>
                  <a:lnTo>
                    <a:pt x="669" y="203"/>
                  </a:lnTo>
                  <a:lnTo>
                    <a:pt x="603" y="258"/>
                  </a:lnTo>
                  <a:lnTo>
                    <a:pt x="537" y="295"/>
                  </a:lnTo>
                  <a:lnTo>
                    <a:pt x="439" y="369"/>
                  </a:lnTo>
                  <a:lnTo>
                    <a:pt x="390" y="425"/>
                  </a:lnTo>
                  <a:lnTo>
                    <a:pt x="357" y="443"/>
                  </a:lnTo>
                  <a:lnTo>
                    <a:pt x="308" y="479"/>
                  </a:lnTo>
                  <a:lnTo>
                    <a:pt x="275" y="516"/>
                  </a:lnTo>
                  <a:lnTo>
                    <a:pt x="259" y="516"/>
                  </a:lnTo>
                  <a:lnTo>
                    <a:pt x="259" y="535"/>
                  </a:lnTo>
                  <a:lnTo>
                    <a:pt x="243" y="535"/>
                  </a:lnTo>
                  <a:lnTo>
                    <a:pt x="226" y="554"/>
                  </a:lnTo>
                  <a:lnTo>
                    <a:pt x="210" y="554"/>
                  </a:lnTo>
                  <a:lnTo>
                    <a:pt x="194" y="554"/>
                  </a:lnTo>
                  <a:lnTo>
                    <a:pt x="177" y="554"/>
                  </a:lnTo>
                  <a:lnTo>
                    <a:pt x="161" y="554"/>
                  </a:lnTo>
                  <a:lnTo>
                    <a:pt x="144" y="554"/>
                  </a:lnTo>
                  <a:lnTo>
                    <a:pt x="144" y="535"/>
                  </a:lnTo>
                  <a:lnTo>
                    <a:pt x="131" y="535"/>
                  </a:lnTo>
                  <a:lnTo>
                    <a:pt x="114" y="535"/>
                  </a:lnTo>
                  <a:lnTo>
                    <a:pt x="114" y="516"/>
                  </a:lnTo>
                  <a:lnTo>
                    <a:pt x="98" y="516"/>
                  </a:lnTo>
                  <a:lnTo>
                    <a:pt x="82" y="516"/>
                  </a:lnTo>
                  <a:lnTo>
                    <a:pt x="82" y="498"/>
                  </a:lnTo>
                  <a:lnTo>
                    <a:pt x="65" y="498"/>
                  </a:lnTo>
                  <a:lnTo>
                    <a:pt x="65" y="479"/>
                  </a:lnTo>
                  <a:lnTo>
                    <a:pt x="49" y="479"/>
                  </a:lnTo>
                  <a:lnTo>
                    <a:pt x="49" y="461"/>
                  </a:lnTo>
                  <a:lnTo>
                    <a:pt x="33" y="461"/>
                  </a:lnTo>
                  <a:lnTo>
                    <a:pt x="33" y="443"/>
                  </a:lnTo>
                  <a:lnTo>
                    <a:pt x="33" y="425"/>
                  </a:lnTo>
                  <a:lnTo>
                    <a:pt x="49" y="425"/>
                  </a:lnTo>
                  <a:lnTo>
                    <a:pt x="49" y="406"/>
                  </a:lnTo>
                  <a:lnTo>
                    <a:pt x="49" y="387"/>
                  </a:lnTo>
                  <a:lnTo>
                    <a:pt x="49" y="369"/>
                  </a:lnTo>
                  <a:lnTo>
                    <a:pt x="49" y="350"/>
                  </a:lnTo>
                  <a:lnTo>
                    <a:pt x="49" y="332"/>
                  </a:lnTo>
                  <a:lnTo>
                    <a:pt x="33" y="332"/>
                  </a:lnTo>
                  <a:lnTo>
                    <a:pt x="33" y="314"/>
                  </a:lnTo>
                  <a:lnTo>
                    <a:pt x="16" y="314"/>
                  </a:lnTo>
                  <a:lnTo>
                    <a:pt x="16" y="295"/>
                  </a:lnTo>
                  <a:lnTo>
                    <a:pt x="0" y="295"/>
                  </a:lnTo>
                  <a:lnTo>
                    <a:pt x="0" y="277"/>
                  </a:lnTo>
                  <a:lnTo>
                    <a:pt x="16" y="277"/>
                  </a:lnTo>
                  <a:lnTo>
                    <a:pt x="16" y="258"/>
                  </a:lnTo>
                  <a:lnTo>
                    <a:pt x="16" y="240"/>
                  </a:lnTo>
                  <a:lnTo>
                    <a:pt x="33" y="240"/>
                  </a:lnTo>
                  <a:lnTo>
                    <a:pt x="33" y="221"/>
                  </a:lnTo>
                  <a:lnTo>
                    <a:pt x="49" y="221"/>
                  </a:lnTo>
                  <a:lnTo>
                    <a:pt x="49" y="203"/>
                  </a:lnTo>
                  <a:lnTo>
                    <a:pt x="49" y="185"/>
                  </a:lnTo>
                  <a:lnTo>
                    <a:pt x="65" y="185"/>
                  </a:lnTo>
                  <a:lnTo>
                    <a:pt x="82" y="185"/>
                  </a:lnTo>
                  <a:lnTo>
                    <a:pt x="82" y="166"/>
                  </a:lnTo>
                  <a:lnTo>
                    <a:pt x="82" y="148"/>
                  </a:lnTo>
                  <a:lnTo>
                    <a:pt x="98" y="14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3" name="Freeform 57"/>
            <p:cNvSpPr>
              <a:spLocks/>
            </p:cNvSpPr>
            <p:nvPr/>
          </p:nvSpPr>
          <p:spPr bwMode="auto">
            <a:xfrm>
              <a:off x="7149" y="1663"/>
              <a:ext cx="669" cy="554"/>
            </a:xfrm>
            <a:custGeom>
              <a:avLst/>
              <a:gdLst/>
              <a:ahLst/>
              <a:cxnLst>
                <a:cxn ang="0">
                  <a:pos x="144" y="203"/>
                </a:cxn>
                <a:cxn ang="0">
                  <a:pos x="210" y="185"/>
                </a:cxn>
                <a:cxn ang="0">
                  <a:pos x="341" y="166"/>
                </a:cxn>
                <a:cxn ang="0">
                  <a:pos x="357" y="111"/>
                </a:cxn>
                <a:cxn ang="0">
                  <a:pos x="357" y="74"/>
                </a:cxn>
                <a:cxn ang="0">
                  <a:pos x="357" y="37"/>
                </a:cxn>
                <a:cxn ang="0">
                  <a:pos x="390" y="0"/>
                </a:cxn>
                <a:cxn ang="0">
                  <a:pos x="439" y="19"/>
                </a:cxn>
                <a:cxn ang="0">
                  <a:pos x="472" y="19"/>
                </a:cxn>
                <a:cxn ang="0">
                  <a:pos x="505" y="19"/>
                </a:cxn>
                <a:cxn ang="0">
                  <a:pos x="521" y="37"/>
                </a:cxn>
                <a:cxn ang="0">
                  <a:pos x="619" y="148"/>
                </a:cxn>
                <a:cxn ang="0">
                  <a:pos x="603" y="258"/>
                </a:cxn>
                <a:cxn ang="0">
                  <a:pos x="439" y="369"/>
                </a:cxn>
                <a:cxn ang="0">
                  <a:pos x="357" y="443"/>
                </a:cxn>
                <a:cxn ang="0">
                  <a:pos x="275" y="516"/>
                </a:cxn>
                <a:cxn ang="0">
                  <a:pos x="259" y="535"/>
                </a:cxn>
                <a:cxn ang="0">
                  <a:pos x="226" y="554"/>
                </a:cxn>
                <a:cxn ang="0">
                  <a:pos x="194" y="554"/>
                </a:cxn>
                <a:cxn ang="0">
                  <a:pos x="161" y="554"/>
                </a:cxn>
                <a:cxn ang="0">
                  <a:pos x="144" y="535"/>
                </a:cxn>
                <a:cxn ang="0">
                  <a:pos x="114" y="535"/>
                </a:cxn>
                <a:cxn ang="0">
                  <a:pos x="98" y="516"/>
                </a:cxn>
                <a:cxn ang="0">
                  <a:pos x="82" y="498"/>
                </a:cxn>
                <a:cxn ang="0">
                  <a:pos x="65" y="479"/>
                </a:cxn>
                <a:cxn ang="0">
                  <a:pos x="49" y="461"/>
                </a:cxn>
                <a:cxn ang="0">
                  <a:pos x="33" y="443"/>
                </a:cxn>
                <a:cxn ang="0">
                  <a:pos x="49" y="425"/>
                </a:cxn>
                <a:cxn ang="0">
                  <a:pos x="49" y="387"/>
                </a:cxn>
                <a:cxn ang="0">
                  <a:pos x="49" y="350"/>
                </a:cxn>
                <a:cxn ang="0">
                  <a:pos x="33" y="332"/>
                </a:cxn>
                <a:cxn ang="0">
                  <a:pos x="16" y="314"/>
                </a:cxn>
                <a:cxn ang="0">
                  <a:pos x="0" y="295"/>
                </a:cxn>
                <a:cxn ang="0">
                  <a:pos x="16" y="277"/>
                </a:cxn>
                <a:cxn ang="0">
                  <a:pos x="16" y="240"/>
                </a:cxn>
                <a:cxn ang="0">
                  <a:pos x="33" y="221"/>
                </a:cxn>
                <a:cxn ang="0">
                  <a:pos x="49" y="203"/>
                </a:cxn>
                <a:cxn ang="0">
                  <a:pos x="65" y="185"/>
                </a:cxn>
                <a:cxn ang="0">
                  <a:pos x="82" y="166"/>
                </a:cxn>
                <a:cxn ang="0">
                  <a:pos x="98" y="148"/>
                </a:cxn>
              </a:cxnLst>
              <a:rect l="0" t="0" r="r" b="b"/>
              <a:pathLst>
                <a:path w="669" h="554">
                  <a:moveTo>
                    <a:pt x="98" y="148"/>
                  </a:moveTo>
                  <a:lnTo>
                    <a:pt x="144" y="203"/>
                  </a:lnTo>
                  <a:lnTo>
                    <a:pt x="194" y="185"/>
                  </a:lnTo>
                  <a:lnTo>
                    <a:pt x="210" y="185"/>
                  </a:lnTo>
                  <a:lnTo>
                    <a:pt x="226" y="185"/>
                  </a:lnTo>
                  <a:lnTo>
                    <a:pt x="341" y="166"/>
                  </a:lnTo>
                  <a:lnTo>
                    <a:pt x="357" y="129"/>
                  </a:lnTo>
                  <a:lnTo>
                    <a:pt x="357" y="111"/>
                  </a:lnTo>
                  <a:lnTo>
                    <a:pt x="357" y="92"/>
                  </a:lnTo>
                  <a:lnTo>
                    <a:pt x="357" y="74"/>
                  </a:lnTo>
                  <a:lnTo>
                    <a:pt x="357" y="55"/>
                  </a:lnTo>
                  <a:lnTo>
                    <a:pt x="357" y="37"/>
                  </a:lnTo>
                  <a:lnTo>
                    <a:pt x="374" y="37"/>
                  </a:lnTo>
                  <a:lnTo>
                    <a:pt x="390" y="0"/>
                  </a:lnTo>
                  <a:lnTo>
                    <a:pt x="423" y="0"/>
                  </a:lnTo>
                  <a:lnTo>
                    <a:pt x="439" y="19"/>
                  </a:lnTo>
                  <a:lnTo>
                    <a:pt x="456" y="19"/>
                  </a:lnTo>
                  <a:lnTo>
                    <a:pt x="472" y="19"/>
                  </a:lnTo>
                  <a:lnTo>
                    <a:pt x="488" y="19"/>
                  </a:lnTo>
                  <a:lnTo>
                    <a:pt x="505" y="19"/>
                  </a:lnTo>
                  <a:lnTo>
                    <a:pt x="505" y="37"/>
                  </a:lnTo>
                  <a:lnTo>
                    <a:pt x="521" y="37"/>
                  </a:lnTo>
                  <a:lnTo>
                    <a:pt x="537" y="37"/>
                  </a:lnTo>
                  <a:lnTo>
                    <a:pt x="619" y="148"/>
                  </a:lnTo>
                  <a:lnTo>
                    <a:pt x="669" y="203"/>
                  </a:lnTo>
                  <a:lnTo>
                    <a:pt x="603" y="258"/>
                  </a:lnTo>
                  <a:lnTo>
                    <a:pt x="537" y="295"/>
                  </a:lnTo>
                  <a:lnTo>
                    <a:pt x="439" y="369"/>
                  </a:lnTo>
                  <a:lnTo>
                    <a:pt x="390" y="425"/>
                  </a:lnTo>
                  <a:lnTo>
                    <a:pt x="357" y="443"/>
                  </a:lnTo>
                  <a:lnTo>
                    <a:pt x="308" y="479"/>
                  </a:lnTo>
                  <a:lnTo>
                    <a:pt x="275" y="516"/>
                  </a:lnTo>
                  <a:lnTo>
                    <a:pt x="259" y="516"/>
                  </a:lnTo>
                  <a:lnTo>
                    <a:pt x="259" y="535"/>
                  </a:lnTo>
                  <a:lnTo>
                    <a:pt x="243" y="535"/>
                  </a:lnTo>
                  <a:lnTo>
                    <a:pt x="226" y="554"/>
                  </a:lnTo>
                  <a:lnTo>
                    <a:pt x="210" y="554"/>
                  </a:lnTo>
                  <a:lnTo>
                    <a:pt x="194" y="554"/>
                  </a:lnTo>
                  <a:lnTo>
                    <a:pt x="177" y="554"/>
                  </a:lnTo>
                  <a:lnTo>
                    <a:pt x="161" y="554"/>
                  </a:lnTo>
                  <a:lnTo>
                    <a:pt x="144" y="554"/>
                  </a:lnTo>
                  <a:lnTo>
                    <a:pt x="144" y="535"/>
                  </a:lnTo>
                  <a:lnTo>
                    <a:pt x="131" y="535"/>
                  </a:lnTo>
                  <a:lnTo>
                    <a:pt x="114" y="535"/>
                  </a:lnTo>
                  <a:lnTo>
                    <a:pt x="114" y="516"/>
                  </a:lnTo>
                  <a:lnTo>
                    <a:pt x="98" y="516"/>
                  </a:lnTo>
                  <a:lnTo>
                    <a:pt x="82" y="516"/>
                  </a:lnTo>
                  <a:lnTo>
                    <a:pt x="82" y="498"/>
                  </a:lnTo>
                  <a:lnTo>
                    <a:pt x="65" y="498"/>
                  </a:lnTo>
                  <a:lnTo>
                    <a:pt x="65" y="479"/>
                  </a:lnTo>
                  <a:lnTo>
                    <a:pt x="49" y="479"/>
                  </a:lnTo>
                  <a:lnTo>
                    <a:pt x="49" y="461"/>
                  </a:lnTo>
                  <a:lnTo>
                    <a:pt x="33" y="461"/>
                  </a:lnTo>
                  <a:lnTo>
                    <a:pt x="33" y="443"/>
                  </a:lnTo>
                  <a:lnTo>
                    <a:pt x="33" y="425"/>
                  </a:lnTo>
                  <a:lnTo>
                    <a:pt x="49" y="425"/>
                  </a:lnTo>
                  <a:lnTo>
                    <a:pt x="49" y="406"/>
                  </a:lnTo>
                  <a:lnTo>
                    <a:pt x="49" y="387"/>
                  </a:lnTo>
                  <a:lnTo>
                    <a:pt x="49" y="369"/>
                  </a:lnTo>
                  <a:lnTo>
                    <a:pt x="49" y="350"/>
                  </a:lnTo>
                  <a:lnTo>
                    <a:pt x="49" y="332"/>
                  </a:lnTo>
                  <a:lnTo>
                    <a:pt x="33" y="332"/>
                  </a:lnTo>
                  <a:lnTo>
                    <a:pt x="33" y="314"/>
                  </a:lnTo>
                  <a:lnTo>
                    <a:pt x="16" y="314"/>
                  </a:lnTo>
                  <a:lnTo>
                    <a:pt x="16" y="295"/>
                  </a:lnTo>
                  <a:lnTo>
                    <a:pt x="0" y="295"/>
                  </a:lnTo>
                  <a:lnTo>
                    <a:pt x="0" y="277"/>
                  </a:lnTo>
                  <a:lnTo>
                    <a:pt x="16" y="277"/>
                  </a:lnTo>
                  <a:lnTo>
                    <a:pt x="16" y="258"/>
                  </a:lnTo>
                  <a:lnTo>
                    <a:pt x="16" y="240"/>
                  </a:lnTo>
                  <a:lnTo>
                    <a:pt x="33" y="240"/>
                  </a:lnTo>
                  <a:lnTo>
                    <a:pt x="33" y="221"/>
                  </a:lnTo>
                  <a:lnTo>
                    <a:pt x="49" y="221"/>
                  </a:lnTo>
                  <a:lnTo>
                    <a:pt x="49" y="203"/>
                  </a:lnTo>
                  <a:lnTo>
                    <a:pt x="49" y="185"/>
                  </a:lnTo>
                  <a:lnTo>
                    <a:pt x="65" y="185"/>
                  </a:lnTo>
                  <a:lnTo>
                    <a:pt x="82" y="185"/>
                  </a:lnTo>
                  <a:lnTo>
                    <a:pt x="82" y="166"/>
                  </a:lnTo>
                  <a:lnTo>
                    <a:pt x="82" y="148"/>
                  </a:lnTo>
                  <a:lnTo>
                    <a:pt x="98" y="14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44" name="Group 53"/>
          <p:cNvGrpSpPr>
            <a:grpSpLocks/>
          </p:cNvGrpSpPr>
          <p:nvPr/>
        </p:nvGrpSpPr>
        <p:grpSpPr bwMode="auto">
          <a:xfrm>
            <a:off x="7321585" y="3034026"/>
            <a:ext cx="552618" cy="1045436"/>
            <a:chOff x="5519" y="1754"/>
            <a:chExt cx="536" cy="1014"/>
          </a:xfrm>
          <a:solidFill>
            <a:schemeClr val="accent5">
              <a:lumMod val="60000"/>
              <a:lumOff val="40000"/>
            </a:schemeClr>
          </a:solidFill>
        </p:grpSpPr>
        <p:sp>
          <p:nvSpPr>
            <p:cNvPr id="545" name="Freeform 55"/>
            <p:cNvSpPr>
              <a:spLocks/>
            </p:cNvSpPr>
            <p:nvPr/>
          </p:nvSpPr>
          <p:spPr bwMode="auto">
            <a:xfrm>
              <a:off x="5519" y="1754"/>
              <a:ext cx="536" cy="1014"/>
            </a:xfrm>
            <a:custGeom>
              <a:avLst/>
              <a:gdLst/>
              <a:ahLst/>
              <a:cxnLst>
                <a:cxn ang="0">
                  <a:pos x="131" y="19"/>
                </a:cxn>
                <a:cxn ang="0">
                  <a:pos x="180" y="74"/>
                </a:cxn>
                <a:cxn ang="0">
                  <a:pos x="245" y="74"/>
                </a:cxn>
                <a:cxn ang="0">
                  <a:pos x="291" y="56"/>
                </a:cxn>
                <a:cxn ang="0">
                  <a:pos x="340" y="37"/>
                </a:cxn>
                <a:cxn ang="0">
                  <a:pos x="389" y="93"/>
                </a:cxn>
                <a:cxn ang="0">
                  <a:pos x="438" y="130"/>
                </a:cxn>
                <a:cxn ang="0">
                  <a:pos x="471" y="148"/>
                </a:cxn>
                <a:cxn ang="0">
                  <a:pos x="487" y="185"/>
                </a:cxn>
                <a:cxn ang="0">
                  <a:pos x="487" y="241"/>
                </a:cxn>
                <a:cxn ang="0">
                  <a:pos x="487" y="314"/>
                </a:cxn>
                <a:cxn ang="0">
                  <a:pos x="503" y="370"/>
                </a:cxn>
                <a:cxn ang="0">
                  <a:pos x="503" y="425"/>
                </a:cxn>
                <a:cxn ang="0">
                  <a:pos x="503" y="499"/>
                </a:cxn>
                <a:cxn ang="0">
                  <a:pos x="503" y="570"/>
                </a:cxn>
                <a:cxn ang="0">
                  <a:pos x="471" y="700"/>
                </a:cxn>
                <a:cxn ang="0">
                  <a:pos x="471" y="773"/>
                </a:cxn>
                <a:cxn ang="0">
                  <a:pos x="520" y="792"/>
                </a:cxn>
                <a:cxn ang="0">
                  <a:pos x="536" y="792"/>
                </a:cxn>
                <a:cxn ang="0">
                  <a:pos x="405" y="1014"/>
                </a:cxn>
                <a:cxn ang="0">
                  <a:pos x="405" y="995"/>
                </a:cxn>
                <a:cxn ang="0">
                  <a:pos x="373" y="977"/>
                </a:cxn>
                <a:cxn ang="0">
                  <a:pos x="373" y="958"/>
                </a:cxn>
                <a:cxn ang="0">
                  <a:pos x="340" y="940"/>
                </a:cxn>
                <a:cxn ang="0">
                  <a:pos x="340" y="884"/>
                </a:cxn>
                <a:cxn ang="0">
                  <a:pos x="340" y="866"/>
                </a:cxn>
                <a:cxn ang="0">
                  <a:pos x="307" y="848"/>
                </a:cxn>
                <a:cxn ang="0">
                  <a:pos x="291" y="811"/>
                </a:cxn>
                <a:cxn ang="0">
                  <a:pos x="277" y="811"/>
                </a:cxn>
                <a:cxn ang="0">
                  <a:pos x="261" y="773"/>
                </a:cxn>
                <a:cxn ang="0">
                  <a:pos x="277" y="755"/>
                </a:cxn>
                <a:cxn ang="0">
                  <a:pos x="261" y="755"/>
                </a:cxn>
                <a:cxn ang="0">
                  <a:pos x="245" y="718"/>
                </a:cxn>
                <a:cxn ang="0">
                  <a:pos x="212" y="700"/>
                </a:cxn>
                <a:cxn ang="0">
                  <a:pos x="212" y="681"/>
                </a:cxn>
                <a:cxn ang="0">
                  <a:pos x="212" y="663"/>
                </a:cxn>
                <a:cxn ang="0">
                  <a:pos x="196" y="663"/>
                </a:cxn>
                <a:cxn ang="0">
                  <a:pos x="180" y="626"/>
                </a:cxn>
                <a:cxn ang="0">
                  <a:pos x="163" y="626"/>
                </a:cxn>
                <a:cxn ang="0">
                  <a:pos x="147" y="589"/>
                </a:cxn>
                <a:cxn ang="0">
                  <a:pos x="131" y="555"/>
                </a:cxn>
                <a:cxn ang="0">
                  <a:pos x="98" y="536"/>
                </a:cxn>
                <a:cxn ang="0">
                  <a:pos x="81" y="499"/>
                </a:cxn>
                <a:cxn ang="0">
                  <a:pos x="49" y="481"/>
                </a:cxn>
                <a:cxn ang="0">
                  <a:pos x="33" y="444"/>
                </a:cxn>
                <a:cxn ang="0">
                  <a:pos x="16" y="407"/>
                </a:cxn>
                <a:cxn ang="0">
                  <a:pos x="0" y="370"/>
                </a:cxn>
                <a:cxn ang="0">
                  <a:pos x="0" y="352"/>
                </a:cxn>
                <a:cxn ang="0">
                  <a:pos x="0" y="296"/>
                </a:cxn>
                <a:cxn ang="0">
                  <a:pos x="33" y="278"/>
                </a:cxn>
                <a:cxn ang="0">
                  <a:pos x="16" y="241"/>
                </a:cxn>
                <a:cxn ang="0">
                  <a:pos x="33" y="203"/>
                </a:cxn>
                <a:cxn ang="0">
                  <a:pos x="33" y="185"/>
                </a:cxn>
                <a:cxn ang="0">
                  <a:pos x="16" y="148"/>
                </a:cxn>
                <a:cxn ang="0">
                  <a:pos x="33" y="148"/>
                </a:cxn>
                <a:cxn ang="0">
                  <a:pos x="49" y="111"/>
                </a:cxn>
                <a:cxn ang="0">
                  <a:pos x="65" y="74"/>
                </a:cxn>
                <a:cxn ang="0">
                  <a:pos x="81" y="37"/>
                </a:cxn>
                <a:cxn ang="0">
                  <a:pos x="98" y="0"/>
                </a:cxn>
              </a:cxnLst>
              <a:rect l="0" t="0" r="r" b="b"/>
              <a:pathLst>
                <a:path w="536" h="1014">
                  <a:moveTo>
                    <a:pt x="114" y="0"/>
                  </a:moveTo>
                  <a:lnTo>
                    <a:pt x="131" y="0"/>
                  </a:lnTo>
                  <a:lnTo>
                    <a:pt x="131" y="19"/>
                  </a:lnTo>
                  <a:lnTo>
                    <a:pt x="147" y="37"/>
                  </a:lnTo>
                  <a:lnTo>
                    <a:pt x="163" y="74"/>
                  </a:lnTo>
                  <a:lnTo>
                    <a:pt x="180" y="74"/>
                  </a:lnTo>
                  <a:lnTo>
                    <a:pt x="196" y="74"/>
                  </a:lnTo>
                  <a:lnTo>
                    <a:pt x="212" y="74"/>
                  </a:lnTo>
                  <a:lnTo>
                    <a:pt x="245" y="74"/>
                  </a:lnTo>
                  <a:lnTo>
                    <a:pt x="261" y="74"/>
                  </a:lnTo>
                  <a:lnTo>
                    <a:pt x="277" y="56"/>
                  </a:lnTo>
                  <a:lnTo>
                    <a:pt x="291" y="56"/>
                  </a:lnTo>
                  <a:lnTo>
                    <a:pt x="307" y="56"/>
                  </a:lnTo>
                  <a:lnTo>
                    <a:pt x="324" y="37"/>
                  </a:lnTo>
                  <a:lnTo>
                    <a:pt x="340" y="37"/>
                  </a:lnTo>
                  <a:lnTo>
                    <a:pt x="357" y="56"/>
                  </a:lnTo>
                  <a:lnTo>
                    <a:pt x="373" y="74"/>
                  </a:lnTo>
                  <a:lnTo>
                    <a:pt x="389" y="93"/>
                  </a:lnTo>
                  <a:lnTo>
                    <a:pt x="405" y="111"/>
                  </a:lnTo>
                  <a:lnTo>
                    <a:pt x="422" y="130"/>
                  </a:lnTo>
                  <a:lnTo>
                    <a:pt x="438" y="130"/>
                  </a:lnTo>
                  <a:lnTo>
                    <a:pt x="454" y="130"/>
                  </a:lnTo>
                  <a:lnTo>
                    <a:pt x="471" y="130"/>
                  </a:lnTo>
                  <a:lnTo>
                    <a:pt x="471" y="148"/>
                  </a:lnTo>
                  <a:lnTo>
                    <a:pt x="487" y="148"/>
                  </a:lnTo>
                  <a:lnTo>
                    <a:pt x="487" y="167"/>
                  </a:lnTo>
                  <a:lnTo>
                    <a:pt x="487" y="185"/>
                  </a:lnTo>
                  <a:lnTo>
                    <a:pt x="487" y="203"/>
                  </a:lnTo>
                  <a:lnTo>
                    <a:pt x="487" y="222"/>
                  </a:lnTo>
                  <a:lnTo>
                    <a:pt x="487" y="241"/>
                  </a:lnTo>
                  <a:lnTo>
                    <a:pt x="487" y="259"/>
                  </a:lnTo>
                  <a:lnTo>
                    <a:pt x="487" y="296"/>
                  </a:lnTo>
                  <a:lnTo>
                    <a:pt x="487" y="314"/>
                  </a:lnTo>
                  <a:lnTo>
                    <a:pt x="487" y="333"/>
                  </a:lnTo>
                  <a:lnTo>
                    <a:pt x="487" y="352"/>
                  </a:lnTo>
                  <a:lnTo>
                    <a:pt x="503" y="370"/>
                  </a:lnTo>
                  <a:lnTo>
                    <a:pt x="503" y="388"/>
                  </a:lnTo>
                  <a:lnTo>
                    <a:pt x="503" y="407"/>
                  </a:lnTo>
                  <a:lnTo>
                    <a:pt x="503" y="425"/>
                  </a:lnTo>
                  <a:lnTo>
                    <a:pt x="503" y="444"/>
                  </a:lnTo>
                  <a:lnTo>
                    <a:pt x="503" y="463"/>
                  </a:lnTo>
                  <a:lnTo>
                    <a:pt x="503" y="499"/>
                  </a:lnTo>
                  <a:lnTo>
                    <a:pt x="503" y="536"/>
                  </a:lnTo>
                  <a:lnTo>
                    <a:pt x="503" y="555"/>
                  </a:lnTo>
                  <a:lnTo>
                    <a:pt x="503" y="570"/>
                  </a:lnTo>
                  <a:lnTo>
                    <a:pt x="487" y="626"/>
                  </a:lnTo>
                  <a:lnTo>
                    <a:pt x="487" y="663"/>
                  </a:lnTo>
                  <a:lnTo>
                    <a:pt x="471" y="700"/>
                  </a:lnTo>
                  <a:lnTo>
                    <a:pt x="454" y="755"/>
                  </a:lnTo>
                  <a:lnTo>
                    <a:pt x="454" y="773"/>
                  </a:lnTo>
                  <a:lnTo>
                    <a:pt x="471" y="773"/>
                  </a:lnTo>
                  <a:lnTo>
                    <a:pt x="487" y="792"/>
                  </a:lnTo>
                  <a:lnTo>
                    <a:pt x="503" y="792"/>
                  </a:lnTo>
                  <a:lnTo>
                    <a:pt x="520" y="792"/>
                  </a:lnTo>
                  <a:lnTo>
                    <a:pt x="520" y="811"/>
                  </a:lnTo>
                  <a:lnTo>
                    <a:pt x="536" y="811"/>
                  </a:lnTo>
                  <a:lnTo>
                    <a:pt x="536" y="792"/>
                  </a:lnTo>
                  <a:lnTo>
                    <a:pt x="536" y="811"/>
                  </a:lnTo>
                  <a:lnTo>
                    <a:pt x="503" y="848"/>
                  </a:lnTo>
                  <a:lnTo>
                    <a:pt x="405" y="1014"/>
                  </a:lnTo>
                  <a:lnTo>
                    <a:pt x="405" y="995"/>
                  </a:lnTo>
                  <a:lnTo>
                    <a:pt x="389" y="995"/>
                  </a:lnTo>
                  <a:lnTo>
                    <a:pt x="405" y="995"/>
                  </a:lnTo>
                  <a:lnTo>
                    <a:pt x="389" y="995"/>
                  </a:lnTo>
                  <a:lnTo>
                    <a:pt x="389" y="977"/>
                  </a:lnTo>
                  <a:lnTo>
                    <a:pt x="373" y="977"/>
                  </a:lnTo>
                  <a:lnTo>
                    <a:pt x="373" y="958"/>
                  </a:lnTo>
                  <a:lnTo>
                    <a:pt x="373" y="977"/>
                  </a:lnTo>
                  <a:lnTo>
                    <a:pt x="373" y="958"/>
                  </a:lnTo>
                  <a:lnTo>
                    <a:pt x="357" y="958"/>
                  </a:lnTo>
                  <a:lnTo>
                    <a:pt x="357" y="940"/>
                  </a:lnTo>
                  <a:lnTo>
                    <a:pt x="340" y="940"/>
                  </a:lnTo>
                  <a:lnTo>
                    <a:pt x="340" y="922"/>
                  </a:lnTo>
                  <a:lnTo>
                    <a:pt x="340" y="903"/>
                  </a:lnTo>
                  <a:lnTo>
                    <a:pt x="340" y="884"/>
                  </a:lnTo>
                  <a:lnTo>
                    <a:pt x="340" y="866"/>
                  </a:lnTo>
                  <a:lnTo>
                    <a:pt x="324" y="866"/>
                  </a:lnTo>
                  <a:lnTo>
                    <a:pt x="340" y="866"/>
                  </a:lnTo>
                  <a:lnTo>
                    <a:pt x="324" y="866"/>
                  </a:lnTo>
                  <a:lnTo>
                    <a:pt x="324" y="848"/>
                  </a:lnTo>
                  <a:lnTo>
                    <a:pt x="307" y="848"/>
                  </a:lnTo>
                  <a:lnTo>
                    <a:pt x="307" y="829"/>
                  </a:lnTo>
                  <a:lnTo>
                    <a:pt x="291" y="829"/>
                  </a:lnTo>
                  <a:lnTo>
                    <a:pt x="291" y="811"/>
                  </a:lnTo>
                  <a:lnTo>
                    <a:pt x="277" y="811"/>
                  </a:lnTo>
                  <a:lnTo>
                    <a:pt x="291" y="811"/>
                  </a:lnTo>
                  <a:lnTo>
                    <a:pt x="277" y="811"/>
                  </a:lnTo>
                  <a:lnTo>
                    <a:pt x="277" y="792"/>
                  </a:lnTo>
                  <a:lnTo>
                    <a:pt x="277" y="773"/>
                  </a:lnTo>
                  <a:lnTo>
                    <a:pt x="261" y="773"/>
                  </a:lnTo>
                  <a:lnTo>
                    <a:pt x="277" y="773"/>
                  </a:lnTo>
                  <a:lnTo>
                    <a:pt x="261" y="755"/>
                  </a:lnTo>
                  <a:lnTo>
                    <a:pt x="277" y="755"/>
                  </a:lnTo>
                  <a:lnTo>
                    <a:pt x="261" y="755"/>
                  </a:lnTo>
                  <a:lnTo>
                    <a:pt x="261" y="737"/>
                  </a:lnTo>
                  <a:lnTo>
                    <a:pt x="261" y="755"/>
                  </a:lnTo>
                  <a:lnTo>
                    <a:pt x="261" y="737"/>
                  </a:lnTo>
                  <a:lnTo>
                    <a:pt x="245" y="737"/>
                  </a:lnTo>
                  <a:lnTo>
                    <a:pt x="245" y="718"/>
                  </a:lnTo>
                  <a:lnTo>
                    <a:pt x="228" y="718"/>
                  </a:lnTo>
                  <a:lnTo>
                    <a:pt x="228" y="700"/>
                  </a:lnTo>
                  <a:lnTo>
                    <a:pt x="212" y="700"/>
                  </a:lnTo>
                  <a:lnTo>
                    <a:pt x="212" y="681"/>
                  </a:lnTo>
                  <a:lnTo>
                    <a:pt x="228" y="681"/>
                  </a:lnTo>
                  <a:lnTo>
                    <a:pt x="212" y="681"/>
                  </a:lnTo>
                  <a:lnTo>
                    <a:pt x="212" y="663"/>
                  </a:lnTo>
                  <a:lnTo>
                    <a:pt x="196" y="663"/>
                  </a:lnTo>
                  <a:lnTo>
                    <a:pt x="212" y="663"/>
                  </a:lnTo>
                  <a:lnTo>
                    <a:pt x="196" y="663"/>
                  </a:lnTo>
                  <a:lnTo>
                    <a:pt x="212" y="663"/>
                  </a:lnTo>
                  <a:lnTo>
                    <a:pt x="196" y="663"/>
                  </a:lnTo>
                  <a:lnTo>
                    <a:pt x="196" y="644"/>
                  </a:lnTo>
                  <a:lnTo>
                    <a:pt x="180" y="644"/>
                  </a:lnTo>
                  <a:lnTo>
                    <a:pt x="180" y="626"/>
                  </a:lnTo>
                  <a:lnTo>
                    <a:pt x="163" y="626"/>
                  </a:lnTo>
                  <a:lnTo>
                    <a:pt x="180" y="626"/>
                  </a:lnTo>
                  <a:lnTo>
                    <a:pt x="163" y="626"/>
                  </a:lnTo>
                  <a:lnTo>
                    <a:pt x="163" y="607"/>
                  </a:lnTo>
                  <a:lnTo>
                    <a:pt x="147" y="607"/>
                  </a:lnTo>
                  <a:lnTo>
                    <a:pt x="147" y="589"/>
                  </a:lnTo>
                  <a:lnTo>
                    <a:pt x="147" y="570"/>
                  </a:lnTo>
                  <a:lnTo>
                    <a:pt x="131" y="570"/>
                  </a:lnTo>
                  <a:lnTo>
                    <a:pt x="131" y="555"/>
                  </a:lnTo>
                  <a:lnTo>
                    <a:pt x="114" y="555"/>
                  </a:lnTo>
                  <a:lnTo>
                    <a:pt x="114" y="536"/>
                  </a:lnTo>
                  <a:lnTo>
                    <a:pt x="98" y="536"/>
                  </a:lnTo>
                  <a:lnTo>
                    <a:pt x="98" y="518"/>
                  </a:lnTo>
                  <a:lnTo>
                    <a:pt x="98" y="499"/>
                  </a:lnTo>
                  <a:lnTo>
                    <a:pt x="81" y="499"/>
                  </a:lnTo>
                  <a:lnTo>
                    <a:pt x="65" y="499"/>
                  </a:lnTo>
                  <a:lnTo>
                    <a:pt x="65" y="481"/>
                  </a:lnTo>
                  <a:lnTo>
                    <a:pt x="49" y="481"/>
                  </a:lnTo>
                  <a:lnTo>
                    <a:pt x="49" y="463"/>
                  </a:lnTo>
                  <a:lnTo>
                    <a:pt x="33" y="463"/>
                  </a:lnTo>
                  <a:lnTo>
                    <a:pt x="33" y="444"/>
                  </a:lnTo>
                  <a:lnTo>
                    <a:pt x="16" y="444"/>
                  </a:lnTo>
                  <a:lnTo>
                    <a:pt x="16" y="425"/>
                  </a:lnTo>
                  <a:lnTo>
                    <a:pt x="16" y="407"/>
                  </a:lnTo>
                  <a:lnTo>
                    <a:pt x="16" y="388"/>
                  </a:lnTo>
                  <a:lnTo>
                    <a:pt x="16" y="370"/>
                  </a:lnTo>
                  <a:lnTo>
                    <a:pt x="0" y="370"/>
                  </a:lnTo>
                  <a:lnTo>
                    <a:pt x="16" y="370"/>
                  </a:lnTo>
                  <a:lnTo>
                    <a:pt x="16" y="352"/>
                  </a:lnTo>
                  <a:lnTo>
                    <a:pt x="0" y="352"/>
                  </a:lnTo>
                  <a:lnTo>
                    <a:pt x="0" y="333"/>
                  </a:lnTo>
                  <a:lnTo>
                    <a:pt x="0" y="314"/>
                  </a:lnTo>
                  <a:lnTo>
                    <a:pt x="0" y="296"/>
                  </a:lnTo>
                  <a:lnTo>
                    <a:pt x="16" y="296"/>
                  </a:lnTo>
                  <a:lnTo>
                    <a:pt x="16" y="278"/>
                  </a:lnTo>
                  <a:lnTo>
                    <a:pt x="33" y="278"/>
                  </a:lnTo>
                  <a:lnTo>
                    <a:pt x="33" y="259"/>
                  </a:lnTo>
                  <a:lnTo>
                    <a:pt x="16" y="259"/>
                  </a:lnTo>
                  <a:lnTo>
                    <a:pt x="16" y="241"/>
                  </a:lnTo>
                  <a:lnTo>
                    <a:pt x="33" y="241"/>
                  </a:lnTo>
                  <a:lnTo>
                    <a:pt x="33" y="222"/>
                  </a:lnTo>
                  <a:lnTo>
                    <a:pt x="33" y="203"/>
                  </a:lnTo>
                  <a:lnTo>
                    <a:pt x="33" y="185"/>
                  </a:lnTo>
                  <a:lnTo>
                    <a:pt x="33" y="203"/>
                  </a:lnTo>
                  <a:lnTo>
                    <a:pt x="33" y="185"/>
                  </a:lnTo>
                  <a:lnTo>
                    <a:pt x="33" y="167"/>
                  </a:lnTo>
                  <a:lnTo>
                    <a:pt x="16" y="167"/>
                  </a:lnTo>
                  <a:lnTo>
                    <a:pt x="16" y="148"/>
                  </a:lnTo>
                  <a:lnTo>
                    <a:pt x="33" y="148"/>
                  </a:lnTo>
                  <a:lnTo>
                    <a:pt x="33" y="167"/>
                  </a:lnTo>
                  <a:lnTo>
                    <a:pt x="33" y="148"/>
                  </a:lnTo>
                  <a:lnTo>
                    <a:pt x="33" y="130"/>
                  </a:lnTo>
                  <a:lnTo>
                    <a:pt x="49" y="130"/>
                  </a:lnTo>
                  <a:lnTo>
                    <a:pt x="49" y="111"/>
                  </a:lnTo>
                  <a:lnTo>
                    <a:pt x="49" y="93"/>
                  </a:lnTo>
                  <a:lnTo>
                    <a:pt x="49" y="74"/>
                  </a:lnTo>
                  <a:lnTo>
                    <a:pt x="65" y="74"/>
                  </a:lnTo>
                  <a:lnTo>
                    <a:pt x="65" y="56"/>
                  </a:lnTo>
                  <a:lnTo>
                    <a:pt x="81" y="56"/>
                  </a:lnTo>
                  <a:lnTo>
                    <a:pt x="81" y="37"/>
                  </a:lnTo>
                  <a:lnTo>
                    <a:pt x="81" y="19"/>
                  </a:lnTo>
                  <a:lnTo>
                    <a:pt x="98" y="19"/>
                  </a:lnTo>
                  <a:lnTo>
                    <a:pt x="98" y="0"/>
                  </a:lnTo>
                  <a:lnTo>
                    <a:pt x="114"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6" name="Freeform 54"/>
            <p:cNvSpPr>
              <a:spLocks/>
            </p:cNvSpPr>
            <p:nvPr/>
          </p:nvSpPr>
          <p:spPr bwMode="auto">
            <a:xfrm>
              <a:off x="5519" y="1754"/>
              <a:ext cx="536" cy="1014"/>
            </a:xfrm>
            <a:custGeom>
              <a:avLst/>
              <a:gdLst/>
              <a:ahLst/>
              <a:cxnLst>
                <a:cxn ang="0">
                  <a:pos x="131" y="19"/>
                </a:cxn>
                <a:cxn ang="0">
                  <a:pos x="180" y="74"/>
                </a:cxn>
                <a:cxn ang="0">
                  <a:pos x="245" y="74"/>
                </a:cxn>
                <a:cxn ang="0">
                  <a:pos x="291" y="56"/>
                </a:cxn>
                <a:cxn ang="0">
                  <a:pos x="340" y="37"/>
                </a:cxn>
                <a:cxn ang="0">
                  <a:pos x="389" y="93"/>
                </a:cxn>
                <a:cxn ang="0">
                  <a:pos x="438" y="130"/>
                </a:cxn>
                <a:cxn ang="0">
                  <a:pos x="471" y="148"/>
                </a:cxn>
                <a:cxn ang="0">
                  <a:pos x="487" y="185"/>
                </a:cxn>
                <a:cxn ang="0">
                  <a:pos x="487" y="241"/>
                </a:cxn>
                <a:cxn ang="0">
                  <a:pos x="487" y="314"/>
                </a:cxn>
                <a:cxn ang="0">
                  <a:pos x="503" y="370"/>
                </a:cxn>
                <a:cxn ang="0">
                  <a:pos x="503" y="425"/>
                </a:cxn>
                <a:cxn ang="0">
                  <a:pos x="503" y="499"/>
                </a:cxn>
                <a:cxn ang="0">
                  <a:pos x="503" y="570"/>
                </a:cxn>
                <a:cxn ang="0">
                  <a:pos x="471" y="700"/>
                </a:cxn>
                <a:cxn ang="0">
                  <a:pos x="471" y="773"/>
                </a:cxn>
                <a:cxn ang="0">
                  <a:pos x="520" y="792"/>
                </a:cxn>
                <a:cxn ang="0">
                  <a:pos x="536" y="792"/>
                </a:cxn>
                <a:cxn ang="0">
                  <a:pos x="405" y="1014"/>
                </a:cxn>
                <a:cxn ang="0">
                  <a:pos x="405" y="995"/>
                </a:cxn>
                <a:cxn ang="0">
                  <a:pos x="373" y="977"/>
                </a:cxn>
                <a:cxn ang="0">
                  <a:pos x="373" y="958"/>
                </a:cxn>
                <a:cxn ang="0">
                  <a:pos x="340" y="940"/>
                </a:cxn>
                <a:cxn ang="0">
                  <a:pos x="340" y="884"/>
                </a:cxn>
                <a:cxn ang="0">
                  <a:pos x="340" y="866"/>
                </a:cxn>
                <a:cxn ang="0">
                  <a:pos x="307" y="848"/>
                </a:cxn>
                <a:cxn ang="0">
                  <a:pos x="291" y="811"/>
                </a:cxn>
                <a:cxn ang="0">
                  <a:pos x="277" y="811"/>
                </a:cxn>
                <a:cxn ang="0">
                  <a:pos x="261" y="773"/>
                </a:cxn>
                <a:cxn ang="0">
                  <a:pos x="277" y="755"/>
                </a:cxn>
                <a:cxn ang="0">
                  <a:pos x="261" y="755"/>
                </a:cxn>
                <a:cxn ang="0">
                  <a:pos x="245" y="718"/>
                </a:cxn>
                <a:cxn ang="0">
                  <a:pos x="212" y="700"/>
                </a:cxn>
                <a:cxn ang="0">
                  <a:pos x="212" y="681"/>
                </a:cxn>
                <a:cxn ang="0">
                  <a:pos x="212" y="663"/>
                </a:cxn>
                <a:cxn ang="0">
                  <a:pos x="196" y="663"/>
                </a:cxn>
                <a:cxn ang="0">
                  <a:pos x="180" y="626"/>
                </a:cxn>
                <a:cxn ang="0">
                  <a:pos x="163" y="626"/>
                </a:cxn>
                <a:cxn ang="0">
                  <a:pos x="147" y="589"/>
                </a:cxn>
                <a:cxn ang="0">
                  <a:pos x="131" y="555"/>
                </a:cxn>
                <a:cxn ang="0">
                  <a:pos x="98" y="536"/>
                </a:cxn>
                <a:cxn ang="0">
                  <a:pos x="81" y="499"/>
                </a:cxn>
                <a:cxn ang="0">
                  <a:pos x="49" y="481"/>
                </a:cxn>
                <a:cxn ang="0">
                  <a:pos x="33" y="444"/>
                </a:cxn>
                <a:cxn ang="0">
                  <a:pos x="16" y="407"/>
                </a:cxn>
                <a:cxn ang="0">
                  <a:pos x="0" y="370"/>
                </a:cxn>
                <a:cxn ang="0">
                  <a:pos x="0" y="352"/>
                </a:cxn>
                <a:cxn ang="0">
                  <a:pos x="0" y="296"/>
                </a:cxn>
                <a:cxn ang="0">
                  <a:pos x="33" y="278"/>
                </a:cxn>
                <a:cxn ang="0">
                  <a:pos x="16" y="241"/>
                </a:cxn>
                <a:cxn ang="0">
                  <a:pos x="33" y="203"/>
                </a:cxn>
                <a:cxn ang="0">
                  <a:pos x="33" y="185"/>
                </a:cxn>
                <a:cxn ang="0">
                  <a:pos x="16" y="148"/>
                </a:cxn>
                <a:cxn ang="0">
                  <a:pos x="33" y="148"/>
                </a:cxn>
                <a:cxn ang="0">
                  <a:pos x="49" y="111"/>
                </a:cxn>
                <a:cxn ang="0">
                  <a:pos x="65" y="74"/>
                </a:cxn>
                <a:cxn ang="0">
                  <a:pos x="81" y="37"/>
                </a:cxn>
                <a:cxn ang="0">
                  <a:pos x="98" y="0"/>
                </a:cxn>
              </a:cxnLst>
              <a:rect l="0" t="0" r="r" b="b"/>
              <a:pathLst>
                <a:path w="536" h="1014">
                  <a:moveTo>
                    <a:pt x="114" y="0"/>
                  </a:moveTo>
                  <a:lnTo>
                    <a:pt x="131" y="0"/>
                  </a:lnTo>
                  <a:lnTo>
                    <a:pt x="131" y="19"/>
                  </a:lnTo>
                  <a:lnTo>
                    <a:pt x="147" y="37"/>
                  </a:lnTo>
                  <a:lnTo>
                    <a:pt x="163" y="74"/>
                  </a:lnTo>
                  <a:lnTo>
                    <a:pt x="180" y="74"/>
                  </a:lnTo>
                  <a:lnTo>
                    <a:pt x="196" y="74"/>
                  </a:lnTo>
                  <a:lnTo>
                    <a:pt x="212" y="74"/>
                  </a:lnTo>
                  <a:lnTo>
                    <a:pt x="245" y="74"/>
                  </a:lnTo>
                  <a:lnTo>
                    <a:pt x="261" y="74"/>
                  </a:lnTo>
                  <a:lnTo>
                    <a:pt x="277" y="56"/>
                  </a:lnTo>
                  <a:lnTo>
                    <a:pt x="291" y="56"/>
                  </a:lnTo>
                  <a:lnTo>
                    <a:pt x="307" y="56"/>
                  </a:lnTo>
                  <a:lnTo>
                    <a:pt x="324" y="37"/>
                  </a:lnTo>
                  <a:lnTo>
                    <a:pt x="340" y="37"/>
                  </a:lnTo>
                  <a:lnTo>
                    <a:pt x="357" y="56"/>
                  </a:lnTo>
                  <a:lnTo>
                    <a:pt x="373" y="74"/>
                  </a:lnTo>
                  <a:lnTo>
                    <a:pt x="389" y="93"/>
                  </a:lnTo>
                  <a:lnTo>
                    <a:pt x="405" y="111"/>
                  </a:lnTo>
                  <a:lnTo>
                    <a:pt x="422" y="130"/>
                  </a:lnTo>
                  <a:lnTo>
                    <a:pt x="438" y="130"/>
                  </a:lnTo>
                  <a:lnTo>
                    <a:pt x="454" y="130"/>
                  </a:lnTo>
                  <a:lnTo>
                    <a:pt x="471" y="130"/>
                  </a:lnTo>
                  <a:lnTo>
                    <a:pt x="471" y="148"/>
                  </a:lnTo>
                  <a:lnTo>
                    <a:pt x="487" y="148"/>
                  </a:lnTo>
                  <a:lnTo>
                    <a:pt x="487" y="167"/>
                  </a:lnTo>
                  <a:lnTo>
                    <a:pt x="487" y="185"/>
                  </a:lnTo>
                  <a:lnTo>
                    <a:pt x="487" y="203"/>
                  </a:lnTo>
                  <a:lnTo>
                    <a:pt x="487" y="222"/>
                  </a:lnTo>
                  <a:lnTo>
                    <a:pt x="487" y="241"/>
                  </a:lnTo>
                  <a:lnTo>
                    <a:pt x="487" y="259"/>
                  </a:lnTo>
                  <a:lnTo>
                    <a:pt x="487" y="296"/>
                  </a:lnTo>
                  <a:lnTo>
                    <a:pt x="487" y="314"/>
                  </a:lnTo>
                  <a:lnTo>
                    <a:pt x="487" y="333"/>
                  </a:lnTo>
                  <a:lnTo>
                    <a:pt x="487" y="352"/>
                  </a:lnTo>
                  <a:lnTo>
                    <a:pt x="503" y="370"/>
                  </a:lnTo>
                  <a:lnTo>
                    <a:pt x="503" y="388"/>
                  </a:lnTo>
                  <a:lnTo>
                    <a:pt x="503" y="407"/>
                  </a:lnTo>
                  <a:lnTo>
                    <a:pt x="503" y="425"/>
                  </a:lnTo>
                  <a:lnTo>
                    <a:pt x="503" y="444"/>
                  </a:lnTo>
                  <a:lnTo>
                    <a:pt x="503" y="463"/>
                  </a:lnTo>
                  <a:lnTo>
                    <a:pt x="503" y="499"/>
                  </a:lnTo>
                  <a:lnTo>
                    <a:pt x="503" y="536"/>
                  </a:lnTo>
                  <a:lnTo>
                    <a:pt x="503" y="555"/>
                  </a:lnTo>
                  <a:lnTo>
                    <a:pt x="503" y="570"/>
                  </a:lnTo>
                  <a:lnTo>
                    <a:pt x="487" y="626"/>
                  </a:lnTo>
                  <a:lnTo>
                    <a:pt x="487" y="663"/>
                  </a:lnTo>
                  <a:lnTo>
                    <a:pt x="471" y="700"/>
                  </a:lnTo>
                  <a:lnTo>
                    <a:pt x="454" y="755"/>
                  </a:lnTo>
                  <a:lnTo>
                    <a:pt x="454" y="773"/>
                  </a:lnTo>
                  <a:lnTo>
                    <a:pt x="471" y="773"/>
                  </a:lnTo>
                  <a:lnTo>
                    <a:pt x="487" y="792"/>
                  </a:lnTo>
                  <a:lnTo>
                    <a:pt x="503" y="792"/>
                  </a:lnTo>
                  <a:lnTo>
                    <a:pt x="520" y="792"/>
                  </a:lnTo>
                  <a:lnTo>
                    <a:pt x="520" y="811"/>
                  </a:lnTo>
                  <a:lnTo>
                    <a:pt x="536" y="811"/>
                  </a:lnTo>
                  <a:lnTo>
                    <a:pt x="536" y="792"/>
                  </a:lnTo>
                  <a:lnTo>
                    <a:pt x="536" y="811"/>
                  </a:lnTo>
                  <a:lnTo>
                    <a:pt x="503" y="848"/>
                  </a:lnTo>
                  <a:lnTo>
                    <a:pt x="405" y="1014"/>
                  </a:lnTo>
                  <a:lnTo>
                    <a:pt x="405" y="995"/>
                  </a:lnTo>
                  <a:lnTo>
                    <a:pt x="389" y="995"/>
                  </a:lnTo>
                  <a:lnTo>
                    <a:pt x="405" y="995"/>
                  </a:lnTo>
                  <a:lnTo>
                    <a:pt x="389" y="995"/>
                  </a:lnTo>
                  <a:lnTo>
                    <a:pt x="389" y="977"/>
                  </a:lnTo>
                  <a:lnTo>
                    <a:pt x="373" y="977"/>
                  </a:lnTo>
                  <a:lnTo>
                    <a:pt x="373" y="958"/>
                  </a:lnTo>
                  <a:lnTo>
                    <a:pt x="373" y="977"/>
                  </a:lnTo>
                  <a:lnTo>
                    <a:pt x="373" y="958"/>
                  </a:lnTo>
                  <a:lnTo>
                    <a:pt x="357" y="958"/>
                  </a:lnTo>
                  <a:lnTo>
                    <a:pt x="357" y="940"/>
                  </a:lnTo>
                  <a:lnTo>
                    <a:pt x="340" y="940"/>
                  </a:lnTo>
                  <a:lnTo>
                    <a:pt x="340" y="922"/>
                  </a:lnTo>
                  <a:lnTo>
                    <a:pt x="340" y="903"/>
                  </a:lnTo>
                  <a:lnTo>
                    <a:pt x="340" y="884"/>
                  </a:lnTo>
                  <a:lnTo>
                    <a:pt x="340" y="866"/>
                  </a:lnTo>
                  <a:lnTo>
                    <a:pt x="324" y="866"/>
                  </a:lnTo>
                  <a:lnTo>
                    <a:pt x="340" y="866"/>
                  </a:lnTo>
                  <a:lnTo>
                    <a:pt x="324" y="866"/>
                  </a:lnTo>
                  <a:lnTo>
                    <a:pt x="324" y="848"/>
                  </a:lnTo>
                  <a:lnTo>
                    <a:pt x="307" y="848"/>
                  </a:lnTo>
                  <a:lnTo>
                    <a:pt x="307" y="829"/>
                  </a:lnTo>
                  <a:lnTo>
                    <a:pt x="291" y="829"/>
                  </a:lnTo>
                  <a:lnTo>
                    <a:pt x="291" y="811"/>
                  </a:lnTo>
                  <a:lnTo>
                    <a:pt x="277" y="811"/>
                  </a:lnTo>
                  <a:lnTo>
                    <a:pt x="291" y="811"/>
                  </a:lnTo>
                  <a:lnTo>
                    <a:pt x="277" y="811"/>
                  </a:lnTo>
                  <a:lnTo>
                    <a:pt x="277" y="792"/>
                  </a:lnTo>
                  <a:lnTo>
                    <a:pt x="277" y="773"/>
                  </a:lnTo>
                  <a:lnTo>
                    <a:pt x="261" y="773"/>
                  </a:lnTo>
                  <a:lnTo>
                    <a:pt x="277" y="773"/>
                  </a:lnTo>
                  <a:lnTo>
                    <a:pt x="261" y="755"/>
                  </a:lnTo>
                  <a:lnTo>
                    <a:pt x="277" y="755"/>
                  </a:lnTo>
                  <a:lnTo>
                    <a:pt x="261" y="755"/>
                  </a:lnTo>
                  <a:lnTo>
                    <a:pt x="261" y="737"/>
                  </a:lnTo>
                  <a:lnTo>
                    <a:pt x="261" y="755"/>
                  </a:lnTo>
                  <a:lnTo>
                    <a:pt x="261" y="737"/>
                  </a:lnTo>
                  <a:lnTo>
                    <a:pt x="245" y="737"/>
                  </a:lnTo>
                  <a:lnTo>
                    <a:pt x="245" y="718"/>
                  </a:lnTo>
                  <a:lnTo>
                    <a:pt x="228" y="718"/>
                  </a:lnTo>
                  <a:lnTo>
                    <a:pt x="228" y="700"/>
                  </a:lnTo>
                  <a:lnTo>
                    <a:pt x="212" y="700"/>
                  </a:lnTo>
                  <a:lnTo>
                    <a:pt x="212" y="681"/>
                  </a:lnTo>
                  <a:lnTo>
                    <a:pt x="228" y="681"/>
                  </a:lnTo>
                  <a:lnTo>
                    <a:pt x="212" y="681"/>
                  </a:lnTo>
                  <a:lnTo>
                    <a:pt x="212" y="663"/>
                  </a:lnTo>
                  <a:lnTo>
                    <a:pt x="196" y="663"/>
                  </a:lnTo>
                  <a:lnTo>
                    <a:pt x="212" y="663"/>
                  </a:lnTo>
                  <a:lnTo>
                    <a:pt x="196" y="663"/>
                  </a:lnTo>
                  <a:lnTo>
                    <a:pt x="212" y="663"/>
                  </a:lnTo>
                  <a:lnTo>
                    <a:pt x="196" y="663"/>
                  </a:lnTo>
                  <a:lnTo>
                    <a:pt x="196" y="644"/>
                  </a:lnTo>
                  <a:lnTo>
                    <a:pt x="180" y="644"/>
                  </a:lnTo>
                  <a:lnTo>
                    <a:pt x="180" y="626"/>
                  </a:lnTo>
                  <a:lnTo>
                    <a:pt x="163" y="626"/>
                  </a:lnTo>
                  <a:lnTo>
                    <a:pt x="180" y="626"/>
                  </a:lnTo>
                  <a:lnTo>
                    <a:pt x="163" y="626"/>
                  </a:lnTo>
                  <a:lnTo>
                    <a:pt x="163" y="607"/>
                  </a:lnTo>
                  <a:lnTo>
                    <a:pt x="147" y="607"/>
                  </a:lnTo>
                  <a:lnTo>
                    <a:pt x="147" y="589"/>
                  </a:lnTo>
                  <a:lnTo>
                    <a:pt x="147" y="570"/>
                  </a:lnTo>
                  <a:lnTo>
                    <a:pt x="131" y="570"/>
                  </a:lnTo>
                  <a:lnTo>
                    <a:pt x="131" y="555"/>
                  </a:lnTo>
                  <a:lnTo>
                    <a:pt x="114" y="555"/>
                  </a:lnTo>
                  <a:lnTo>
                    <a:pt x="114" y="536"/>
                  </a:lnTo>
                  <a:lnTo>
                    <a:pt x="98" y="536"/>
                  </a:lnTo>
                  <a:lnTo>
                    <a:pt x="98" y="518"/>
                  </a:lnTo>
                  <a:lnTo>
                    <a:pt x="98" y="499"/>
                  </a:lnTo>
                  <a:lnTo>
                    <a:pt x="81" y="499"/>
                  </a:lnTo>
                  <a:lnTo>
                    <a:pt x="65" y="499"/>
                  </a:lnTo>
                  <a:lnTo>
                    <a:pt x="65" y="481"/>
                  </a:lnTo>
                  <a:lnTo>
                    <a:pt x="49" y="481"/>
                  </a:lnTo>
                  <a:lnTo>
                    <a:pt x="49" y="463"/>
                  </a:lnTo>
                  <a:lnTo>
                    <a:pt x="33" y="463"/>
                  </a:lnTo>
                  <a:lnTo>
                    <a:pt x="33" y="444"/>
                  </a:lnTo>
                  <a:lnTo>
                    <a:pt x="16" y="444"/>
                  </a:lnTo>
                  <a:lnTo>
                    <a:pt x="16" y="425"/>
                  </a:lnTo>
                  <a:lnTo>
                    <a:pt x="16" y="407"/>
                  </a:lnTo>
                  <a:lnTo>
                    <a:pt x="16" y="388"/>
                  </a:lnTo>
                  <a:lnTo>
                    <a:pt x="16" y="370"/>
                  </a:lnTo>
                  <a:lnTo>
                    <a:pt x="0" y="370"/>
                  </a:lnTo>
                  <a:lnTo>
                    <a:pt x="16" y="370"/>
                  </a:lnTo>
                  <a:lnTo>
                    <a:pt x="16" y="352"/>
                  </a:lnTo>
                  <a:lnTo>
                    <a:pt x="0" y="352"/>
                  </a:lnTo>
                  <a:lnTo>
                    <a:pt x="0" y="333"/>
                  </a:lnTo>
                  <a:lnTo>
                    <a:pt x="0" y="314"/>
                  </a:lnTo>
                  <a:lnTo>
                    <a:pt x="0" y="296"/>
                  </a:lnTo>
                  <a:lnTo>
                    <a:pt x="16" y="296"/>
                  </a:lnTo>
                  <a:lnTo>
                    <a:pt x="16" y="278"/>
                  </a:lnTo>
                  <a:lnTo>
                    <a:pt x="33" y="278"/>
                  </a:lnTo>
                  <a:lnTo>
                    <a:pt x="33" y="259"/>
                  </a:lnTo>
                  <a:lnTo>
                    <a:pt x="16" y="259"/>
                  </a:lnTo>
                  <a:lnTo>
                    <a:pt x="16" y="241"/>
                  </a:lnTo>
                  <a:lnTo>
                    <a:pt x="33" y="241"/>
                  </a:lnTo>
                  <a:lnTo>
                    <a:pt x="33" y="222"/>
                  </a:lnTo>
                  <a:lnTo>
                    <a:pt x="33" y="203"/>
                  </a:lnTo>
                  <a:lnTo>
                    <a:pt x="33" y="185"/>
                  </a:lnTo>
                  <a:lnTo>
                    <a:pt x="33" y="203"/>
                  </a:lnTo>
                  <a:lnTo>
                    <a:pt x="33" y="185"/>
                  </a:lnTo>
                  <a:lnTo>
                    <a:pt x="33" y="167"/>
                  </a:lnTo>
                  <a:lnTo>
                    <a:pt x="16" y="167"/>
                  </a:lnTo>
                  <a:lnTo>
                    <a:pt x="16" y="148"/>
                  </a:lnTo>
                  <a:lnTo>
                    <a:pt x="33" y="148"/>
                  </a:lnTo>
                  <a:lnTo>
                    <a:pt x="33" y="167"/>
                  </a:lnTo>
                  <a:lnTo>
                    <a:pt x="33" y="148"/>
                  </a:lnTo>
                  <a:lnTo>
                    <a:pt x="33" y="130"/>
                  </a:lnTo>
                  <a:lnTo>
                    <a:pt x="49" y="130"/>
                  </a:lnTo>
                  <a:lnTo>
                    <a:pt x="49" y="111"/>
                  </a:lnTo>
                  <a:lnTo>
                    <a:pt x="49" y="93"/>
                  </a:lnTo>
                  <a:lnTo>
                    <a:pt x="49" y="74"/>
                  </a:lnTo>
                  <a:lnTo>
                    <a:pt x="65" y="74"/>
                  </a:lnTo>
                  <a:lnTo>
                    <a:pt x="65" y="56"/>
                  </a:lnTo>
                  <a:lnTo>
                    <a:pt x="81" y="56"/>
                  </a:lnTo>
                  <a:lnTo>
                    <a:pt x="81" y="37"/>
                  </a:lnTo>
                  <a:lnTo>
                    <a:pt x="81" y="19"/>
                  </a:lnTo>
                  <a:lnTo>
                    <a:pt x="98" y="19"/>
                  </a:lnTo>
                  <a:lnTo>
                    <a:pt x="98" y="0"/>
                  </a:lnTo>
                  <a:lnTo>
                    <a:pt x="114"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47" name="Group 50"/>
          <p:cNvGrpSpPr>
            <a:grpSpLocks/>
          </p:cNvGrpSpPr>
          <p:nvPr/>
        </p:nvGrpSpPr>
        <p:grpSpPr bwMode="auto">
          <a:xfrm>
            <a:off x="6864850" y="3110320"/>
            <a:ext cx="625820" cy="588702"/>
            <a:chOff x="5076" y="1828"/>
            <a:chExt cx="607" cy="571"/>
          </a:xfrm>
          <a:solidFill>
            <a:schemeClr val="accent5">
              <a:lumMod val="60000"/>
              <a:lumOff val="40000"/>
            </a:schemeClr>
          </a:solidFill>
        </p:grpSpPr>
        <p:sp>
          <p:nvSpPr>
            <p:cNvPr id="548" name="Freeform 52"/>
            <p:cNvSpPr>
              <a:spLocks/>
            </p:cNvSpPr>
            <p:nvPr/>
          </p:nvSpPr>
          <p:spPr bwMode="auto">
            <a:xfrm>
              <a:off x="5076" y="1828"/>
              <a:ext cx="607" cy="571"/>
            </a:xfrm>
            <a:custGeom>
              <a:avLst/>
              <a:gdLst/>
              <a:ahLst/>
              <a:cxnLst>
                <a:cxn ang="0">
                  <a:pos x="66" y="74"/>
                </a:cxn>
                <a:cxn ang="0">
                  <a:pos x="115" y="55"/>
                </a:cxn>
                <a:cxn ang="0">
                  <a:pos x="148" y="55"/>
                </a:cxn>
                <a:cxn ang="0">
                  <a:pos x="197" y="55"/>
                </a:cxn>
                <a:cxn ang="0">
                  <a:pos x="230" y="37"/>
                </a:cxn>
                <a:cxn ang="0">
                  <a:pos x="230" y="19"/>
                </a:cxn>
                <a:cxn ang="0">
                  <a:pos x="279" y="19"/>
                </a:cxn>
                <a:cxn ang="0">
                  <a:pos x="279" y="0"/>
                </a:cxn>
                <a:cxn ang="0">
                  <a:pos x="328" y="0"/>
                </a:cxn>
                <a:cxn ang="0">
                  <a:pos x="377" y="0"/>
                </a:cxn>
                <a:cxn ang="0">
                  <a:pos x="492" y="19"/>
                </a:cxn>
                <a:cxn ang="0">
                  <a:pos x="476" y="55"/>
                </a:cxn>
                <a:cxn ang="0">
                  <a:pos x="476" y="74"/>
                </a:cxn>
                <a:cxn ang="0">
                  <a:pos x="476" y="93"/>
                </a:cxn>
                <a:cxn ang="0">
                  <a:pos x="476" y="111"/>
                </a:cxn>
                <a:cxn ang="0">
                  <a:pos x="476" y="167"/>
                </a:cxn>
                <a:cxn ang="0">
                  <a:pos x="476" y="185"/>
                </a:cxn>
                <a:cxn ang="0">
                  <a:pos x="459" y="222"/>
                </a:cxn>
                <a:cxn ang="0">
                  <a:pos x="443" y="260"/>
                </a:cxn>
                <a:cxn ang="0">
                  <a:pos x="459" y="296"/>
                </a:cxn>
                <a:cxn ang="0">
                  <a:pos x="459" y="315"/>
                </a:cxn>
                <a:cxn ang="0">
                  <a:pos x="459" y="370"/>
                </a:cxn>
                <a:cxn ang="0">
                  <a:pos x="492" y="389"/>
                </a:cxn>
                <a:cxn ang="0">
                  <a:pos x="508" y="426"/>
                </a:cxn>
                <a:cxn ang="0">
                  <a:pos x="541" y="445"/>
                </a:cxn>
                <a:cxn ang="0">
                  <a:pos x="558" y="481"/>
                </a:cxn>
                <a:cxn ang="0">
                  <a:pos x="590" y="497"/>
                </a:cxn>
                <a:cxn ang="0">
                  <a:pos x="607" y="534"/>
                </a:cxn>
                <a:cxn ang="0">
                  <a:pos x="574" y="553"/>
                </a:cxn>
                <a:cxn ang="0">
                  <a:pos x="410" y="553"/>
                </a:cxn>
                <a:cxn ang="0">
                  <a:pos x="295" y="553"/>
                </a:cxn>
                <a:cxn ang="0">
                  <a:pos x="246" y="553"/>
                </a:cxn>
                <a:cxn ang="0">
                  <a:pos x="197" y="571"/>
                </a:cxn>
                <a:cxn ang="0">
                  <a:pos x="180" y="534"/>
                </a:cxn>
                <a:cxn ang="0">
                  <a:pos x="197" y="497"/>
                </a:cxn>
                <a:cxn ang="0">
                  <a:pos x="164" y="481"/>
                </a:cxn>
                <a:cxn ang="0">
                  <a:pos x="131" y="445"/>
                </a:cxn>
                <a:cxn ang="0">
                  <a:pos x="82" y="389"/>
                </a:cxn>
                <a:cxn ang="0">
                  <a:pos x="66" y="352"/>
                </a:cxn>
                <a:cxn ang="0">
                  <a:pos x="33" y="315"/>
                </a:cxn>
                <a:cxn ang="0">
                  <a:pos x="17" y="278"/>
                </a:cxn>
                <a:cxn ang="0">
                  <a:pos x="33" y="241"/>
                </a:cxn>
                <a:cxn ang="0">
                  <a:pos x="17" y="241"/>
                </a:cxn>
                <a:cxn ang="0">
                  <a:pos x="17" y="185"/>
                </a:cxn>
                <a:cxn ang="0">
                  <a:pos x="17" y="148"/>
                </a:cxn>
                <a:cxn ang="0">
                  <a:pos x="17" y="93"/>
                </a:cxn>
              </a:cxnLst>
              <a:rect l="0" t="0" r="r" b="b"/>
              <a:pathLst>
                <a:path w="607" h="571">
                  <a:moveTo>
                    <a:pt x="17" y="93"/>
                  </a:moveTo>
                  <a:lnTo>
                    <a:pt x="49" y="93"/>
                  </a:lnTo>
                  <a:lnTo>
                    <a:pt x="66" y="74"/>
                  </a:lnTo>
                  <a:lnTo>
                    <a:pt x="82" y="74"/>
                  </a:lnTo>
                  <a:lnTo>
                    <a:pt x="99" y="74"/>
                  </a:lnTo>
                  <a:lnTo>
                    <a:pt x="115" y="55"/>
                  </a:lnTo>
                  <a:lnTo>
                    <a:pt x="131" y="55"/>
                  </a:lnTo>
                  <a:lnTo>
                    <a:pt x="131" y="74"/>
                  </a:lnTo>
                  <a:lnTo>
                    <a:pt x="148" y="55"/>
                  </a:lnTo>
                  <a:lnTo>
                    <a:pt x="164" y="55"/>
                  </a:lnTo>
                  <a:lnTo>
                    <a:pt x="180" y="55"/>
                  </a:lnTo>
                  <a:lnTo>
                    <a:pt x="197" y="55"/>
                  </a:lnTo>
                  <a:lnTo>
                    <a:pt x="197" y="37"/>
                  </a:lnTo>
                  <a:lnTo>
                    <a:pt x="213" y="37"/>
                  </a:lnTo>
                  <a:lnTo>
                    <a:pt x="230" y="37"/>
                  </a:lnTo>
                  <a:lnTo>
                    <a:pt x="246" y="37"/>
                  </a:lnTo>
                  <a:lnTo>
                    <a:pt x="230" y="37"/>
                  </a:lnTo>
                  <a:lnTo>
                    <a:pt x="230" y="19"/>
                  </a:lnTo>
                  <a:lnTo>
                    <a:pt x="246" y="19"/>
                  </a:lnTo>
                  <a:lnTo>
                    <a:pt x="262" y="19"/>
                  </a:lnTo>
                  <a:lnTo>
                    <a:pt x="279" y="19"/>
                  </a:lnTo>
                  <a:lnTo>
                    <a:pt x="279" y="0"/>
                  </a:lnTo>
                  <a:lnTo>
                    <a:pt x="279" y="19"/>
                  </a:lnTo>
                  <a:lnTo>
                    <a:pt x="279" y="0"/>
                  </a:lnTo>
                  <a:lnTo>
                    <a:pt x="295" y="0"/>
                  </a:lnTo>
                  <a:lnTo>
                    <a:pt x="311" y="0"/>
                  </a:lnTo>
                  <a:lnTo>
                    <a:pt x="328" y="0"/>
                  </a:lnTo>
                  <a:lnTo>
                    <a:pt x="344" y="0"/>
                  </a:lnTo>
                  <a:lnTo>
                    <a:pt x="361" y="0"/>
                  </a:lnTo>
                  <a:lnTo>
                    <a:pt x="377" y="0"/>
                  </a:lnTo>
                  <a:lnTo>
                    <a:pt x="394" y="0"/>
                  </a:lnTo>
                  <a:lnTo>
                    <a:pt x="410" y="0"/>
                  </a:lnTo>
                  <a:lnTo>
                    <a:pt x="492" y="19"/>
                  </a:lnTo>
                  <a:lnTo>
                    <a:pt x="492" y="37"/>
                  </a:lnTo>
                  <a:lnTo>
                    <a:pt x="492" y="55"/>
                  </a:lnTo>
                  <a:lnTo>
                    <a:pt x="476" y="55"/>
                  </a:lnTo>
                  <a:lnTo>
                    <a:pt x="476" y="74"/>
                  </a:lnTo>
                  <a:lnTo>
                    <a:pt x="476" y="93"/>
                  </a:lnTo>
                  <a:lnTo>
                    <a:pt x="476" y="74"/>
                  </a:lnTo>
                  <a:lnTo>
                    <a:pt x="459" y="74"/>
                  </a:lnTo>
                  <a:lnTo>
                    <a:pt x="459" y="93"/>
                  </a:lnTo>
                  <a:lnTo>
                    <a:pt x="476" y="93"/>
                  </a:lnTo>
                  <a:lnTo>
                    <a:pt x="476" y="111"/>
                  </a:lnTo>
                  <a:lnTo>
                    <a:pt x="476" y="129"/>
                  </a:lnTo>
                  <a:lnTo>
                    <a:pt x="476" y="111"/>
                  </a:lnTo>
                  <a:lnTo>
                    <a:pt x="476" y="129"/>
                  </a:lnTo>
                  <a:lnTo>
                    <a:pt x="476" y="148"/>
                  </a:lnTo>
                  <a:lnTo>
                    <a:pt x="476" y="167"/>
                  </a:lnTo>
                  <a:lnTo>
                    <a:pt x="459" y="167"/>
                  </a:lnTo>
                  <a:lnTo>
                    <a:pt x="459" y="185"/>
                  </a:lnTo>
                  <a:lnTo>
                    <a:pt x="476" y="185"/>
                  </a:lnTo>
                  <a:lnTo>
                    <a:pt x="476" y="204"/>
                  </a:lnTo>
                  <a:lnTo>
                    <a:pt x="459" y="204"/>
                  </a:lnTo>
                  <a:lnTo>
                    <a:pt x="459" y="222"/>
                  </a:lnTo>
                  <a:lnTo>
                    <a:pt x="443" y="222"/>
                  </a:lnTo>
                  <a:lnTo>
                    <a:pt x="443" y="241"/>
                  </a:lnTo>
                  <a:lnTo>
                    <a:pt x="443" y="260"/>
                  </a:lnTo>
                  <a:lnTo>
                    <a:pt x="443" y="278"/>
                  </a:lnTo>
                  <a:lnTo>
                    <a:pt x="459" y="278"/>
                  </a:lnTo>
                  <a:lnTo>
                    <a:pt x="459" y="296"/>
                  </a:lnTo>
                  <a:lnTo>
                    <a:pt x="443" y="296"/>
                  </a:lnTo>
                  <a:lnTo>
                    <a:pt x="459" y="296"/>
                  </a:lnTo>
                  <a:lnTo>
                    <a:pt x="459" y="315"/>
                  </a:lnTo>
                  <a:lnTo>
                    <a:pt x="459" y="333"/>
                  </a:lnTo>
                  <a:lnTo>
                    <a:pt x="459" y="352"/>
                  </a:lnTo>
                  <a:lnTo>
                    <a:pt x="459" y="370"/>
                  </a:lnTo>
                  <a:lnTo>
                    <a:pt x="476" y="370"/>
                  </a:lnTo>
                  <a:lnTo>
                    <a:pt x="476" y="389"/>
                  </a:lnTo>
                  <a:lnTo>
                    <a:pt x="492" y="389"/>
                  </a:lnTo>
                  <a:lnTo>
                    <a:pt x="492" y="407"/>
                  </a:lnTo>
                  <a:lnTo>
                    <a:pt x="508" y="407"/>
                  </a:lnTo>
                  <a:lnTo>
                    <a:pt x="508" y="426"/>
                  </a:lnTo>
                  <a:lnTo>
                    <a:pt x="525" y="426"/>
                  </a:lnTo>
                  <a:lnTo>
                    <a:pt x="541" y="426"/>
                  </a:lnTo>
                  <a:lnTo>
                    <a:pt x="541" y="445"/>
                  </a:lnTo>
                  <a:lnTo>
                    <a:pt x="541" y="463"/>
                  </a:lnTo>
                  <a:lnTo>
                    <a:pt x="558" y="463"/>
                  </a:lnTo>
                  <a:lnTo>
                    <a:pt x="558" y="481"/>
                  </a:lnTo>
                  <a:lnTo>
                    <a:pt x="574" y="481"/>
                  </a:lnTo>
                  <a:lnTo>
                    <a:pt x="574" y="497"/>
                  </a:lnTo>
                  <a:lnTo>
                    <a:pt x="590" y="497"/>
                  </a:lnTo>
                  <a:lnTo>
                    <a:pt x="590" y="515"/>
                  </a:lnTo>
                  <a:lnTo>
                    <a:pt x="590" y="534"/>
                  </a:lnTo>
                  <a:lnTo>
                    <a:pt x="607" y="534"/>
                  </a:lnTo>
                  <a:lnTo>
                    <a:pt x="607" y="553"/>
                  </a:lnTo>
                  <a:lnTo>
                    <a:pt x="590" y="553"/>
                  </a:lnTo>
                  <a:lnTo>
                    <a:pt x="574" y="553"/>
                  </a:lnTo>
                  <a:lnTo>
                    <a:pt x="558" y="553"/>
                  </a:lnTo>
                  <a:lnTo>
                    <a:pt x="492" y="553"/>
                  </a:lnTo>
                  <a:lnTo>
                    <a:pt x="410" y="553"/>
                  </a:lnTo>
                  <a:lnTo>
                    <a:pt x="344" y="553"/>
                  </a:lnTo>
                  <a:lnTo>
                    <a:pt x="311" y="553"/>
                  </a:lnTo>
                  <a:lnTo>
                    <a:pt x="295" y="553"/>
                  </a:lnTo>
                  <a:lnTo>
                    <a:pt x="279" y="553"/>
                  </a:lnTo>
                  <a:lnTo>
                    <a:pt x="262" y="553"/>
                  </a:lnTo>
                  <a:lnTo>
                    <a:pt x="246" y="553"/>
                  </a:lnTo>
                  <a:lnTo>
                    <a:pt x="230" y="571"/>
                  </a:lnTo>
                  <a:lnTo>
                    <a:pt x="213" y="571"/>
                  </a:lnTo>
                  <a:lnTo>
                    <a:pt x="197" y="571"/>
                  </a:lnTo>
                  <a:lnTo>
                    <a:pt x="197" y="553"/>
                  </a:lnTo>
                  <a:lnTo>
                    <a:pt x="197" y="534"/>
                  </a:lnTo>
                  <a:lnTo>
                    <a:pt x="180" y="534"/>
                  </a:lnTo>
                  <a:lnTo>
                    <a:pt x="197" y="534"/>
                  </a:lnTo>
                  <a:lnTo>
                    <a:pt x="197" y="515"/>
                  </a:lnTo>
                  <a:lnTo>
                    <a:pt x="197" y="497"/>
                  </a:lnTo>
                  <a:lnTo>
                    <a:pt x="180" y="497"/>
                  </a:lnTo>
                  <a:lnTo>
                    <a:pt x="180" y="481"/>
                  </a:lnTo>
                  <a:lnTo>
                    <a:pt x="164" y="481"/>
                  </a:lnTo>
                  <a:lnTo>
                    <a:pt x="164" y="463"/>
                  </a:lnTo>
                  <a:lnTo>
                    <a:pt x="148" y="463"/>
                  </a:lnTo>
                  <a:lnTo>
                    <a:pt x="131" y="445"/>
                  </a:lnTo>
                  <a:lnTo>
                    <a:pt x="115" y="445"/>
                  </a:lnTo>
                  <a:lnTo>
                    <a:pt x="82" y="407"/>
                  </a:lnTo>
                  <a:lnTo>
                    <a:pt x="82" y="389"/>
                  </a:lnTo>
                  <a:lnTo>
                    <a:pt x="66" y="389"/>
                  </a:lnTo>
                  <a:lnTo>
                    <a:pt x="66" y="370"/>
                  </a:lnTo>
                  <a:lnTo>
                    <a:pt x="66" y="352"/>
                  </a:lnTo>
                  <a:lnTo>
                    <a:pt x="49" y="352"/>
                  </a:lnTo>
                  <a:lnTo>
                    <a:pt x="49" y="333"/>
                  </a:lnTo>
                  <a:lnTo>
                    <a:pt x="33" y="315"/>
                  </a:lnTo>
                  <a:lnTo>
                    <a:pt x="33" y="296"/>
                  </a:lnTo>
                  <a:lnTo>
                    <a:pt x="33" y="278"/>
                  </a:lnTo>
                  <a:lnTo>
                    <a:pt x="17" y="278"/>
                  </a:lnTo>
                  <a:lnTo>
                    <a:pt x="33" y="278"/>
                  </a:lnTo>
                  <a:lnTo>
                    <a:pt x="33" y="260"/>
                  </a:lnTo>
                  <a:lnTo>
                    <a:pt x="33" y="241"/>
                  </a:lnTo>
                  <a:lnTo>
                    <a:pt x="17" y="241"/>
                  </a:lnTo>
                  <a:lnTo>
                    <a:pt x="33" y="241"/>
                  </a:lnTo>
                  <a:lnTo>
                    <a:pt x="17" y="241"/>
                  </a:lnTo>
                  <a:lnTo>
                    <a:pt x="17" y="222"/>
                  </a:lnTo>
                  <a:lnTo>
                    <a:pt x="17" y="204"/>
                  </a:lnTo>
                  <a:lnTo>
                    <a:pt x="17" y="185"/>
                  </a:lnTo>
                  <a:lnTo>
                    <a:pt x="0" y="185"/>
                  </a:lnTo>
                  <a:lnTo>
                    <a:pt x="17" y="167"/>
                  </a:lnTo>
                  <a:lnTo>
                    <a:pt x="17" y="148"/>
                  </a:lnTo>
                  <a:lnTo>
                    <a:pt x="17" y="129"/>
                  </a:lnTo>
                  <a:lnTo>
                    <a:pt x="17" y="111"/>
                  </a:lnTo>
                  <a:lnTo>
                    <a:pt x="17" y="93"/>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9" name="Freeform 51"/>
            <p:cNvSpPr>
              <a:spLocks/>
            </p:cNvSpPr>
            <p:nvPr/>
          </p:nvSpPr>
          <p:spPr bwMode="auto">
            <a:xfrm>
              <a:off x="5076" y="1828"/>
              <a:ext cx="607" cy="571"/>
            </a:xfrm>
            <a:custGeom>
              <a:avLst/>
              <a:gdLst/>
              <a:ahLst/>
              <a:cxnLst>
                <a:cxn ang="0">
                  <a:pos x="66" y="74"/>
                </a:cxn>
                <a:cxn ang="0">
                  <a:pos x="115" y="55"/>
                </a:cxn>
                <a:cxn ang="0">
                  <a:pos x="148" y="55"/>
                </a:cxn>
                <a:cxn ang="0">
                  <a:pos x="197" y="55"/>
                </a:cxn>
                <a:cxn ang="0">
                  <a:pos x="230" y="37"/>
                </a:cxn>
                <a:cxn ang="0">
                  <a:pos x="230" y="19"/>
                </a:cxn>
                <a:cxn ang="0">
                  <a:pos x="279" y="19"/>
                </a:cxn>
                <a:cxn ang="0">
                  <a:pos x="279" y="0"/>
                </a:cxn>
                <a:cxn ang="0">
                  <a:pos x="328" y="0"/>
                </a:cxn>
                <a:cxn ang="0">
                  <a:pos x="377" y="0"/>
                </a:cxn>
                <a:cxn ang="0">
                  <a:pos x="492" y="19"/>
                </a:cxn>
                <a:cxn ang="0">
                  <a:pos x="476" y="55"/>
                </a:cxn>
                <a:cxn ang="0">
                  <a:pos x="476" y="74"/>
                </a:cxn>
                <a:cxn ang="0">
                  <a:pos x="476" y="93"/>
                </a:cxn>
                <a:cxn ang="0">
                  <a:pos x="476" y="111"/>
                </a:cxn>
                <a:cxn ang="0">
                  <a:pos x="476" y="167"/>
                </a:cxn>
                <a:cxn ang="0">
                  <a:pos x="476" y="185"/>
                </a:cxn>
                <a:cxn ang="0">
                  <a:pos x="459" y="222"/>
                </a:cxn>
                <a:cxn ang="0">
                  <a:pos x="443" y="260"/>
                </a:cxn>
                <a:cxn ang="0">
                  <a:pos x="459" y="296"/>
                </a:cxn>
                <a:cxn ang="0">
                  <a:pos x="459" y="315"/>
                </a:cxn>
                <a:cxn ang="0">
                  <a:pos x="459" y="370"/>
                </a:cxn>
                <a:cxn ang="0">
                  <a:pos x="492" y="389"/>
                </a:cxn>
                <a:cxn ang="0">
                  <a:pos x="508" y="426"/>
                </a:cxn>
                <a:cxn ang="0">
                  <a:pos x="541" y="445"/>
                </a:cxn>
                <a:cxn ang="0">
                  <a:pos x="558" y="481"/>
                </a:cxn>
                <a:cxn ang="0">
                  <a:pos x="590" y="497"/>
                </a:cxn>
                <a:cxn ang="0">
                  <a:pos x="607" y="534"/>
                </a:cxn>
                <a:cxn ang="0">
                  <a:pos x="574" y="553"/>
                </a:cxn>
                <a:cxn ang="0">
                  <a:pos x="410" y="553"/>
                </a:cxn>
                <a:cxn ang="0">
                  <a:pos x="295" y="553"/>
                </a:cxn>
                <a:cxn ang="0">
                  <a:pos x="246" y="553"/>
                </a:cxn>
                <a:cxn ang="0">
                  <a:pos x="197" y="571"/>
                </a:cxn>
                <a:cxn ang="0">
                  <a:pos x="180" y="534"/>
                </a:cxn>
                <a:cxn ang="0">
                  <a:pos x="197" y="497"/>
                </a:cxn>
                <a:cxn ang="0">
                  <a:pos x="164" y="481"/>
                </a:cxn>
                <a:cxn ang="0">
                  <a:pos x="131" y="445"/>
                </a:cxn>
                <a:cxn ang="0">
                  <a:pos x="82" y="389"/>
                </a:cxn>
                <a:cxn ang="0">
                  <a:pos x="66" y="352"/>
                </a:cxn>
                <a:cxn ang="0">
                  <a:pos x="33" y="315"/>
                </a:cxn>
                <a:cxn ang="0">
                  <a:pos x="17" y="278"/>
                </a:cxn>
                <a:cxn ang="0">
                  <a:pos x="33" y="241"/>
                </a:cxn>
                <a:cxn ang="0">
                  <a:pos x="17" y="241"/>
                </a:cxn>
                <a:cxn ang="0">
                  <a:pos x="17" y="185"/>
                </a:cxn>
                <a:cxn ang="0">
                  <a:pos x="17" y="148"/>
                </a:cxn>
                <a:cxn ang="0">
                  <a:pos x="17" y="93"/>
                </a:cxn>
              </a:cxnLst>
              <a:rect l="0" t="0" r="r" b="b"/>
              <a:pathLst>
                <a:path w="607" h="571">
                  <a:moveTo>
                    <a:pt x="17" y="93"/>
                  </a:moveTo>
                  <a:lnTo>
                    <a:pt x="49" y="93"/>
                  </a:lnTo>
                  <a:lnTo>
                    <a:pt x="66" y="74"/>
                  </a:lnTo>
                  <a:lnTo>
                    <a:pt x="82" y="74"/>
                  </a:lnTo>
                  <a:lnTo>
                    <a:pt x="99" y="74"/>
                  </a:lnTo>
                  <a:lnTo>
                    <a:pt x="115" y="55"/>
                  </a:lnTo>
                  <a:lnTo>
                    <a:pt x="131" y="55"/>
                  </a:lnTo>
                  <a:lnTo>
                    <a:pt x="131" y="74"/>
                  </a:lnTo>
                  <a:lnTo>
                    <a:pt x="148" y="55"/>
                  </a:lnTo>
                  <a:lnTo>
                    <a:pt x="164" y="55"/>
                  </a:lnTo>
                  <a:lnTo>
                    <a:pt x="180" y="55"/>
                  </a:lnTo>
                  <a:lnTo>
                    <a:pt x="197" y="55"/>
                  </a:lnTo>
                  <a:lnTo>
                    <a:pt x="197" y="37"/>
                  </a:lnTo>
                  <a:lnTo>
                    <a:pt x="213" y="37"/>
                  </a:lnTo>
                  <a:lnTo>
                    <a:pt x="230" y="37"/>
                  </a:lnTo>
                  <a:lnTo>
                    <a:pt x="246" y="37"/>
                  </a:lnTo>
                  <a:lnTo>
                    <a:pt x="230" y="37"/>
                  </a:lnTo>
                  <a:lnTo>
                    <a:pt x="230" y="19"/>
                  </a:lnTo>
                  <a:lnTo>
                    <a:pt x="246" y="19"/>
                  </a:lnTo>
                  <a:lnTo>
                    <a:pt x="262" y="19"/>
                  </a:lnTo>
                  <a:lnTo>
                    <a:pt x="279" y="19"/>
                  </a:lnTo>
                  <a:lnTo>
                    <a:pt x="279" y="0"/>
                  </a:lnTo>
                  <a:lnTo>
                    <a:pt x="279" y="19"/>
                  </a:lnTo>
                  <a:lnTo>
                    <a:pt x="279" y="0"/>
                  </a:lnTo>
                  <a:lnTo>
                    <a:pt x="295" y="0"/>
                  </a:lnTo>
                  <a:lnTo>
                    <a:pt x="311" y="0"/>
                  </a:lnTo>
                  <a:lnTo>
                    <a:pt x="328" y="0"/>
                  </a:lnTo>
                  <a:lnTo>
                    <a:pt x="344" y="0"/>
                  </a:lnTo>
                  <a:lnTo>
                    <a:pt x="361" y="0"/>
                  </a:lnTo>
                  <a:lnTo>
                    <a:pt x="377" y="0"/>
                  </a:lnTo>
                  <a:lnTo>
                    <a:pt x="394" y="0"/>
                  </a:lnTo>
                  <a:lnTo>
                    <a:pt x="410" y="0"/>
                  </a:lnTo>
                  <a:lnTo>
                    <a:pt x="492" y="19"/>
                  </a:lnTo>
                  <a:lnTo>
                    <a:pt x="492" y="37"/>
                  </a:lnTo>
                  <a:lnTo>
                    <a:pt x="492" y="55"/>
                  </a:lnTo>
                  <a:lnTo>
                    <a:pt x="476" y="55"/>
                  </a:lnTo>
                  <a:lnTo>
                    <a:pt x="476" y="74"/>
                  </a:lnTo>
                  <a:lnTo>
                    <a:pt x="476" y="93"/>
                  </a:lnTo>
                  <a:lnTo>
                    <a:pt x="476" y="74"/>
                  </a:lnTo>
                  <a:lnTo>
                    <a:pt x="459" y="74"/>
                  </a:lnTo>
                  <a:lnTo>
                    <a:pt x="459" y="93"/>
                  </a:lnTo>
                  <a:lnTo>
                    <a:pt x="476" y="93"/>
                  </a:lnTo>
                  <a:lnTo>
                    <a:pt x="476" y="111"/>
                  </a:lnTo>
                  <a:lnTo>
                    <a:pt x="476" y="129"/>
                  </a:lnTo>
                  <a:lnTo>
                    <a:pt x="476" y="111"/>
                  </a:lnTo>
                  <a:lnTo>
                    <a:pt x="476" y="129"/>
                  </a:lnTo>
                  <a:lnTo>
                    <a:pt x="476" y="148"/>
                  </a:lnTo>
                  <a:lnTo>
                    <a:pt x="476" y="167"/>
                  </a:lnTo>
                  <a:lnTo>
                    <a:pt x="459" y="167"/>
                  </a:lnTo>
                  <a:lnTo>
                    <a:pt x="459" y="185"/>
                  </a:lnTo>
                  <a:lnTo>
                    <a:pt x="476" y="185"/>
                  </a:lnTo>
                  <a:lnTo>
                    <a:pt x="476" y="204"/>
                  </a:lnTo>
                  <a:lnTo>
                    <a:pt x="459" y="204"/>
                  </a:lnTo>
                  <a:lnTo>
                    <a:pt x="459" y="222"/>
                  </a:lnTo>
                  <a:lnTo>
                    <a:pt x="443" y="222"/>
                  </a:lnTo>
                  <a:lnTo>
                    <a:pt x="443" y="241"/>
                  </a:lnTo>
                  <a:lnTo>
                    <a:pt x="443" y="260"/>
                  </a:lnTo>
                  <a:lnTo>
                    <a:pt x="443" y="278"/>
                  </a:lnTo>
                  <a:lnTo>
                    <a:pt x="459" y="278"/>
                  </a:lnTo>
                  <a:lnTo>
                    <a:pt x="459" y="296"/>
                  </a:lnTo>
                  <a:lnTo>
                    <a:pt x="443" y="296"/>
                  </a:lnTo>
                  <a:lnTo>
                    <a:pt x="459" y="296"/>
                  </a:lnTo>
                  <a:lnTo>
                    <a:pt x="459" y="315"/>
                  </a:lnTo>
                  <a:lnTo>
                    <a:pt x="459" y="333"/>
                  </a:lnTo>
                  <a:lnTo>
                    <a:pt x="459" y="352"/>
                  </a:lnTo>
                  <a:lnTo>
                    <a:pt x="459" y="370"/>
                  </a:lnTo>
                  <a:lnTo>
                    <a:pt x="476" y="370"/>
                  </a:lnTo>
                  <a:lnTo>
                    <a:pt x="476" y="389"/>
                  </a:lnTo>
                  <a:lnTo>
                    <a:pt x="492" y="389"/>
                  </a:lnTo>
                  <a:lnTo>
                    <a:pt x="492" y="407"/>
                  </a:lnTo>
                  <a:lnTo>
                    <a:pt x="508" y="407"/>
                  </a:lnTo>
                  <a:lnTo>
                    <a:pt x="508" y="426"/>
                  </a:lnTo>
                  <a:lnTo>
                    <a:pt x="525" y="426"/>
                  </a:lnTo>
                  <a:lnTo>
                    <a:pt x="541" y="426"/>
                  </a:lnTo>
                  <a:lnTo>
                    <a:pt x="541" y="445"/>
                  </a:lnTo>
                  <a:lnTo>
                    <a:pt x="541" y="463"/>
                  </a:lnTo>
                  <a:lnTo>
                    <a:pt x="558" y="463"/>
                  </a:lnTo>
                  <a:lnTo>
                    <a:pt x="558" y="481"/>
                  </a:lnTo>
                  <a:lnTo>
                    <a:pt x="574" y="481"/>
                  </a:lnTo>
                  <a:lnTo>
                    <a:pt x="574" y="497"/>
                  </a:lnTo>
                  <a:lnTo>
                    <a:pt x="590" y="497"/>
                  </a:lnTo>
                  <a:lnTo>
                    <a:pt x="590" y="515"/>
                  </a:lnTo>
                  <a:lnTo>
                    <a:pt x="590" y="534"/>
                  </a:lnTo>
                  <a:lnTo>
                    <a:pt x="607" y="534"/>
                  </a:lnTo>
                  <a:lnTo>
                    <a:pt x="607" y="553"/>
                  </a:lnTo>
                  <a:lnTo>
                    <a:pt x="590" y="553"/>
                  </a:lnTo>
                  <a:lnTo>
                    <a:pt x="574" y="553"/>
                  </a:lnTo>
                  <a:lnTo>
                    <a:pt x="558" y="553"/>
                  </a:lnTo>
                  <a:lnTo>
                    <a:pt x="492" y="553"/>
                  </a:lnTo>
                  <a:lnTo>
                    <a:pt x="410" y="553"/>
                  </a:lnTo>
                  <a:lnTo>
                    <a:pt x="344" y="553"/>
                  </a:lnTo>
                  <a:lnTo>
                    <a:pt x="311" y="553"/>
                  </a:lnTo>
                  <a:lnTo>
                    <a:pt x="295" y="553"/>
                  </a:lnTo>
                  <a:lnTo>
                    <a:pt x="279" y="553"/>
                  </a:lnTo>
                  <a:lnTo>
                    <a:pt x="262" y="553"/>
                  </a:lnTo>
                  <a:lnTo>
                    <a:pt x="246" y="553"/>
                  </a:lnTo>
                  <a:lnTo>
                    <a:pt x="230" y="571"/>
                  </a:lnTo>
                  <a:lnTo>
                    <a:pt x="213" y="571"/>
                  </a:lnTo>
                  <a:lnTo>
                    <a:pt x="197" y="571"/>
                  </a:lnTo>
                  <a:lnTo>
                    <a:pt x="197" y="553"/>
                  </a:lnTo>
                  <a:lnTo>
                    <a:pt x="197" y="534"/>
                  </a:lnTo>
                  <a:lnTo>
                    <a:pt x="180" y="534"/>
                  </a:lnTo>
                  <a:lnTo>
                    <a:pt x="197" y="534"/>
                  </a:lnTo>
                  <a:lnTo>
                    <a:pt x="197" y="515"/>
                  </a:lnTo>
                  <a:lnTo>
                    <a:pt x="197" y="497"/>
                  </a:lnTo>
                  <a:lnTo>
                    <a:pt x="180" y="497"/>
                  </a:lnTo>
                  <a:lnTo>
                    <a:pt x="180" y="481"/>
                  </a:lnTo>
                  <a:lnTo>
                    <a:pt x="164" y="481"/>
                  </a:lnTo>
                  <a:lnTo>
                    <a:pt x="164" y="463"/>
                  </a:lnTo>
                  <a:lnTo>
                    <a:pt x="148" y="463"/>
                  </a:lnTo>
                  <a:lnTo>
                    <a:pt x="131" y="445"/>
                  </a:lnTo>
                  <a:lnTo>
                    <a:pt x="115" y="445"/>
                  </a:lnTo>
                  <a:lnTo>
                    <a:pt x="82" y="407"/>
                  </a:lnTo>
                  <a:lnTo>
                    <a:pt x="82" y="389"/>
                  </a:lnTo>
                  <a:lnTo>
                    <a:pt x="66" y="389"/>
                  </a:lnTo>
                  <a:lnTo>
                    <a:pt x="66" y="370"/>
                  </a:lnTo>
                  <a:lnTo>
                    <a:pt x="66" y="352"/>
                  </a:lnTo>
                  <a:lnTo>
                    <a:pt x="49" y="352"/>
                  </a:lnTo>
                  <a:lnTo>
                    <a:pt x="49" y="333"/>
                  </a:lnTo>
                  <a:lnTo>
                    <a:pt x="33" y="315"/>
                  </a:lnTo>
                  <a:lnTo>
                    <a:pt x="33" y="296"/>
                  </a:lnTo>
                  <a:lnTo>
                    <a:pt x="33" y="278"/>
                  </a:lnTo>
                  <a:lnTo>
                    <a:pt x="17" y="278"/>
                  </a:lnTo>
                  <a:lnTo>
                    <a:pt x="33" y="278"/>
                  </a:lnTo>
                  <a:lnTo>
                    <a:pt x="33" y="260"/>
                  </a:lnTo>
                  <a:lnTo>
                    <a:pt x="33" y="241"/>
                  </a:lnTo>
                  <a:lnTo>
                    <a:pt x="17" y="241"/>
                  </a:lnTo>
                  <a:lnTo>
                    <a:pt x="33" y="241"/>
                  </a:lnTo>
                  <a:lnTo>
                    <a:pt x="17" y="241"/>
                  </a:lnTo>
                  <a:lnTo>
                    <a:pt x="17" y="222"/>
                  </a:lnTo>
                  <a:lnTo>
                    <a:pt x="17" y="204"/>
                  </a:lnTo>
                  <a:lnTo>
                    <a:pt x="17" y="185"/>
                  </a:lnTo>
                  <a:lnTo>
                    <a:pt x="0" y="185"/>
                  </a:lnTo>
                  <a:lnTo>
                    <a:pt x="17" y="167"/>
                  </a:lnTo>
                  <a:lnTo>
                    <a:pt x="17" y="148"/>
                  </a:lnTo>
                  <a:lnTo>
                    <a:pt x="17" y="129"/>
                  </a:lnTo>
                  <a:lnTo>
                    <a:pt x="17" y="111"/>
                  </a:lnTo>
                  <a:lnTo>
                    <a:pt x="17" y="93"/>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50" name="Group 47"/>
          <p:cNvGrpSpPr>
            <a:grpSpLocks/>
          </p:cNvGrpSpPr>
          <p:nvPr/>
        </p:nvGrpSpPr>
        <p:grpSpPr bwMode="auto">
          <a:xfrm>
            <a:off x="1956238" y="3110321"/>
            <a:ext cx="520657" cy="248471"/>
            <a:chOff x="315" y="1828"/>
            <a:chExt cx="505" cy="241"/>
          </a:xfrm>
          <a:solidFill>
            <a:schemeClr val="accent5">
              <a:lumMod val="60000"/>
              <a:lumOff val="40000"/>
            </a:schemeClr>
          </a:solidFill>
        </p:grpSpPr>
        <p:sp>
          <p:nvSpPr>
            <p:cNvPr id="551" name="Freeform 49"/>
            <p:cNvSpPr>
              <a:spLocks/>
            </p:cNvSpPr>
            <p:nvPr/>
          </p:nvSpPr>
          <p:spPr bwMode="auto">
            <a:xfrm>
              <a:off x="315" y="1828"/>
              <a:ext cx="505" cy="241"/>
            </a:xfrm>
            <a:custGeom>
              <a:avLst/>
              <a:gdLst/>
              <a:ahLst/>
              <a:cxnLst>
                <a:cxn ang="0">
                  <a:pos x="276" y="19"/>
                </a:cxn>
                <a:cxn ang="0">
                  <a:pos x="276" y="19"/>
                </a:cxn>
                <a:cxn ang="0">
                  <a:pos x="308" y="19"/>
                </a:cxn>
                <a:cxn ang="0">
                  <a:pos x="341" y="19"/>
                </a:cxn>
                <a:cxn ang="0">
                  <a:pos x="341" y="37"/>
                </a:cxn>
                <a:cxn ang="0">
                  <a:pos x="341" y="37"/>
                </a:cxn>
                <a:cxn ang="0">
                  <a:pos x="357" y="56"/>
                </a:cxn>
                <a:cxn ang="0">
                  <a:pos x="357" y="56"/>
                </a:cxn>
                <a:cxn ang="0">
                  <a:pos x="357" y="56"/>
                </a:cxn>
                <a:cxn ang="0">
                  <a:pos x="374" y="74"/>
                </a:cxn>
                <a:cxn ang="0">
                  <a:pos x="390" y="93"/>
                </a:cxn>
                <a:cxn ang="0">
                  <a:pos x="407" y="111"/>
                </a:cxn>
                <a:cxn ang="0">
                  <a:pos x="423" y="130"/>
                </a:cxn>
                <a:cxn ang="0">
                  <a:pos x="423" y="167"/>
                </a:cxn>
                <a:cxn ang="0">
                  <a:pos x="439" y="185"/>
                </a:cxn>
                <a:cxn ang="0">
                  <a:pos x="456" y="204"/>
                </a:cxn>
                <a:cxn ang="0">
                  <a:pos x="472" y="222"/>
                </a:cxn>
                <a:cxn ang="0">
                  <a:pos x="472" y="241"/>
                </a:cxn>
                <a:cxn ang="0">
                  <a:pos x="472" y="241"/>
                </a:cxn>
                <a:cxn ang="0">
                  <a:pos x="505" y="241"/>
                </a:cxn>
                <a:cxn ang="0">
                  <a:pos x="472" y="241"/>
                </a:cxn>
                <a:cxn ang="0">
                  <a:pos x="423" y="241"/>
                </a:cxn>
                <a:cxn ang="0">
                  <a:pos x="374" y="241"/>
                </a:cxn>
                <a:cxn ang="0">
                  <a:pos x="292" y="241"/>
                </a:cxn>
                <a:cxn ang="0">
                  <a:pos x="180" y="241"/>
                </a:cxn>
                <a:cxn ang="0">
                  <a:pos x="82" y="241"/>
                </a:cxn>
                <a:cxn ang="0">
                  <a:pos x="49" y="222"/>
                </a:cxn>
                <a:cxn ang="0">
                  <a:pos x="0" y="204"/>
                </a:cxn>
                <a:cxn ang="0">
                  <a:pos x="32" y="204"/>
                </a:cxn>
                <a:cxn ang="0">
                  <a:pos x="49" y="185"/>
                </a:cxn>
                <a:cxn ang="0">
                  <a:pos x="32" y="167"/>
                </a:cxn>
                <a:cxn ang="0">
                  <a:pos x="32" y="167"/>
                </a:cxn>
                <a:cxn ang="0">
                  <a:pos x="32" y="167"/>
                </a:cxn>
                <a:cxn ang="0">
                  <a:pos x="49" y="148"/>
                </a:cxn>
                <a:cxn ang="0">
                  <a:pos x="82" y="130"/>
                </a:cxn>
                <a:cxn ang="0">
                  <a:pos x="98" y="111"/>
                </a:cxn>
                <a:cxn ang="0">
                  <a:pos x="114" y="93"/>
                </a:cxn>
                <a:cxn ang="0">
                  <a:pos x="131" y="74"/>
                </a:cxn>
                <a:cxn ang="0">
                  <a:pos x="147" y="56"/>
                </a:cxn>
                <a:cxn ang="0">
                  <a:pos x="131" y="37"/>
                </a:cxn>
                <a:cxn ang="0">
                  <a:pos x="164" y="37"/>
                </a:cxn>
                <a:cxn ang="0">
                  <a:pos x="164" y="37"/>
                </a:cxn>
                <a:cxn ang="0">
                  <a:pos x="196" y="37"/>
                </a:cxn>
                <a:cxn ang="0">
                  <a:pos x="196" y="37"/>
                </a:cxn>
                <a:cxn ang="0">
                  <a:pos x="196" y="37"/>
                </a:cxn>
                <a:cxn ang="0">
                  <a:pos x="213" y="19"/>
                </a:cxn>
                <a:cxn ang="0">
                  <a:pos x="245" y="19"/>
                </a:cxn>
                <a:cxn ang="0">
                  <a:pos x="259" y="0"/>
                </a:cxn>
              </a:cxnLst>
              <a:rect l="0" t="0" r="r" b="b"/>
              <a:pathLst>
                <a:path w="505" h="241">
                  <a:moveTo>
                    <a:pt x="259" y="19"/>
                  </a:moveTo>
                  <a:lnTo>
                    <a:pt x="276" y="19"/>
                  </a:lnTo>
                  <a:lnTo>
                    <a:pt x="276" y="37"/>
                  </a:lnTo>
                  <a:lnTo>
                    <a:pt x="276" y="19"/>
                  </a:lnTo>
                  <a:lnTo>
                    <a:pt x="292" y="19"/>
                  </a:lnTo>
                  <a:lnTo>
                    <a:pt x="308" y="19"/>
                  </a:lnTo>
                  <a:lnTo>
                    <a:pt x="325" y="19"/>
                  </a:lnTo>
                  <a:lnTo>
                    <a:pt x="341" y="19"/>
                  </a:lnTo>
                  <a:lnTo>
                    <a:pt x="357" y="19"/>
                  </a:lnTo>
                  <a:lnTo>
                    <a:pt x="341" y="37"/>
                  </a:lnTo>
                  <a:lnTo>
                    <a:pt x="357" y="37"/>
                  </a:lnTo>
                  <a:lnTo>
                    <a:pt x="341" y="37"/>
                  </a:lnTo>
                  <a:lnTo>
                    <a:pt x="341" y="56"/>
                  </a:lnTo>
                  <a:lnTo>
                    <a:pt x="357" y="56"/>
                  </a:lnTo>
                  <a:lnTo>
                    <a:pt x="357" y="37"/>
                  </a:lnTo>
                  <a:lnTo>
                    <a:pt x="357" y="56"/>
                  </a:lnTo>
                  <a:lnTo>
                    <a:pt x="357" y="74"/>
                  </a:lnTo>
                  <a:lnTo>
                    <a:pt x="357" y="56"/>
                  </a:lnTo>
                  <a:lnTo>
                    <a:pt x="374" y="56"/>
                  </a:lnTo>
                  <a:lnTo>
                    <a:pt x="374" y="74"/>
                  </a:lnTo>
                  <a:lnTo>
                    <a:pt x="374" y="93"/>
                  </a:lnTo>
                  <a:lnTo>
                    <a:pt x="390" y="93"/>
                  </a:lnTo>
                  <a:lnTo>
                    <a:pt x="390" y="111"/>
                  </a:lnTo>
                  <a:lnTo>
                    <a:pt x="407" y="111"/>
                  </a:lnTo>
                  <a:lnTo>
                    <a:pt x="407" y="130"/>
                  </a:lnTo>
                  <a:lnTo>
                    <a:pt x="423" y="130"/>
                  </a:lnTo>
                  <a:lnTo>
                    <a:pt x="423" y="148"/>
                  </a:lnTo>
                  <a:lnTo>
                    <a:pt x="423" y="167"/>
                  </a:lnTo>
                  <a:lnTo>
                    <a:pt x="423" y="185"/>
                  </a:lnTo>
                  <a:lnTo>
                    <a:pt x="439" y="185"/>
                  </a:lnTo>
                  <a:lnTo>
                    <a:pt x="456" y="185"/>
                  </a:lnTo>
                  <a:lnTo>
                    <a:pt x="456" y="204"/>
                  </a:lnTo>
                  <a:lnTo>
                    <a:pt x="472" y="204"/>
                  </a:lnTo>
                  <a:lnTo>
                    <a:pt x="472" y="222"/>
                  </a:lnTo>
                  <a:lnTo>
                    <a:pt x="456" y="222"/>
                  </a:lnTo>
                  <a:lnTo>
                    <a:pt x="472" y="241"/>
                  </a:lnTo>
                  <a:lnTo>
                    <a:pt x="472" y="222"/>
                  </a:lnTo>
                  <a:lnTo>
                    <a:pt x="472" y="241"/>
                  </a:lnTo>
                  <a:lnTo>
                    <a:pt x="489" y="241"/>
                  </a:lnTo>
                  <a:lnTo>
                    <a:pt x="505" y="241"/>
                  </a:lnTo>
                  <a:lnTo>
                    <a:pt x="489" y="241"/>
                  </a:lnTo>
                  <a:lnTo>
                    <a:pt x="472" y="241"/>
                  </a:lnTo>
                  <a:lnTo>
                    <a:pt x="439" y="241"/>
                  </a:lnTo>
                  <a:lnTo>
                    <a:pt x="423" y="241"/>
                  </a:lnTo>
                  <a:lnTo>
                    <a:pt x="407" y="241"/>
                  </a:lnTo>
                  <a:lnTo>
                    <a:pt x="374" y="241"/>
                  </a:lnTo>
                  <a:lnTo>
                    <a:pt x="341" y="241"/>
                  </a:lnTo>
                  <a:lnTo>
                    <a:pt x="292" y="241"/>
                  </a:lnTo>
                  <a:lnTo>
                    <a:pt x="229" y="241"/>
                  </a:lnTo>
                  <a:lnTo>
                    <a:pt x="180" y="241"/>
                  </a:lnTo>
                  <a:lnTo>
                    <a:pt x="147" y="241"/>
                  </a:lnTo>
                  <a:lnTo>
                    <a:pt x="82" y="241"/>
                  </a:lnTo>
                  <a:lnTo>
                    <a:pt x="65" y="241"/>
                  </a:lnTo>
                  <a:lnTo>
                    <a:pt x="49" y="222"/>
                  </a:lnTo>
                  <a:lnTo>
                    <a:pt x="0" y="222"/>
                  </a:lnTo>
                  <a:lnTo>
                    <a:pt x="0" y="204"/>
                  </a:lnTo>
                  <a:lnTo>
                    <a:pt x="16" y="204"/>
                  </a:lnTo>
                  <a:lnTo>
                    <a:pt x="32" y="204"/>
                  </a:lnTo>
                  <a:lnTo>
                    <a:pt x="32" y="185"/>
                  </a:lnTo>
                  <a:lnTo>
                    <a:pt x="49" y="185"/>
                  </a:lnTo>
                  <a:lnTo>
                    <a:pt x="49" y="167"/>
                  </a:lnTo>
                  <a:lnTo>
                    <a:pt x="32" y="167"/>
                  </a:lnTo>
                  <a:lnTo>
                    <a:pt x="49" y="167"/>
                  </a:lnTo>
                  <a:lnTo>
                    <a:pt x="32" y="167"/>
                  </a:lnTo>
                  <a:lnTo>
                    <a:pt x="49" y="167"/>
                  </a:lnTo>
                  <a:lnTo>
                    <a:pt x="32" y="167"/>
                  </a:lnTo>
                  <a:lnTo>
                    <a:pt x="32" y="148"/>
                  </a:lnTo>
                  <a:lnTo>
                    <a:pt x="49" y="148"/>
                  </a:lnTo>
                  <a:lnTo>
                    <a:pt x="65" y="130"/>
                  </a:lnTo>
                  <a:lnTo>
                    <a:pt x="82" y="130"/>
                  </a:lnTo>
                  <a:lnTo>
                    <a:pt x="82" y="111"/>
                  </a:lnTo>
                  <a:lnTo>
                    <a:pt x="98" y="111"/>
                  </a:lnTo>
                  <a:lnTo>
                    <a:pt x="98" y="93"/>
                  </a:lnTo>
                  <a:lnTo>
                    <a:pt x="114" y="93"/>
                  </a:lnTo>
                  <a:lnTo>
                    <a:pt x="114" y="74"/>
                  </a:lnTo>
                  <a:lnTo>
                    <a:pt x="131" y="74"/>
                  </a:lnTo>
                  <a:lnTo>
                    <a:pt x="131" y="56"/>
                  </a:lnTo>
                  <a:lnTo>
                    <a:pt x="147" y="56"/>
                  </a:lnTo>
                  <a:lnTo>
                    <a:pt x="131" y="56"/>
                  </a:lnTo>
                  <a:lnTo>
                    <a:pt x="131" y="37"/>
                  </a:lnTo>
                  <a:lnTo>
                    <a:pt x="147" y="37"/>
                  </a:lnTo>
                  <a:lnTo>
                    <a:pt x="164" y="37"/>
                  </a:lnTo>
                  <a:lnTo>
                    <a:pt x="164" y="19"/>
                  </a:lnTo>
                  <a:lnTo>
                    <a:pt x="164" y="37"/>
                  </a:lnTo>
                  <a:lnTo>
                    <a:pt x="180" y="37"/>
                  </a:lnTo>
                  <a:lnTo>
                    <a:pt x="196" y="37"/>
                  </a:lnTo>
                  <a:lnTo>
                    <a:pt x="196" y="19"/>
                  </a:lnTo>
                  <a:lnTo>
                    <a:pt x="196" y="37"/>
                  </a:lnTo>
                  <a:lnTo>
                    <a:pt x="196" y="19"/>
                  </a:lnTo>
                  <a:lnTo>
                    <a:pt x="196" y="37"/>
                  </a:lnTo>
                  <a:lnTo>
                    <a:pt x="196" y="19"/>
                  </a:lnTo>
                  <a:lnTo>
                    <a:pt x="213" y="19"/>
                  </a:lnTo>
                  <a:lnTo>
                    <a:pt x="229" y="19"/>
                  </a:lnTo>
                  <a:lnTo>
                    <a:pt x="245" y="19"/>
                  </a:lnTo>
                  <a:lnTo>
                    <a:pt x="245" y="0"/>
                  </a:lnTo>
                  <a:lnTo>
                    <a:pt x="259" y="0"/>
                  </a:lnTo>
                  <a:lnTo>
                    <a:pt x="259"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2" name="Freeform 48"/>
            <p:cNvSpPr>
              <a:spLocks/>
            </p:cNvSpPr>
            <p:nvPr/>
          </p:nvSpPr>
          <p:spPr bwMode="auto">
            <a:xfrm>
              <a:off x="315" y="1828"/>
              <a:ext cx="505" cy="241"/>
            </a:xfrm>
            <a:custGeom>
              <a:avLst/>
              <a:gdLst/>
              <a:ahLst/>
              <a:cxnLst>
                <a:cxn ang="0">
                  <a:pos x="276" y="19"/>
                </a:cxn>
                <a:cxn ang="0">
                  <a:pos x="276" y="19"/>
                </a:cxn>
                <a:cxn ang="0">
                  <a:pos x="308" y="19"/>
                </a:cxn>
                <a:cxn ang="0">
                  <a:pos x="341" y="19"/>
                </a:cxn>
                <a:cxn ang="0">
                  <a:pos x="341" y="37"/>
                </a:cxn>
                <a:cxn ang="0">
                  <a:pos x="341" y="37"/>
                </a:cxn>
                <a:cxn ang="0">
                  <a:pos x="357" y="56"/>
                </a:cxn>
                <a:cxn ang="0">
                  <a:pos x="357" y="56"/>
                </a:cxn>
                <a:cxn ang="0">
                  <a:pos x="357" y="56"/>
                </a:cxn>
                <a:cxn ang="0">
                  <a:pos x="374" y="74"/>
                </a:cxn>
                <a:cxn ang="0">
                  <a:pos x="390" y="93"/>
                </a:cxn>
                <a:cxn ang="0">
                  <a:pos x="407" y="111"/>
                </a:cxn>
                <a:cxn ang="0">
                  <a:pos x="423" y="130"/>
                </a:cxn>
                <a:cxn ang="0">
                  <a:pos x="423" y="167"/>
                </a:cxn>
                <a:cxn ang="0">
                  <a:pos x="439" y="185"/>
                </a:cxn>
                <a:cxn ang="0">
                  <a:pos x="456" y="204"/>
                </a:cxn>
                <a:cxn ang="0">
                  <a:pos x="472" y="222"/>
                </a:cxn>
                <a:cxn ang="0">
                  <a:pos x="472" y="241"/>
                </a:cxn>
                <a:cxn ang="0">
                  <a:pos x="472" y="241"/>
                </a:cxn>
                <a:cxn ang="0">
                  <a:pos x="505" y="241"/>
                </a:cxn>
                <a:cxn ang="0">
                  <a:pos x="472" y="241"/>
                </a:cxn>
                <a:cxn ang="0">
                  <a:pos x="423" y="241"/>
                </a:cxn>
                <a:cxn ang="0">
                  <a:pos x="374" y="241"/>
                </a:cxn>
                <a:cxn ang="0">
                  <a:pos x="292" y="241"/>
                </a:cxn>
                <a:cxn ang="0">
                  <a:pos x="180" y="241"/>
                </a:cxn>
                <a:cxn ang="0">
                  <a:pos x="82" y="241"/>
                </a:cxn>
                <a:cxn ang="0">
                  <a:pos x="49" y="222"/>
                </a:cxn>
                <a:cxn ang="0">
                  <a:pos x="0" y="204"/>
                </a:cxn>
                <a:cxn ang="0">
                  <a:pos x="32" y="204"/>
                </a:cxn>
                <a:cxn ang="0">
                  <a:pos x="49" y="185"/>
                </a:cxn>
                <a:cxn ang="0">
                  <a:pos x="32" y="167"/>
                </a:cxn>
                <a:cxn ang="0">
                  <a:pos x="32" y="167"/>
                </a:cxn>
                <a:cxn ang="0">
                  <a:pos x="32" y="167"/>
                </a:cxn>
                <a:cxn ang="0">
                  <a:pos x="49" y="148"/>
                </a:cxn>
                <a:cxn ang="0">
                  <a:pos x="82" y="130"/>
                </a:cxn>
                <a:cxn ang="0">
                  <a:pos x="98" y="111"/>
                </a:cxn>
                <a:cxn ang="0">
                  <a:pos x="114" y="93"/>
                </a:cxn>
                <a:cxn ang="0">
                  <a:pos x="131" y="74"/>
                </a:cxn>
                <a:cxn ang="0">
                  <a:pos x="147" y="56"/>
                </a:cxn>
                <a:cxn ang="0">
                  <a:pos x="131" y="37"/>
                </a:cxn>
                <a:cxn ang="0">
                  <a:pos x="164" y="37"/>
                </a:cxn>
                <a:cxn ang="0">
                  <a:pos x="164" y="37"/>
                </a:cxn>
                <a:cxn ang="0">
                  <a:pos x="196" y="37"/>
                </a:cxn>
                <a:cxn ang="0">
                  <a:pos x="196" y="37"/>
                </a:cxn>
                <a:cxn ang="0">
                  <a:pos x="196" y="37"/>
                </a:cxn>
                <a:cxn ang="0">
                  <a:pos x="213" y="19"/>
                </a:cxn>
                <a:cxn ang="0">
                  <a:pos x="245" y="19"/>
                </a:cxn>
                <a:cxn ang="0">
                  <a:pos x="259" y="0"/>
                </a:cxn>
              </a:cxnLst>
              <a:rect l="0" t="0" r="r" b="b"/>
              <a:pathLst>
                <a:path w="505" h="241">
                  <a:moveTo>
                    <a:pt x="259" y="19"/>
                  </a:moveTo>
                  <a:lnTo>
                    <a:pt x="276" y="19"/>
                  </a:lnTo>
                  <a:lnTo>
                    <a:pt x="276" y="37"/>
                  </a:lnTo>
                  <a:lnTo>
                    <a:pt x="276" y="19"/>
                  </a:lnTo>
                  <a:lnTo>
                    <a:pt x="292" y="19"/>
                  </a:lnTo>
                  <a:lnTo>
                    <a:pt x="308" y="19"/>
                  </a:lnTo>
                  <a:lnTo>
                    <a:pt x="325" y="19"/>
                  </a:lnTo>
                  <a:lnTo>
                    <a:pt x="341" y="19"/>
                  </a:lnTo>
                  <a:lnTo>
                    <a:pt x="357" y="19"/>
                  </a:lnTo>
                  <a:lnTo>
                    <a:pt x="341" y="37"/>
                  </a:lnTo>
                  <a:lnTo>
                    <a:pt x="357" y="37"/>
                  </a:lnTo>
                  <a:lnTo>
                    <a:pt x="341" y="37"/>
                  </a:lnTo>
                  <a:lnTo>
                    <a:pt x="341" y="56"/>
                  </a:lnTo>
                  <a:lnTo>
                    <a:pt x="357" y="56"/>
                  </a:lnTo>
                  <a:lnTo>
                    <a:pt x="357" y="37"/>
                  </a:lnTo>
                  <a:lnTo>
                    <a:pt x="357" y="56"/>
                  </a:lnTo>
                  <a:lnTo>
                    <a:pt x="357" y="74"/>
                  </a:lnTo>
                  <a:lnTo>
                    <a:pt x="357" y="56"/>
                  </a:lnTo>
                  <a:lnTo>
                    <a:pt x="374" y="56"/>
                  </a:lnTo>
                  <a:lnTo>
                    <a:pt x="374" y="74"/>
                  </a:lnTo>
                  <a:lnTo>
                    <a:pt x="374" y="93"/>
                  </a:lnTo>
                  <a:lnTo>
                    <a:pt x="390" y="93"/>
                  </a:lnTo>
                  <a:lnTo>
                    <a:pt x="390" y="111"/>
                  </a:lnTo>
                  <a:lnTo>
                    <a:pt x="407" y="111"/>
                  </a:lnTo>
                  <a:lnTo>
                    <a:pt x="407" y="130"/>
                  </a:lnTo>
                  <a:lnTo>
                    <a:pt x="423" y="130"/>
                  </a:lnTo>
                  <a:lnTo>
                    <a:pt x="423" y="148"/>
                  </a:lnTo>
                  <a:lnTo>
                    <a:pt x="423" y="167"/>
                  </a:lnTo>
                  <a:lnTo>
                    <a:pt x="423" y="185"/>
                  </a:lnTo>
                  <a:lnTo>
                    <a:pt x="439" y="185"/>
                  </a:lnTo>
                  <a:lnTo>
                    <a:pt x="456" y="185"/>
                  </a:lnTo>
                  <a:lnTo>
                    <a:pt x="456" y="204"/>
                  </a:lnTo>
                  <a:lnTo>
                    <a:pt x="472" y="204"/>
                  </a:lnTo>
                  <a:lnTo>
                    <a:pt x="472" y="222"/>
                  </a:lnTo>
                  <a:lnTo>
                    <a:pt x="456" y="222"/>
                  </a:lnTo>
                  <a:lnTo>
                    <a:pt x="472" y="241"/>
                  </a:lnTo>
                  <a:lnTo>
                    <a:pt x="472" y="222"/>
                  </a:lnTo>
                  <a:lnTo>
                    <a:pt x="472" y="241"/>
                  </a:lnTo>
                  <a:lnTo>
                    <a:pt x="489" y="241"/>
                  </a:lnTo>
                  <a:lnTo>
                    <a:pt x="505" y="241"/>
                  </a:lnTo>
                  <a:lnTo>
                    <a:pt x="489" y="241"/>
                  </a:lnTo>
                  <a:lnTo>
                    <a:pt x="472" y="241"/>
                  </a:lnTo>
                  <a:lnTo>
                    <a:pt x="439" y="241"/>
                  </a:lnTo>
                  <a:lnTo>
                    <a:pt x="423" y="241"/>
                  </a:lnTo>
                  <a:lnTo>
                    <a:pt x="407" y="241"/>
                  </a:lnTo>
                  <a:lnTo>
                    <a:pt x="374" y="241"/>
                  </a:lnTo>
                  <a:lnTo>
                    <a:pt x="341" y="241"/>
                  </a:lnTo>
                  <a:lnTo>
                    <a:pt x="292" y="241"/>
                  </a:lnTo>
                  <a:lnTo>
                    <a:pt x="229" y="241"/>
                  </a:lnTo>
                  <a:lnTo>
                    <a:pt x="180" y="241"/>
                  </a:lnTo>
                  <a:lnTo>
                    <a:pt x="147" y="241"/>
                  </a:lnTo>
                  <a:lnTo>
                    <a:pt x="82" y="241"/>
                  </a:lnTo>
                  <a:lnTo>
                    <a:pt x="65" y="241"/>
                  </a:lnTo>
                  <a:lnTo>
                    <a:pt x="49" y="222"/>
                  </a:lnTo>
                  <a:lnTo>
                    <a:pt x="0" y="222"/>
                  </a:lnTo>
                  <a:lnTo>
                    <a:pt x="0" y="204"/>
                  </a:lnTo>
                  <a:lnTo>
                    <a:pt x="16" y="204"/>
                  </a:lnTo>
                  <a:lnTo>
                    <a:pt x="32" y="204"/>
                  </a:lnTo>
                  <a:lnTo>
                    <a:pt x="32" y="185"/>
                  </a:lnTo>
                  <a:lnTo>
                    <a:pt x="49" y="185"/>
                  </a:lnTo>
                  <a:lnTo>
                    <a:pt x="49" y="167"/>
                  </a:lnTo>
                  <a:lnTo>
                    <a:pt x="32" y="167"/>
                  </a:lnTo>
                  <a:lnTo>
                    <a:pt x="49" y="167"/>
                  </a:lnTo>
                  <a:lnTo>
                    <a:pt x="32" y="167"/>
                  </a:lnTo>
                  <a:lnTo>
                    <a:pt x="49" y="167"/>
                  </a:lnTo>
                  <a:lnTo>
                    <a:pt x="32" y="167"/>
                  </a:lnTo>
                  <a:lnTo>
                    <a:pt x="32" y="148"/>
                  </a:lnTo>
                  <a:lnTo>
                    <a:pt x="49" y="148"/>
                  </a:lnTo>
                  <a:lnTo>
                    <a:pt x="65" y="130"/>
                  </a:lnTo>
                  <a:lnTo>
                    <a:pt x="82" y="130"/>
                  </a:lnTo>
                  <a:lnTo>
                    <a:pt x="82" y="111"/>
                  </a:lnTo>
                  <a:lnTo>
                    <a:pt x="98" y="111"/>
                  </a:lnTo>
                  <a:lnTo>
                    <a:pt x="98" y="93"/>
                  </a:lnTo>
                  <a:lnTo>
                    <a:pt x="114" y="93"/>
                  </a:lnTo>
                  <a:lnTo>
                    <a:pt x="114" y="74"/>
                  </a:lnTo>
                  <a:lnTo>
                    <a:pt x="131" y="74"/>
                  </a:lnTo>
                  <a:lnTo>
                    <a:pt x="131" y="56"/>
                  </a:lnTo>
                  <a:lnTo>
                    <a:pt x="147" y="56"/>
                  </a:lnTo>
                  <a:lnTo>
                    <a:pt x="131" y="56"/>
                  </a:lnTo>
                  <a:lnTo>
                    <a:pt x="131" y="37"/>
                  </a:lnTo>
                  <a:lnTo>
                    <a:pt x="147" y="37"/>
                  </a:lnTo>
                  <a:lnTo>
                    <a:pt x="164" y="37"/>
                  </a:lnTo>
                  <a:lnTo>
                    <a:pt x="164" y="19"/>
                  </a:lnTo>
                  <a:lnTo>
                    <a:pt x="164" y="37"/>
                  </a:lnTo>
                  <a:lnTo>
                    <a:pt x="180" y="37"/>
                  </a:lnTo>
                  <a:lnTo>
                    <a:pt x="196" y="37"/>
                  </a:lnTo>
                  <a:lnTo>
                    <a:pt x="196" y="19"/>
                  </a:lnTo>
                  <a:lnTo>
                    <a:pt x="196" y="37"/>
                  </a:lnTo>
                  <a:lnTo>
                    <a:pt x="196" y="19"/>
                  </a:lnTo>
                  <a:lnTo>
                    <a:pt x="196" y="37"/>
                  </a:lnTo>
                  <a:lnTo>
                    <a:pt x="196" y="19"/>
                  </a:lnTo>
                  <a:lnTo>
                    <a:pt x="213" y="19"/>
                  </a:lnTo>
                  <a:lnTo>
                    <a:pt x="229" y="19"/>
                  </a:lnTo>
                  <a:lnTo>
                    <a:pt x="245" y="19"/>
                  </a:lnTo>
                  <a:lnTo>
                    <a:pt x="245" y="0"/>
                  </a:lnTo>
                  <a:lnTo>
                    <a:pt x="259" y="0"/>
                  </a:lnTo>
                  <a:lnTo>
                    <a:pt x="259"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53" name="Group 44"/>
          <p:cNvGrpSpPr>
            <a:grpSpLocks/>
          </p:cNvGrpSpPr>
          <p:nvPr/>
        </p:nvGrpSpPr>
        <p:grpSpPr bwMode="auto">
          <a:xfrm>
            <a:off x="8261861" y="3130940"/>
            <a:ext cx="689742" cy="625818"/>
            <a:chOff x="6431" y="1848"/>
            <a:chExt cx="669" cy="607"/>
          </a:xfrm>
          <a:solidFill>
            <a:schemeClr val="accent5">
              <a:lumMod val="60000"/>
              <a:lumOff val="40000"/>
            </a:schemeClr>
          </a:solidFill>
        </p:grpSpPr>
        <p:sp>
          <p:nvSpPr>
            <p:cNvPr id="554" name="Freeform 46"/>
            <p:cNvSpPr>
              <a:spLocks/>
            </p:cNvSpPr>
            <p:nvPr/>
          </p:nvSpPr>
          <p:spPr bwMode="auto">
            <a:xfrm>
              <a:off x="6431" y="1848"/>
              <a:ext cx="669" cy="607"/>
            </a:xfrm>
            <a:custGeom>
              <a:avLst/>
              <a:gdLst/>
              <a:ahLst/>
              <a:cxnLst>
                <a:cxn ang="0">
                  <a:pos x="66" y="259"/>
                </a:cxn>
                <a:cxn ang="0">
                  <a:pos x="129" y="222"/>
                </a:cxn>
                <a:cxn ang="0">
                  <a:pos x="145" y="203"/>
                </a:cxn>
                <a:cxn ang="0">
                  <a:pos x="161" y="166"/>
                </a:cxn>
                <a:cxn ang="0">
                  <a:pos x="178" y="129"/>
                </a:cxn>
                <a:cxn ang="0">
                  <a:pos x="194" y="110"/>
                </a:cxn>
                <a:cxn ang="0">
                  <a:pos x="211" y="74"/>
                </a:cxn>
                <a:cxn ang="0">
                  <a:pos x="211" y="36"/>
                </a:cxn>
                <a:cxn ang="0">
                  <a:pos x="194" y="18"/>
                </a:cxn>
                <a:cxn ang="0">
                  <a:pos x="211" y="0"/>
                </a:cxn>
                <a:cxn ang="0">
                  <a:pos x="243" y="18"/>
                </a:cxn>
                <a:cxn ang="0">
                  <a:pos x="276" y="36"/>
                </a:cxn>
                <a:cxn ang="0">
                  <a:pos x="292" y="55"/>
                </a:cxn>
                <a:cxn ang="0">
                  <a:pos x="325" y="74"/>
                </a:cxn>
                <a:cxn ang="0">
                  <a:pos x="342" y="92"/>
                </a:cxn>
                <a:cxn ang="0">
                  <a:pos x="374" y="110"/>
                </a:cxn>
                <a:cxn ang="0">
                  <a:pos x="407" y="129"/>
                </a:cxn>
                <a:cxn ang="0">
                  <a:pos x="473" y="166"/>
                </a:cxn>
                <a:cxn ang="0">
                  <a:pos x="522" y="185"/>
                </a:cxn>
                <a:cxn ang="0">
                  <a:pos x="522" y="222"/>
                </a:cxn>
                <a:cxn ang="0">
                  <a:pos x="538" y="240"/>
                </a:cxn>
                <a:cxn ang="0">
                  <a:pos x="555" y="222"/>
                </a:cxn>
                <a:cxn ang="0">
                  <a:pos x="571" y="240"/>
                </a:cxn>
                <a:cxn ang="0">
                  <a:pos x="587" y="222"/>
                </a:cxn>
                <a:cxn ang="0">
                  <a:pos x="604" y="203"/>
                </a:cxn>
                <a:cxn ang="0">
                  <a:pos x="604" y="240"/>
                </a:cxn>
                <a:cxn ang="0">
                  <a:pos x="604" y="277"/>
                </a:cxn>
                <a:cxn ang="0">
                  <a:pos x="620" y="296"/>
                </a:cxn>
                <a:cxn ang="0">
                  <a:pos x="604" y="425"/>
                </a:cxn>
                <a:cxn ang="0">
                  <a:pos x="604" y="496"/>
                </a:cxn>
                <a:cxn ang="0">
                  <a:pos x="669" y="533"/>
                </a:cxn>
                <a:cxn ang="0">
                  <a:pos x="653" y="552"/>
                </a:cxn>
                <a:cxn ang="0">
                  <a:pos x="636" y="570"/>
                </a:cxn>
                <a:cxn ang="0">
                  <a:pos x="604" y="570"/>
                </a:cxn>
                <a:cxn ang="0">
                  <a:pos x="587" y="589"/>
                </a:cxn>
                <a:cxn ang="0">
                  <a:pos x="555" y="589"/>
                </a:cxn>
                <a:cxn ang="0">
                  <a:pos x="555" y="589"/>
                </a:cxn>
                <a:cxn ang="0">
                  <a:pos x="555" y="589"/>
                </a:cxn>
                <a:cxn ang="0">
                  <a:pos x="538" y="570"/>
                </a:cxn>
                <a:cxn ang="0">
                  <a:pos x="522" y="552"/>
                </a:cxn>
                <a:cxn ang="0">
                  <a:pos x="538" y="533"/>
                </a:cxn>
                <a:cxn ang="0">
                  <a:pos x="538" y="533"/>
                </a:cxn>
                <a:cxn ang="0">
                  <a:pos x="522" y="515"/>
                </a:cxn>
                <a:cxn ang="0">
                  <a:pos x="505" y="496"/>
                </a:cxn>
                <a:cxn ang="0">
                  <a:pos x="505" y="462"/>
                </a:cxn>
                <a:cxn ang="0">
                  <a:pos x="489" y="444"/>
                </a:cxn>
                <a:cxn ang="0">
                  <a:pos x="456" y="444"/>
                </a:cxn>
                <a:cxn ang="0">
                  <a:pos x="456" y="407"/>
                </a:cxn>
                <a:cxn ang="0">
                  <a:pos x="423" y="407"/>
                </a:cxn>
                <a:cxn ang="0">
                  <a:pos x="391" y="407"/>
                </a:cxn>
                <a:cxn ang="0">
                  <a:pos x="358" y="407"/>
                </a:cxn>
                <a:cxn ang="0">
                  <a:pos x="358" y="444"/>
                </a:cxn>
                <a:cxn ang="0">
                  <a:pos x="211" y="351"/>
                </a:cxn>
                <a:cxn ang="0">
                  <a:pos x="161" y="351"/>
                </a:cxn>
                <a:cxn ang="0">
                  <a:pos x="115" y="351"/>
                </a:cxn>
                <a:cxn ang="0">
                  <a:pos x="50" y="351"/>
                </a:cxn>
                <a:cxn ang="0">
                  <a:pos x="33" y="333"/>
                </a:cxn>
                <a:cxn ang="0">
                  <a:pos x="17" y="314"/>
                </a:cxn>
              </a:cxnLst>
              <a:rect l="0" t="0" r="r" b="b"/>
              <a:pathLst>
                <a:path w="669" h="607">
                  <a:moveTo>
                    <a:pt x="0" y="314"/>
                  </a:moveTo>
                  <a:lnTo>
                    <a:pt x="66" y="259"/>
                  </a:lnTo>
                  <a:lnTo>
                    <a:pt x="115" y="240"/>
                  </a:lnTo>
                  <a:lnTo>
                    <a:pt x="129" y="222"/>
                  </a:lnTo>
                  <a:lnTo>
                    <a:pt x="129" y="203"/>
                  </a:lnTo>
                  <a:lnTo>
                    <a:pt x="145" y="203"/>
                  </a:lnTo>
                  <a:lnTo>
                    <a:pt x="145" y="185"/>
                  </a:lnTo>
                  <a:lnTo>
                    <a:pt x="161" y="166"/>
                  </a:lnTo>
                  <a:lnTo>
                    <a:pt x="178" y="148"/>
                  </a:lnTo>
                  <a:lnTo>
                    <a:pt x="178" y="129"/>
                  </a:lnTo>
                  <a:lnTo>
                    <a:pt x="194" y="129"/>
                  </a:lnTo>
                  <a:lnTo>
                    <a:pt x="194" y="110"/>
                  </a:lnTo>
                  <a:lnTo>
                    <a:pt x="211" y="92"/>
                  </a:lnTo>
                  <a:lnTo>
                    <a:pt x="211" y="74"/>
                  </a:lnTo>
                  <a:lnTo>
                    <a:pt x="211" y="55"/>
                  </a:lnTo>
                  <a:lnTo>
                    <a:pt x="211" y="36"/>
                  </a:lnTo>
                  <a:lnTo>
                    <a:pt x="194" y="36"/>
                  </a:lnTo>
                  <a:lnTo>
                    <a:pt x="194" y="18"/>
                  </a:lnTo>
                  <a:lnTo>
                    <a:pt x="194" y="0"/>
                  </a:lnTo>
                  <a:lnTo>
                    <a:pt x="211" y="0"/>
                  </a:lnTo>
                  <a:lnTo>
                    <a:pt x="227" y="0"/>
                  </a:lnTo>
                  <a:lnTo>
                    <a:pt x="243" y="18"/>
                  </a:lnTo>
                  <a:lnTo>
                    <a:pt x="260" y="18"/>
                  </a:lnTo>
                  <a:lnTo>
                    <a:pt x="276" y="36"/>
                  </a:lnTo>
                  <a:lnTo>
                    <a:pt x="292" y="36"/>
                  </a:lnTo>
                  <a:lnTo>
                    <a:pt x="292" y="55"/>
                  </a:lnTo>
                  <a:lnTo>
                    <a:pt x="309" y="55"/>
                  </a:lnTo>
                  <a:lnTo>
                    <a:pt x="325" y="74"/>
                  </a:lnTo>
                  <a:lnTo>
                    <a:pt x="342" y="74"/>
                  </a:lnTo>
                  <a:lnTo>
                    <a:pt x="342" y="92"/>
                  </a:lnTo>
                  <a:lnTo>
                    <a:pt x="358" y="92"/>
                  </a:lnTo>
                  <a:lnTo>
                    <a:pt x="374" y="110"/>
                  </a:lnTo>
                  <a:lnTo>
                    <a:pt x="391" y="110"/>
                  </a:lnTo>
                  <a:lnTo>
                    <a:pt x="407" y="129"/>
                  </a:lnTo>
                  <a:lnTo>
                    <a:pt x="423" y="129"/>
                  </a:lnTo>
                  <a:lnTo>
                    <a:pt x="473" y="166"/>
                  </a:lnTo>
                  <a:lnTo>
                    <a:pt x="505" y="185"/>
                  </a:lnTo>
                  <a:lnTo>
                    <a:pt x="522" y="185"/>
                  </a:lnTo>
                  <a:lnTo>
                    <a:pt x="522" y="203"/>
                  </a:lnTo>
                  <a:lnTo>
                    <a:pt x="522" y="222"/>
                  </a:lnTo>
                  <a:lnTo>
                    <a:pt x="538" y="222"/>
                  </a:lnTo>
                  <a:lnTo>
                    <a:pt x="538" y="240"/>
                  </a:lnTo>
                  <a:lnTo>
                    <a:pt x="555" y="240"/>
                  </a:lnTo>
                  <a:lnTo>
                    <a:pt x="555" y="222"/>
                  </a:lnTo>
                  <a:lnTo>
                    <a:pt x="571" y="222"/>
                  </a:lnTo>
                  <a:lnTo>
                    <a:pt x="571" y="240"/>
                  </a:lnTo>
                  <a:lnTo>
                    <a:pt x="571" y="222"/>
                  </a:lnTo>
                  <a:lnTo>
                    <a:pt x="587" y="222"/>
                  </a:lnTo>
                  <a:lnTo>
                    <a:pt x="587" y="203"/>
                  </a:lnTo>
                  <a:lnTo>
                    <a:pt x="604" y="203"/>
                  </a:lnTo>
                  <a:lnTo>
                    <a:pt x="604" y="222"/>
                  </a:lnTo>
                  <a:lnTo>
                    <a:pt x="604" y="240"/>
                  </a:lnTo>
                  <a:lnTo>
                    <a:pt x="604" y="259"/>
                  </a:lnTo>
                  <a:lnTo>
                    <a:pt x="604" y="277"/>
                  </a:lnTo>
                  <a:lnTo>
                    <a:pt x="620" y="277"/>
                  </a:lnTo>
                  <a:lnTo>
                    <a:pt x="620" y="296"/>
                  </a:lnTo>
                  <a:lnTo>
                    <a:pt x="620" y="314"/>
                  </a:lnTo>
                  <a:lnTo>
                    <a:pt x="604" y="425"/>
                  </a:lnTo>
                  <a:lnTo>
                    <a:pt x="604" y="462"/>
                  </a:lnTo>
                  <a:lnTo>
                    <a:pt x="604" y="496"/>
                  </a:lnTo>
                  <a:lnTo>
                    <a:pt x="604" y="533"/>
                  </a:lnTo>
                  <a:lnTo>
                    <a:pt x="669" y="533"/>
                  </a:lnTo>
                  <a:lnTo>
                    <a:pt x="669" y="552"/>
                  </a:lnTo>
                  <a:lnTo>
                    <a:pt x="653" y="552"/>
                  </a:lnTo>
                  <a:lnTo>
                    <a:pt x="636" y="552"/>
                  </a:lnTo>
                  <a:lnTo>
                    <a:pt x="636" y="570"/>
                  </a:lnTo>
                  <a:lnTo>
                    <a:pt x="620" y="570"/>
                  </a:lnTo>
                  <a:lnTo>
                    <a:pt x="604" y="570"/>
                  </a:lnTo>
                  <a:lnTo>
                    <a:pt x="604" y="589"/>
                  </a:lnTo>
                  <a:lnTo>
                    <a:pt x="587" y="589"/>
                  </a:lnTo>
                  <a:lnTo>
                    <a:pt x="571" y="589"/>
                  </a:lnTo>
                  <a:lnTo>
                    <a:pt x="555" y="589"/>
                  </a:lnTo>
                  <a:lnTo>
                    <a:pt x="555" y="607"/>
                  </a:lnTo>
                  <a:lnTo>
                    <a:pt x="555" y="589"/>
                  </a:lnTo>
                  <a:lnTo>
                    <a:pt x="538" y="589"/>
                  </a:lnTo>
                  <a:lnTo>
                    <a:pt x="555" y="589"/>
                  </a:lnTo>
                  <a:lnTo>
                    <a:pt x="538" y="589"/>
                  </a:lnTo>
                  <a:lnTo>
                    <a:pt x="538" y="570"/>
                  </a:lnTo>
                  <a:lnTo>
                    <a:pt x="522" y="570"/>
                  </a:lnTo>
                  <a:lnTo>
                    <a:pt x="522" y="552"/>
                  </a:lnTo>
                  <a:lnTo>
                    <a:pt x="538" y="552"/>
                  </a:lnTo>
                  <a:lnTo>
                    <a:pt x="538" y="533"/>
                  </a:lnTo>
                  <a:lnTo>
                    <a:pt x="522" y="533"/>
                  </a:lnTo>
                  <a:lnTo>
                    <a:pt x="538" y="533"/>
                  </a:lnTo>
                  <a:lnTo>
                    <a:pt x="522" y="533"/>
                  </a:lnTo>
                  <a:lnTo>
                    <a:pt x="522" y="515"/>
                  </a:lnTo>
                  <a:lnTo>
                    <a:pt x="505" y="515"/>
                  </a:lnTo>
                  <a:lnTo>
                    <a:pt x="505" y="496"/>
                  </a:lnTo>
                  <a:lnTo>
                    <a:pt x="505" y="478"/>
                  </a:lnTo>
                  <a:lnTo>
                    <a:pt x="505" y="462"/>
                  </a:lnTo>
                  <a:lnTo>
                    <a:pt x="489" y="462"/>
                  </a:lnTo>
                  <a:lnTo>
                    <a:pt x="489" y="444"/>
                  </a:lnTo>
                  <a:lnTo>
                    <a:pt x="473" y="444"/>
                  </a:lnTo>
                  <a:lnTo>
                    <a:pt x="456" y="444"/>
                  </a:lnTo>
                  <a:lnTo>
                    <a:pt x="456" y="425"/>
                  </a:lnTo>
                  <a:lnTo>
                    <a:pt x="456" y="407"/>
                  </a:lnTo>
                  <a:lnTo>
                    <a:pt x="440" y="407"/>
                  </a:lnTo>
                  <a:lnTo>
                    <a:pt x="423" y="407"/>
                  </a:lnTo>
                  <a:lnTo>
                    <a:pt x="407" y="407"/>
                  </a:lnTo>
                  <a:lnTo>
                    <a:pt x="391" y="407"/>
                  </a:lnTo>
                  <a:lnTo>
                    <a:pt x="374" y="407"/>
                  </a:lnTo>
                  <a:lnTo>
                    <a:pt x="358" y="407"/>
                  </a:lnTo>
                  <a:lnTo>
                    <a:pt x="358" y="425"/>
                  </a:lnTo>
                  <a:lnTo>
                    <a:pt x="358" y="444"/>
                  </a:lnTo>
                  <a:lnTo>
                    <a:pt x="227" y="351"/>
                  </a:lnTo>
                  <a:lnTo>
                    <a:pt x="211" y="351"/>
                  </a:lnTo>
                  <a:lnTo>
                    <a:pt x="178" y="351"/>
                  </a:lnTo>
                  <a:lnTo>
                    <a:pt x="161" y="351"/>
                  </a:lnTo>
                  <a:lnTo>
                    <a:pt x="145" y="351"/>
                  </a:lnTo>
                  <a:lnTo>
                    <a:pt x="115" y="351"/>
                  </a:lnTo>
                  <a:lnTo>
                    <a:pt x="99" y="351"/>
                  </a:lnTo>
                  <a:lnTo>
                    <a:pt x="50" y="351"/>
                  </a:lnTo>
                  <a:lnTo>
                    <a:pt x="33" y="351"/>
                  </a:lnTo>
                  <a:lnTo>
                    <a:pt x="33" y="333"/>
                  </a:lnTo>
                  <a:lnTo>
                    <a:pt x="17" y="333"/>
                  </a:lnTo>
                  <a:lnTo>
                    <a:pt x="17" y="314"/>
                  </a:lnTo>
                  <a:lnTo>
                    <a:pt x="0" y="31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5" name="Freeform 45"/>
            <p:cNvSpPr>
              <a:spLocks/>
            </p:cNvSpPr>
            <p:nvPr/>
          </p:nvSpPr>
          <p:spPr bwMode="auto">
            <a:xfrm>
              <a:off x="6431" y="1848"/>
              <a:ext cx="669" cy="607"/>
            </a:xfrm>
            <a:custGeom>
              <a:avLst/>
              <a:gdLst/>
              <a:ahLst/>
              <a:cxnLst>
                <a:cxn ang="0">
                  <a:pos x="66" y="259"/>
                </a:cxn>
                <a:cxn ang="0">
                  <a:pos x="129" y="222"/>
                </a:cxn>
                <a:cxn ang="0">
                  <a:pos x="145" y="203"/>
                </a:cxn>
                <a:cxn ang="0">
                  <a:pos x="161" y="166"/>
                </a:cxn>
                <a:cxn ang="0">
                  <a:pos x="178" y="129"/>
                </a:cxn>
                <a:cxn ang="0">
                  <a:pos x="194" y="110"/>
                </a:cxn>
                <a:cxn ang="0">
                  <a:pos x="211" y="74"/>
                </a:cxn>
                <a:cxn ang="0">
                  <a:pos x="211" y="36"/>
                </a:cxn>
                <a:cxn ang="0">
                  <a:pos x="194" y="18"/>
                </a:cxn>
                <a:cxn ang="0">
                  <a:pos x="211" y="0"/>
                </a:cxn>
                <a:cxn ang="0">
                  <a:pos x="243" y="18"/>
                </a:cxn>
                <a:cxn ang="0">
                  <a:pos x="276" y="36"/>
                </a:cxn>
                <a:cxn ang="0">
                  <a:pos x="292" y="55"/>
                </a:cxn>
                <a:cxn ang="0">
                  <a:pos x="325" y="74"/>
                </a:cxn>
                <a:cxn ang="0">
                  <a:pos x="342" y="92"/>
                </a:cxn>
                <a:cxn ang="0">
                  <a:pos x="374" y="110"/>
                </a:cxn>
                <a:cxn ang="0">
                  <a:pos x="407" y="129"/>
                </a:cxn>
                <a:cxn ang="0">
                  <a:pos x="473" y="166"/>
                </a:cxn>
                <a:cxn ang="0">
                  <a:pos x="522" y="185"/>
                </a:cxn>
                <a:cxn ang="0">
                  <a:pos x="522" y="222"/>
                </a:cxn>
                <a:cxn ang="0">
                  <a:pos x="538" y="240"/>
                </a:cxn>
                <a:cxn ang="0">
                  <a:pos x="555" y="222"/>
                </a:cxn>
                <a:cxn ang="0">
                  <a:pos x="571" y="240"/>
                </a:cxn>
                <a:cxn ang="0">
                  <a:pos x="587" y="222"/>
                </a:cxn>
                <a:cxn ang="0">
                  <a:pos x="604" y="203"/>
                </a:cxn>
                <a:cxn ang="0">
                  <a:pos x="604" y="240"/>
                </a:cxn>
                <a:cxn ang="0">
                  <a:pos x="604" y="277"/>
                </a:cxn>
                <a:cxn ang="0">
                  <a:pos x="620" y="296"/>
                </a:cxn>
                <a:cxn ang="0">
                  <a:pos x="604" y="425"/>
                </a:cxn>
                <a:cxn ang="0">
                  <a:pos x="604" y="496"/>
                </a:cxn>
                <a:cxn ang="0">
                  <a:pos x="669" y="533"/>
                </a:cxn>
                <a:cxn ang="0">
                  <a:pos x="653" y="552"/>
                </a:cxn>
                <a:cxn ang="0">
                  <a:pos x="636" y="570"/>
                </a:cxn>
                <a:cxn ang="0">
                  <a:pos x="604" y="570"/>
                </a:cxn>
                <a:cxn ang="0">
                  <a:pos x="587" y="589"/>
                </a:cxn>
                <a:cxn ang="0">
                  <a:pos x="555" y="589"/>
                </a:cxn>
                <a:cxn ang="0">
                  <a:pos x="555" y="589"/>
                </a:cxn>
                <a:cxn ang="0">
                  <a:pos x="555" y="589"/>
                </a:cxn>
                <a:cxn ang="0">
                  <a:pos x="538" y="570"/>
                </a:cxn>
                <a:cxn ang="0">
                  <a:pos x="522" y="552"/>
                </a:cxn>
                <a:cxn ang="0">
                  <a:pos x="538" y="533"/>
                </a:cxn>
                <a:cxn ang="0">
                  <a:pos x="538" y="533"/>
                </a:cxn>
                <a:cxn ang="0">
                  <a:pos x="522" y="515"/>
                </a:cxn>
                <a:cxn ang="0">
                  <a:pos x="505" y="496"/>
                </a:cxn>
                <a:cxn ang="0">
                  <a:pos x="505" y="462"/>
                </a:cxn>
                <a:cxn ang="0">
                  <a:pos x="489" y="444"/>
                </a:cxn>
                <a:cxn ang="0">
                  <a:pos x="456" y="444"/>
                </a:cxn>
                <a:cxn ang="0">
                  <a:pos x="456" y="407"/>
                </a:cxn>
                <a:cxn ang="0">
                  <a:pos x="423" y="407"/>
                </a:cxn>
                <a:cxn ang="0">
                  <a:pos x="391" y="407"/>
                </a:cxn>
                <a:cxn ang="0">
                  <a:pos x="358" y="407"/>
                </a:cxn>
                <a:cxn ang="0">
                  <a:pos x="358" y="444"/>
                </a:cxn>
                <a:cxn ang="0">
                  <a:pos x="211" y="351"/>
                </a:cxn>
                <a:cxn ang="0">
                  <a:pos x="161" y="351"/>
                </a:cxn>
                <a:cxn ang="0">
                  <a:pos x="115" y="351"/>
                </a:cxn>
                <a:cxn ang="0">
                  <a:pos x="50" y="351"/>
                </a:cxn>
                <a:cxn ang="0">
                  <a:pos x="33" y="333"/>
                </a:cxn>
                <a:cxn ang="0">
                  <a:pos x="17" y="314"/>
                </a:cxn>
              </a:cxnLst>
              <a:rect l="0" t="0" r="r" b="b"/>
              <a:pathLst>
                <a:path w="669" h="607">
                  <a:moveTo>
                    <a:pt x="0" y="314"/>
                  </a:moveTo>
                  <a:lnTo>
                    <a:pt x="66" y="259"/>
                  </a:lnTo>
                  <a:lnTo>
                    <a:pt x="115" y="240"/>
                  </a:lnTo>
                  <a:lnTo>
                    <a:pt x="129" y="222"/>
                  </a:lnTo>
                  <a:lnTo>
                    <a:pt x="129" y="203"/>
                  </a:lnTo>
                  <a:lnTo>
                    <a:pt x="145" y="203"/>
                  </a:lnTo>
                  <a:lnTo>
                    <a:pt x="145" y="185"/>
                  </a:lnTo>
                  <a:lnTo>
                    <a:pt x="161" y="166"/>
                  </a:lnTo>
                  <a:lnTo>
                    <a:pt x="178" y="148"/>
                  </a:lnTo>
                  <a:lnTo>
                    <a:pt x="178" y="129"/>
                  </a:lnTo>
                  <a:lnTo>
                    <a:pt x="194" y="129"/>
                  </a:lnTo>
                  <a:lnTo>
                    <a:pt x="194" y="110"/>
                  </a:lnTo>
                  <a:lnTo>
                    <a:pt x="211" y="92"/>
                  </a:lnTo>
                  <a:lnTo>
                    <a:pt x="211" y="74"/>
                  </a:lnTo>
                  <a:lnTo>
                    <a:pt x="211" y="55"/>
                  </a:lnTo>
                  <a:lnTo>
                    <a:pt x="211" y="36"/>
                  </a:lnTo>
                  <a:lnTo>
                    <a:pt x="194" y="36"/>
                  </a:lnTo>
                  <a:lnTo>
                    <a:pt x="194" y="18"/>
                  </a:lnTo>
                  <a:lnTo>
                    <a:pt x="194" y="0"/>
                  </a:lnTo>
                  <a:lnTo>
                    <a:pt x="211" y="0"/>
                  </a:lnTo>
                  <a:lnTo>
                    <a:pt x="227" y="0"/>
                  </a:lnTo>
                  <a:lnTo>
                    <a:pt x="243" y="18"/>
                  </a:lnTo>
                  <a:lnTo>
                    <a:pt x="260" y="18"/>
                  </a:lnTo>
                  <a:lnTo>
                    <a:pt x="276" y="36"/>
                  </a:lnTo>
                  <a:lnTo>
                    <a:pt x="292" y="36"/>
                  </a:lnTo>
                  <a:lnTo>
                    <a:pt x="292" y="55"/>
                  </a:lnTo>
                  <a:lnTo>
                    <a:pt x="309" y="55"/>
                  </a:lnTo>
                  <a:lnTo>
                    <a:pt x="325" y="74"/>
                  </a:lnTo>
                  <a:lnTo>
                    <a:pt x="342" y="74"/>
                  </a:lnTo>
                  <a:lnTo>
                    <a:pt x="342" y="92"/>
                  </a:lnTo>
                  <a:lnTo>
                    <a:pt x="358" y="92"/>
                  </a:lnTo>
                  <a:lnTo>
                    <a:pt x="374" y="110"/>
                  </a:lnTo>
                  <a:lnTo>
                    <a:pt x="391" y="110"/>
                  </a:lnTo>
                  <a:lnTo>
                    <a:pt x="407" y="129"/>
                  </a:lnTo>
                  <a:lnTo>
                    <a:pt x="423" y="129"/>
                  </a:lnTo>
                  <a:lnTo>
                    <a:pt x="473" y="166"/>
                  </a:lnTo>
                  <a:lnTo>
                    <a:pt x="505" y="185"/>
                  </a:lnTo>
                  <a:lnTo>
                    <a:pt x="522" y="185"/>
                  </a:lnTo>
                  <a:lnTo>
                    <a:pt x="522" y="203"/>
                  </a:lnTo>
                  <a:lnTo>
                    <a:pt x="522" y="222"/>
                  </a:lnTo>
                  <a:lnTo>
                    <a:pt x="538" y="222"/>
                  </a:lnTo>
                  <a:lnTo>
                    <a:pt x="538" y="240"/>
                  </a:lnTo>
                  <a:lnTo>
                    <a:pt x="555" y="240"/>
                  </a:lnTo>
                  <a:lnTo>
                    <a:pt x="555" y="222"/>
                  </a:lnTo>
                  <a:lnTo>
                    <a:pt x="571" y="222"/>
                  </a:lnTo>
                  <a:lnTo>
                    <a:pt x="571" y="240"/>
                  </a:lnTo>
                  <a:lnTo>
                    <a:pt x="571" y="222"/>
                  </a:lnTo>
                  <a:lnTo>
                    <a:pt x="587" y="222"/>
                  </a:lnTo>
                  <a:lnTo>
                    <a:pt x="587" y="203"/>
                  </a:lnTo>
                  <a:lnTo>
                    <a:pt x="604" y="203"/>
                  </a:lnTo>
                  <a:lnTo>
                    <a:pt x="604" y="222"/>
                  </a:lnTo>
                  <a:lnTo>
                    <a:pt x="604" y="240"/>
                  </a:lnTo>
                  <a:lnTo>
                    <a:pt x="604" y="259"/>
                  </a:lnTo>
                  <a:lnTo>
                    <a:pt x="604" y="277"/>
                  </a:lnTo>
                  <a:lnTo>
                    <a:pt x="620" y="277"/>
                  </a:lnTo>
                  <a:lnTo>
                    <a:pt x="620" y="296"/>
                  </a:lnTo>
                  <a:lnTo>
                    <a:pt x="620" y="314"/>
                  </a:lnTo>
                  <a:lnTo>
                    <a:pt x="604" y="425"/>
                  </a:lnTo>
                  <a:lnTo>
                    <a:pt x="604" y="462"/>
                  </a:lnTo>
                  <a:lnTo>
                    <a:pt x="604" y="496"/>
                  </a:lnTo>
                  <a:lnTo>
                    <a:pt x="604" y="533"/>
                  </a:lnTo>
                  <a:lnTo>
                    <a:pt x="669" y="533"/>
                  </a:lnTo>
                  <a:lnTo>
                    <a:pt x="669" y="552"/>
                  </a:lnTo>
                  <a:lnTo>
                    <a:pt x="653" y="552"/>
                  </a:lnTo>
                  <a:lnTo>
                    <a:pt x="636" y="552"/>
                  </a:lnTo>
                  <a:lnTo>
                    <a:pt x="636" y="570"/>
                  </a:lnTo>
                  <a:lnTo>
                    <a:pt x="620" y="570"/>
                  </a:lnTo>
                  <a:lnTo>
                    <a:pt x="604" y="570"/>
                  </a:lnTo>
                  <a:lnTo>
                    <a:pt x="604" y="589"/>
                  </a:lnTo>
                  <a:lnTo>
                    <a:pt x="587" y="589"/>
                  </a:lnTo>
                  <a:lnTo>
                    <a:pt x="571" y="589"/>
                  </a:lnTo>
                  <a:lnTo>
                    <a:pt x="555" y="589"/>
                  </a:lnTo>
                  <a:lnTo>
                    <a:pt x="555" y="607"/>
                  </a:lnTo>
                  <a:lnTo>
                    <a:pt x="555" y="589"/>
                  </a:lnTo>
                  <a:lnTo>
                    <a:pt x="538" y="589"/>
                  </a:lnTo>
                  <a:lnTo>
                    <a:pt x="555" y="589"/>
                  </a:lnTo>
                  <a:lnTo>
                    <a:pt x="538" y="589"/>
                  </a:lnTo>
                  <a:lnTo>
                    <a:pt x="538" y="570"/>
                  </a:lnTo>
                  <a:lnTo>
                    <a:pt x="522" y="570"/>
                  </a:lnTo>
                  <a:lnTo>
                    <a:pt x="522" y="552"/>
                  </a:lnTo>
                  <a:lnTo>
                    <a:pt x="538" y="552"/>
                  </a:lnTo>
                  <a:lnTo>
                    <a:pt x="538" y="533"/>
                  </a:lnTo>
                  <a:lnTo>
                    <a:pt x="522" y="533"/>
                  </a:lnTo>
                  <a:lnTo>
                    <a:pt x="538" y="533"/>
                  </a:lnTo>
                  <a:lnTo>
                    <a:pt x="522" y="533"/>
                  </a:lnTo>
                  <a:lnTo>
                    <a:pt x="522" y="515"/>
                  </a:lnTo>
                  <a:lnTo>
                    <a:pt x="505" y="515"/>
                  </a:lnTo>
                  <a:lnTo>
                    <a:pt x="505" y="496"/>
                  </a:lnTo>
                  <a:lnTo>
                    <a:pt x="505" y="478"/>
                  </a:lnTo>
                  <a:lnTo>
                    <a:pt x="505" y="462"/>
                  </a:lnTo>
                  <a:lnTo>
                    <a:pt x="489" y="462"/>
                  </a:lnTo>
                  <a:lnTo>
                    <a:pt x="489" y="444"/>
                  </a:lnTo>
                  <a:lnTo>
                    <a:pt x="473" y="444"/>
                  </a:lnTo>
                  <a:lnTo>
                    <a:pt x="456" y="444"/>
                  </a:lnTo>
                  <a:lnTo>
                    <a:pt x="456" y="425"/>
                  </a:lnTo>
                  <a:lnTo>
                    <a:pt x="456" y="407"/>
                  </a:lnTo>
                  <a:lnTo>
                    <a:pt x="440" y="407"/>
                  </a:lnTo>
                  <a:lnTo>
                    <a:pt x="423" y="407"/>
                  </a:lnTo>
                  <a:lnTo>
                    <a:pt x="407" y="407"/>
                  </a:lnTo>
                  <a:lnTo>
                    <a:pt x="391" y="407"/>
                  </a:lnTo>
                  <a:lnTo>
                    <a:pt x="374" y="407"/>
                  </a:lnTo>
                  <a:lnTo>
                    <a:pt x="358" y="407"/>
                  </a:lnTo>
                  <a:lnTo>
                    <a:pt x="358" y="425"/>
                  </a:lnTo>
                  <a:lnTo>
                    <a:pt x="358" y="444"/>
                  </a:lnTo>
                  <a:lnTo>
                    <a:pt x="227" y="351"/>
                  </a:lnTo>
                  <a:lnTo>
                    <a:pt x="211" y="351"/>
                  </a:lnTo>
                  <a:lnTo>
                    <a:pt x="178" y="351"/>
                  </a:lnTo>
                  <a:lnTo>
                    <a:pt x="161" y="351"/>
                  </a:lnTo>
                  <a:lnTo>
                    <a:pt x="145" y="351"/>
                  </a:lnTo>
                  <a:lnTo>
                    <a:pt x="115" y="351"/>
                  </a:lnTo>
                  <a:lnTo>
                    <a:pt x="99" y="351"/>
                  </a:lnTo>
                  <a:lnTo>
                    <a:pt x="50" y="351"/>
                  </a:lnTo>
                  <a:lnTo>
                    <a:pt x="33" y="351"/>
                  </a:lnTo>
                  <a:lnTo>
                    <a:pt x="33" y="333"/>
                  </a:lnTo>
                  <a:lnTo>
                    <a:pt x="17" y="333"/>
                  </a:lnTo>
                  <a:lnTo>
                    <a:pt x="17" y="314"/>
                  </a:lnTo>
                  <a:lnTo>
                    <a:pt x="0" y="31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56" name="Group 41"/>
          <p:cNvGrpSpPr>
            <a:grpSpLocks/>
          </p:cNvGrpSpPr>
          <p:nvPr/>
        </p:nvGrpSpPr>
        <p:grpSpPr bwMode="auto">
          <a:xfrm>
            <a:off x="8833038" y="3150530"/>
            <a:ext cx="1159880" cy="872227"/>
            <a:chOff x="6985" y="1867"/>
            <a:chExt cx="1125" cy="846"/>
          </a:xfrm>
          <a:solidFill>
            <a:schemeClr val="accent5">
              <a:lumMod val="60000"/>
              <a:lumOff val="40000"/>
            </a:schemeClr>
          </a:solidFill>
        </p:grpSpPr>
        <p:sp>
          <p:nvSpPr>
            <p:cNvPr id="557" name="Freeform 43"/>
            <p:cNvSpPr>
              <a:spLocks/>
            </p:cNvSpPr>
            <p:nvPr/>
          </p:nvSpPr>
          <p:spPr bwMode="auto">
            <a:xfrm>
              <a:off x="6985" y="1867"/>
              <a:ext cx="1125" cy="846"/>
            </a:xfrm>
            <a:custGeom>
              <a:avLst/>
              <a:gdLst/>
              <a:ahLst/>
              <a:cxnLst>
                <a:cxn ang="0">
                  <a:pos x="1125" y="185"/>
                </a:cxn>
                <a:cxn ang="0">
                  <a:pos x="1076" y="203"/>
                </a:cxn>
                <a:cxn ang="0">
                  <a:pos x="1046" y="221"/>
                </a:cxn>
                <a:cxn ang="0">
                  <a:pos x="1030" y="259"/>
                </a:cxn>
                <a:cxn ang="0">
                  <a:pos x="997" y="277"/>
                </a:cxn>
                <a:cxn ang="0">
                  <a:pos x="980" y="314"/>
                </a:cxn>
                <a:cxn ang="0">
                  <a:pos x="948" y="332"/>
                </a:cxn>
                <a:cxn ang="0">
                  <a:pos x="931" y="369"/>
                </a:cxn>
                <a:cxn ang="0">
                  <a:pos x="898" y="388"/>
                </a:cxn>
                <a:cxn ang="0">
                  <a:pos x="882" y="425"/>
                </a:cxn>
                <a:cxn ang="0">
                  <a:pos x="849" y="443"/>
                </a:cxn>
                <a:cxn ang="0">
                  <a:pos x="833" y="477"/>
                </a:cxn>
                <a:cxn ang="0">
                  <a:pos x="800" y="495"/>
                </a:cxn>
                <a:cxn ang="0">
                  <a:pos x="784" y="551"/>
                </a:cxn>
                <a:cxn ang="0">
                  <a:pos x="751" y="570"/>
                </a:cxn>
                <a:cxn ang="0">
                  <a:pos x="735" y="625"/>
                </a:cxn>
                <a:cxn ang="0">
                  <a:pos x="702" y="643"/>
                </a:cxn>
                <a:cxn ang="0">
                  <a:pos x="686" y="699"/>
                </a:cxn>
                <a:cxn ang="0">
                  <a:pos x="669" y="735"/>
                </a:cxn>
                <a:cxn ang="0">
                  <a:pos x="653" y="773"/>
                </a:cxn>
                <a:cxn ang="0">
                  <a:pos x="636" y="810"/>
                </a:cxn>
                <a:cxn ang="0">
                  <a:pos x="620" y="846"/>
                </a:cxn>
                <a:cxn ang="0">
                  <a:pos x="604" y="810"/>
                </a:cxn>
                <a:cxn ang="0">
                  <a:pos x="604" y="791"/>
                </a:cxn>
                <a:cxn ang="0">
                  <a:pos x="636" y="773"/>
                </a:cxn>
                <a:cxn ang="0">
                  <a:pos x="604" y="754"/>
                </a:cxn>
                <a:cxn ang="0">
                  <a:pos x="571" y="735"/>
                </a:cxn>
                <a:cxn ang="0">
                  <a:pos x="522" y="717"/>
                </a:cxn>
                <a:cxn ang="0">
                  <a:pos x="489" y="699"/>
                </a:cxn>
                <a:cxn ang="0">
                  <a:pos x="440" y="699"/>
                </a:cxn>
                <a:cxn ang="0">
                  <a:pos x="407" y="680"/>
                </a:cxn>
                <a:cxn ang="0">
                  <a:pos x="374" y="699"/>
                </a:cxn>
                <a:cxn ang="0">
                  <a:pos x="325" y="699"/>
                </a:cxn>
                <a:cxn ang="0">
                  <a:pos x="278" y="699"/>
                </a:cxn>
                <a:cxn ang="0">
                  <a:pos x="246" y="717"/>
                </a:cxn>
                <a:cxn ang="0">
                  <a:pos x="197" y="717"/>
                </a:cxn>
                <a:cxn ang="0">
                  <a:pos x="164" y="735"/>
                </a:cxn>
                <a:cxn ang="0">
                  <a:pos x="131" y="754"/>
                </a:cxn>
                <a:cxn ang="0">
                  <a:pos x="82" y="754"/>
                </a:cxn>
                <a:cxn ang="0">
                  <a:pos x="49" y="773"/>
                </a:cxn>
                <a:cxn ang="0">
                  <a:pos x="66" y="735"/>
                </a:cxn>
                <a:cxn ang="0">
                  <a:pos x="66" y="717"/>
                </a:cxn>
                <a:cxn ang="0">
                  <a:pos x="66" y="662"/>
                </a:cxn>
                <a:cxn ang="0">
                  <a:pos x="49" y="625"/>
                </a:cxn>
                <a:cxn ang="0">
                  <a:pos x="16" y="606"/>
                </a:cxn>
                <a:cxn ang="0">
                  <a:pos x="16" y="588"/>
                </a:cxn>
                <a:cxn ang="0">
                  <a:pos x="16" y="570"/>
                </a:cxn>
                <a:cxn ang="0">
                  <a:pos x="49" y="551"/>
                </a:cxn>
                <a:cxn ang="0">
                  <a:pos x="82" y="532"/>
                </a:cxn>
                <a:cxn ang="0">
                  <a:pos x="115" y="514"/>
                </a:cxn>
                <a:cxn ang="0">
                  <a:pos x="407" y="495"/>
                </a:cxn>
                <a:cxn ang="0">
                  <a:pos x="505" y="406"/>
                </a:cxn>
                <a:cxn ang="0">
                  <a:pos x="505" y="369"/>
                </a:cxn>
                <a:cxn ang="0">
                  <a:pos x="440" y="314"/>
                </a:cxn>
                <a:cxn ang="0">
                  <a:pos x="555" y="221"/>
                </a:cxn>
                <a:cxn ang="0">
                  <a:pos x="767" y="56"/>
                </a:cxn>
              </a:cxnLst>
              <a:rect l="0" t="0" r="r" b="b"/>
              <a:pathLst>
                <a:path w="1125" h="846">
                  <a:moveTo>
                    <a:pt x="833" y="0"/>
                  </a:moveTo>
                  <a:lnTo>
                    <a:pt x="1059" y="92"/>
                  </a:lnTo>
                  <a:lnTo>
                    <a:pt x="1125" y="185"/>
                  </a:lnTo>
                  <a:lnTo>
                    <a:pt x="1109" y="185"/>
                  </a:lnTo>
                  <a:lnTo>
                    <a:pt x="1092" y="185"/>
                  </a:lnTo>
                  <a:lnTo>
                    <a:pt x="1076" y="203"/>
                  </a:lnTo>
                  <a:lnTo>
                    <a:pt x="1059" y="203"/>
                  </a:lnTo>
                  <a:lnTo>
                    <a:pt x="1059" y="221"/>
                  </a:lnTo>
                  <a:lnTo>
                    <a:pt x="1046" y="221"/>
                  </a:lnTo>
                  <a:lnTo>
                    <a:pt x="1046" y="240"/>
                  </a:lnTo>
                  <a:lnTo>
                    <a:pt x="1030" y="240"/>
                  </a:lnTo>
                  <a:lnTo>
                    <a:pt x="1030" y="259"/>
                  </a:lnTo>
                  <a:lnTo>
                    <a:pt x="1013" y="259"/>
                  </a:lnTo>
                  <a:lnTo>
                    <a:pt x="1013" y="277"/>
                  </a:lnTo>
                  <a:lnTo>
                    <a:pt x="997" y="277"/>
                  </a:lnTo>
                  <a:lnTo>
                    <a:pt x="997" y="296"/>
                  </a:lnTo>
                  <a:lnTo>
                    <a:pt x="980" y="296"/>
                  </a:lnTo>
                  <a:lnTo>
                    <a:pt x="980" y="314"/>
                  </a:lnTo>
                  <a:lnTo>
                    <a:pt x="964" y="314"/>
                  </a:lnTo>
                  <a:lnTo>
                    <a:pt x="964" y="332"/>
                  </a:lnTo>
                  <a:lnTo>
                    <a:pt x="948" y="332"/>
                  </a:lnTo>
                  <a:lnTo>
                    <a:pt x="948" y="351"/>
                  </a:lnTo>
                  <a:lnTo>
                    <a:pt x="931" y="351"/>
                  </a:lnTo>
                  <a:lnTo>
                    <a:pt x="931" y="369"/>
                  </a:lnTo>
                  <a:lnTo>
                    <a:pt x="915" y="369"/>
                  </a:lnTo>
                  <a:lnTo>
                    <a:pt x="915" y="388"/>
                  </a:lnTo>
                  <a:lnTo>
                    <a:pt x="898" y="388"/>
                  </a:lnTo>
                  <a:lnTo>
                    <a:pt x="898" y="406"/>
                  </a:lnTo>
                  <a:lnTo>
                    <a:pt x="882" y="406"/>
                  </a:lnTo>
                  <a:lnTo>
                    <a:pt x="882" y="425"/>
                  </a:lnTo>
                  <a:lnTo>
                    <a:pt x="866" y="425"/>
                  </a:lnTo>
                  <a:lnTo>
                    <a:pt x="866" y="443"/>
                  </a:lnTo>
                  <a:lnTo>
                    <a:pt x="849" y="443"/>
                  </a:lnTo>
                  <a:lnTo>
                    <a:pt x="849" y="459"/>
                  </a:lnTo>
                  <a:lnTo>
                    <a:pt x="833" y="459"/>
                  </a:lnTo>
                  <a:lnTo>
                    <a:pt x="833" y="477"/>
                  </a:lnTo>
                  <a:lnTo>
                    <a:pt x="817" y="477"/>
                  </a:lnTo>
                  <a:lnTo>
                    <a:pt x="817" y="495"/>
                  </a:lnTo>
                  <a:lnTo>
                    <a:pt x="800" y="495"/>
                  </a:lnTo>
                  <a:lnTo>
                    <a:pt x="800" y="514"/>
                  </a:lnTo>
                  <a:lnTo>
                    <a:pt x="784" y="532"/>
                  </a:lnTo>
                  <a:lnTo>
                    <a:pt x="784" y="551"/>
                  </a:lnTo>
                  <a:lnTo>
                    <a:pt x="767" y="551"/>
                  </a:lnTo>
                  <a:lnTo>
                    <a:pt x="767" y="570"/>
                  </a:lnTo>
                  <a:lnTo>
                    <a:pt x="751" y="570"/>
                  </a:lnTo>
                  <a:lnTo>
                    <a:pt x="751" y="588"/>
                  </a:lnTo>
                  <a:lnTo>
                    <a:pt x="735" y="606"/>
                  </a:lnTo>
                  <a:lnTo>
                    <a:pt x="735" y="625"/>
                  </a:lnTo>
                  <a:lnTo>
                    <a:pt x="718" y="625"/>
                  </a:lnTo>
                  <a:lnTo>
                    <a:pt x="718" y="643"/>
                  </a:lnTo>
                  <a:lnTo>
                    <a:pt x="702" y="643"/>
                  </a:lnTo>
                  <a:lnTo>
                    <a:pt x="702" y="662"/>
                  </a:lnTo>
                  <a:lnTo>
                    <a:pt x="686" y="680"/>
                  </a:lnTo>
                  <a:lnTo>
                    <a:pt x="686" y="699"/>
                  </a:lnTo>
                  <a:lnTo>
                    <a:pt x="669" y="699"/>
                  </a:lnTo>
                  <a:lnTo>
                    <a:pt x="669" y="717"/>
                  </a:lnTo>
                  <a:lnTo>
                    <a:pt x="669" y="735"/>
                  </a:lnTo>
                  <a:lnTo>
                    <a:pt x="653" y="735"/>
                  </a:lnTo>
                  <a:lnTo>
                    <a:pt x="653" y="754"/>
                  </a:lnTo>
                  <a:lnTo>
                    <a:pt x="653" y="773"/>
                  </a:lnTo>
                  <a:lnTo>
                    <a:pt x="636" y="773"/>
                  </a:lnTo>
                  <a:lnTo>
                    <a:pt x="636" y="791"/>
                  </a:lnTo>
                  <a:lnTo>
                    <a:pt x="636" y="810"/>
                  </a:lnTo>
                  <a:lnTo>
                    <a:pt x="636" y="828"/>
                  </a:lnTo>
                  <a:lnTo>
                    <a:pt x="620" y="828"/>
                  </a:lnTo>
                  <a:lnTo>
                    <a:pt x="620" y="846"/>
                  </a:lnTo>
                  <a:lnTo>
                    <a:pt x="620" y="828"/>
                  </a:lnTo>
                  <a:lnTo>
                    <a:pt x="620" y="810"/>
                  </a:lnTo>
                  <a:lnTo>
                    <a:pt x="604" y="810"/>
                  </a:lnTo>
                  <a:lnTo>
                    <a:pt x="604" y="791"/>
                  </a:lnTo>
                  <a:lnTo>
                    <a:pt x="604" y="773"/>
                  </a:lnTo>
                  <a:lnTo>
                    <a:pt x="604" y="791"/>
                  </a:lnTo>
                  <a:lnTo>
                    <a:pt x="620" y="791"/>
                  </a:lnTo>
                  <a:lnTo>
                    <a:pt x="636" y="791"/>
                  </a:lnTo>
                  <a:lnTo>
                    <a:pt x="636" y="773"/>
                  </a:lnTo>
                  <a:lnTo>
                    <a:pt x="620" y="773"/>
                  </a:lnTo>
                  <a:lnTo>
                    <a:pt x="620" y="754"/>
                  </a:lnTo>
                  <a:lnTo>
                    <a:pt x="604" y="754"/>
                  </a:lnTo>
                  <a:lnTo>
                    <a:pt x="604" y="735"/>
                  </a:lnTo>
                  <a:lnTo>
                    <a:pt x="587" y="735"/>
                  </a:lnTo>
                  <a:lnTo>
                    <a:pt x="571" y="735"/>
                  </a:lnTo>
                  <a:lnTo>
                    <a:pt x="555" y="717"/>
                  </a:lnTo>
                  <a:lnTo>
                    <a:pt x="538" y="717"/>
                  </a:lnTo>
                  <a:lnTo>
                    <a:pt x="522" y="717"/>
                  </a:lnTo>
                  <a:lnTo>
                    <a:pt x="505" y="717"/>
                  </a:lnTo>
                  <a:lnTo>
                    <a:pt x="505" y="699"/>
                  </a:lnTo>
                  <a:lnTo>
                    <a:pt x="489" y="699"/>
                  </a:lnTo>
                  <a:lnTo>
                    <a:pt x="473" y="699"/>
                  </a:lnTo>
                  <a:lnTo>
                    <a:pt x="456" y="699"/>
                  </a:lnTo>
                  <a:lnTo>
                    <a:pt x="440" y="699"/>
                  </a:lnTo>
                  <a:lnTo>
                    <a:pt x="440" y="680"/>
                  </a:lnTo>
                  <a:lnTo>
                    <a:pt x="424" y="680"/>
                  </a:lnTo>
                  <a:lnTo>
                    <a:pt x="407" y="680"/>
                  </a:lnTo>
                  <a:lnTo>
                    <a:pt x="391" y="680"/>
                  </a:lnTo>
                  <a:lnTo>
                    <a:pt x="391" y="699"/>
                  </a:lnTo>
                  <a:lnTo>
                    <a:pt x="374" y="699"/>
                  </a:lnTo>
                  <a:lnTo>
                    <a:pt x="358" y="699"/>
                  </a:lnTo>
                  <a:lnTo>
                    <a:pt x="342" y="699"/>
                  </a:lnTo>
                  <a:lnTo>
                    <a:pt x="325" y="699"/>
                  </a:lnTo>
                  <a:lnTo>
                    <a:pt x="309" y="699"/>
                  </a:lnTo>
                  <a:lnTo>
                    <a:pt x="295" y="699"/>
                  </a:lnTo>
                  <a:lnTo>
                    <a:pt x="278" y="699"/>
                  </a:lnTo>
                  <a:lnTo>
                    <a:pt x="278" y="717"/>
                  </a:lnTo>
                  <a:lnTo>
                    <a:pt x="262" y="717"/>
                  </a:lnTo>
                  <a:lnTo>
                    <a:pt x="246" y="717"/>
                  </a:lnTo>
                  <a:lnTo>
                    <a:pt x="229" y="717"/>
                  </a:lnTo>
                  <a:lnTo>
                    <a:pt x="213" y="717"/>
                  </a:lnTo>
                  <a:lnTo>
                    <a:pt x="197" y="717"/>
                  </a:lnTo>
                  <a:lnTo>
                    <a:pt x="197" y="735"/>
                  </a:lnTo>
                  <a:lnTo>
                    <a:pt x="180" y="735"/>
                  </a:lnTo>
                  <a:lnTo>
                    <a:pt x="164" y="735"/>
                  </a:lnTo>
                  <a:lnTo>
                    <a:pt x="147" y="735"/>
                  </a:lnTo>
                  <a:lnTo>
                    <a:pt x="131" y="735"/>
                  </a:lnTo>
                  <a:lnTo>
                    <a:pt x="131" y="754"/>
                  </a:lnTo>
                  <a:lnTo>
                    <a:pt x="115" y="754"/>
                  </a:lnTo>
                  <a:lnTo>
                    <a:pt x="98" y="754"/>
                  </a:lnTo>
                  <a:lnTo>
                    <a:pt x="82" y="754"/>
                  </a:lnTo>
                  <a:lnTo>
                    <a:pt x="82" y="773"/>
                  </a:lnTo>
                  <a:lnTo>
                    <a:pt x="66" y="773"/>
                  </a:lnTo>
                  <a:lnTo>
                    <a:pt x="49" y="773"/>
                  </a:lnTo>
                  <a:lnTo>
                    <a:pt x="66" y="773"/>
                  </a:lnTo>
                  <a:lnTo>
                    <a:pt x="66" y="754"/>
                  </a:lnTo>
                  <a:lnTo>
                    <a:pt x="66" y="735"/>
                  </a:lnTo>
                  <a:lnTo>
                    <a:pt x="49" y="735"/>
                  </a:lnTo>
                  <a:lnTo>
                    <a:pt x="49" y="717"/>
                  </a:lnTo>
                  <a:lnTo>
                    <a:pt x="66" y="717"/>
                  </a:lnTo>
                  <a:lnTo>
                    <a:pt x="66" y="699"/>
                  </a:lnTo>
                  <a:lnTo>
                    <a:pt x="66" y="680"/>
                  </a:lnTo>
                  <a:lnTo>
                    <a:pt x="66" y="662"/>
                  </a:lnTo>
                  <a:lnTo>
                    <a:pt x="49" y="662"/>
                  </a:lnTo>
                  <a:lnTo>
                    <a:pt x="49" y="643"/>
                  </a:lnTo>
                  <a:lnTo>
                    <a:pt x="49" y="625"/>
                  </a:lnTo>
                  <a:lnTo>
                    <a:pt x="33" y="625"/>
                  </a:lnTo>
                  <a:lnTo>
                    <a:pt x="33" y="606"/>
                  </a:lnTo>
                  <a:lnTo>
                    <a:pt x="16" y="606"/>
                  </a:lnTo>
                  <a:lnTo>
                    <a:pt x="16" y="588"/>
                  </a:lnTo>
                  <a:lnTo>
                    <a:pt x="0" y="588"/>
                  </a:lnTo>
                  <a:lnTo>
                    <a:pt x="16" y="588"/>
                  </a:lnTo>
                  <a:lnTo>
                    <a:pt x="0" y="588"/>
                  </a:lnTo>
                  <a:lnTo>
                    <a:pt x="0" y="570"/>
                  </a:lnTo>
                  <a:lnTo>
                    <a:pt x="16" y="570"/>
                  </a:lnTo>
                  <a:lnTo>
                    <a:pt x="33" y="570"/>
                  </a:lnTo>
                  <a:lnTo>
                    <a:pt x="49" y="570"/>
                  </a:lnTo>
                  <a:lnTo>
                    <a:pt x="49" y="551"/>
                  </a:lnTo>
                  <a:lnTo>
                    <a:pt x="66" y="551"/>
                  </a:lnTo>
                  <a:lnTo>
                    <a:pt x="82" y="551"/>
                  </a:lnTo>
                  <a:lnTo>
                    <a:pt x="82" y="532"/>
                  </a:lnTo>
                  <a:lnTo>
                    <a:pt x="98" y="532"/>
                  </a:lnTo>
                  <a:lnTo>
                    <a:pt x="115" y="532"/>
                  </a:lnTo>
                  <a:lnTo>
                    <a:pt x="115" y="514"/>
                  </a:lnTo>
                  <a:lnTo>
                    <a:pt x="164" y="514"/>
                  </a:lnTo>
                  <a:lnTo>
                    <a:pt x="278" y="495"/>
                  </a:lnTo>
                  <a:lnTo>
                    <a:pt x="407" y="495"/>
                  </a:lnTo>
                  <a:lnTo>
                    <a:pt x="522" y="425"/>
                  </a:lnTo>
                  <a:lnTo>
                    <a:pt x="522" y="406"/>
                  </a:lnTo>
                  <a:lnTo>
                    <a:pt x="505" y="406"/>
                  </a:lnTo>
                  <a:lnTo>
                    <a:pt x="489" y="406"/>
                  </a:lnTo>
                  <a:lnTo>
                    <a:pt x="489" y="388"/>
                  </a:lnTo>
                  <a:lnTo>
                    <a:pt x="505" y="369"/>
                  </a:lnTo>
                  <a:lnTo>
                    <a:pt x="489" y="369"/>
                  </a:lnTo>
                  <a:lnTo>
                    <a:pt x="473" y="351"/>
                  </a:lnTo>
                  <a:lnTo>
                    <a:pt x="440" y="314"/>
                  </a:lnTo>
                  <a:lnTo>
                    <a:pt x="473" y="277"/>
                  </a:lnTo>
                  <a:lnTo>
                    <a:pt x="522" y="240"/>
                  </a:lnTo>
                  <a:lnTo>
                    <a:pt x="555" y="221"/>
                  </a:lnTo>
                  <a:lnTo>
                    <a:pt x="604" y="166"/>
                  </a:lnTo>
                  <a:lnTo>
                    <a:pt x="702" y="92"/>
                  </a:lnTo>
                  <a:lnTo>
                    <a:pt x="767" y="56"/>
                  </a:lnTo>
                  <a:lnTo>
                    <a:pt x="83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8" name="Freeform 42"/>
            <p:cNvSpPr>
              <a:spLocks/>
            </p:cNvSpPr>
            <p:nvPr/>
          </p:nvSpPr>
          <p:spPr bwMode="auto">
            <a:xfrm>
              <a:off x="6985" y="1867"/>
              <a:ext cx="1125" cy="846"/>
            </a:xfrm>
            <a:custGeom>
              <a:avLst/>
              <a:gdLst/>
              <a:ahLst/>
              <a:cxnLst>
                <a:cxn ang="0">
                  <a:pos x="1125" y="185"/>
                </a:cxn>
                <a:cxn ang="0">
                  <a:pos x="1076" y="203"/>
                </a:cxn>
                <a:cxn ang="0">
                  <a:pos x="1046" y="221"/>
                </a:cxn>
                <a:cxn ang="0">
                  <a:pos x="1030" y="259"/>
                </a:cxn>
                <a:cxn ang="0">
                  <a:pos x="997" y="277"/>
                </a:cxn>
                <a:cxn ang="0">
                  <a:pos x="980" y="314"/>
                </a:cxn>
                <a:cxn ang="0">
                  <a:pos x="948" y="332"/>
                </a:cxn>
                <a:cxn ang="0">
                  <a:pos x="931" y="369"/>
                </a:cxn>
                <a:cxn ang="0">
                  <a:pos x="898" y="388"/>
                </a:cxn>
                <a:cxn ang="0">
                  <a:pos x="882" y="425"/>
                </a:cxn>
                <a:cxn ang="0">
                  <a:pos x="849" y="443"/>
                </a:cxn>
                <a:cxn ang="0">
                  <a:pos x="833" y="477"/>
                </a:cxn>
                <a:cxn ang="0">
                  <a:pos x="800" y="495"/>
                </a:cxn>
                <a:cxn ang="0">
                  <a:pos x="784" y="551"/>
                </a:cxn>
                <a:cxn ang="0">
                  <a:pos x="751" y="570"/>
                </a:cxn>
                <a:cxn ang="0">
                  <a:pos x="735" y="625"/>
                </a:cxn>
                <a:cxn ang="0">
                  <a:pos x="702" y="643"/>
                </a:cxn>
                <a:cxn ang="0">
                  <a:pos x="686" y="699"/>
                </a:cxn>
                <a:cxn ang="0">
                  <a:pos x="669" y="735"/>
                </a:cxn>
                <a:cxn ang="0">
                  <a:pos x="653" y="773"/>
                </a:cxn>
                <a:cxn ang="0">
                  <a:pos x="636" y="810"/>
                </a:cxn>
                <a:cxn ang="0">
                  <a:pos x="620" y="846"/>
                </a:cxn>
                <a:cxn ang="0">
                  <a:pos x="604" y="810"/>
                </a:cxn>
                <a:cxn ang="0">
                  <a:pos x="604" y="791"/>
                </a:cxn>
                <a:cxn ang="0">
                  <a:pos x="636" y="773"/>
                </a:cxn>
                <a:cxn ang="0">
                  <a:pos x="604" y="754"/>
                </a:cxn>
                <a:cxn ang="0">
                  <a:pos x="571" y="735"/>
                </a:cxn>
                <a:cxn ang="0">
                  <a:pos x="522" y="717"/>
                </a:cxn>
                <a:cxn ang="0">
                  <a:pos x="489" y="699"/>
                </a:cxn>
                <a:cxn ang="0">
                  <a:pos x="440" y="699"/>
                </a:cxn>
                <a:cxn ang="0">
                  <a:pos x="407" y="680"/>
                </a:cxn>
                <a:cxn ang="0">
                  <a:pos x="374" y="699"/>
                </a:cxn>
                <a:cxn ang="0">
                  <a:pos x="325" y="699"/>
                </a:cxn>
                <a:cxn ang="0">
                  <a:pos x="278" y="699"/>
                </a:cxn>
                <a:cxn ang="0">
                  <a:pos x="246" y="717"/>
                </a:cxn>
                <a:cxn ang="0">
                  <a:pos x="197" y="717"/>
                </a:cxn>
                <a:cxn ang="0">
                  <a:pos x="164" y="735"/>
                </a:cxn>
                <a:cxn ang="0">
                  <a:pos x="131" y="754"/>
                </a:cxn>
                <a:cxn ang="0">
                  <a:pos x="82" y="754"/>
                </a:cxn>
                <a:cxn ang="0">
                  <a:pos x="49" y="773"/>
                </a:cxn>
                <a:cxn ang="0">
                  <a:pos x="66" y="735"/>
                </a:cxn>
                <a:cxn ang="0">
                  <a:pos x="66" y="717"/>
                </a:cxn>
                <a:cxn ang="0">
                  <a:pos x="66" y="662"/>
                </a:cxn>
                <a:cxn ang="0">
                  <a:pos x="49" y="625"/>
                </a:cxn>
                <a:cxn ang="0">
                  <a:pos x="16" y="606"/>
                </a:cxn>
                <a:cxn ang="0">
                  <a:pos x="16" y="588"/>
                </a:cxn>
                <a:cxn ang="0">
                  <a:pos x="16" y="570"/>
                </a:cxn>
                <a:cxn ang="0">
                  <a:pos x="49" y="551"/>
                </a:cxn>
                <a:cxn ang="0">
                  <a:pos x="82" y="532"/>
                </a:cxn>
                <a:cxn ang="0">
                  <a:pos x="115" y="514"/>
                </a:cxn>
                <a:cxn ang="0">
                  <a:pos x="407" y="495"/>
                </a:cxn>
                <a:cxn ang="0">
                  <a:pos x="505" y="406"/>
                </a:cxn>
                <a:cxn ang="0">
                  <a:pos x="505" y="369"/>
                </a:cxn>
                <a:cxn ang="0">
                  <a:pos x="440" y="314"/>
                </a:cxn>
                <a:cxn ang="0">
                  <a:pos x="555" y="221"/>
                </a:cxn>
                <a:cxn ang="0">
                  <a:pos x="767" y="56"/>
                </a:cxn>
              </a:cxnLst>
              <a:rect l="0" t="0" r="r" b="b"/>
              <a:pathLst>
                <a:path w="1125" h="846">
                  <a:moveTo>
                    <a:pt x="833" y="0"/>
                  </a:moveTo>
                  <a:lnTo>
                    <a:pt x="1059" y="92"/>
                  </a:lnTo>
                  <a:lnTo>
                    <a:pt x="1125" y="185"/>
                  </a:lnTo>
                  <a:lnTo>
                    <a:pt x="1109" y="185"/>
                  </a:lnTo>
                  <a:lnTo>
                    <a:pt x="1092" y="185"/>
                  </a:lnTo>
                  <a:lnTo>
                    <a:pt x="1076" y="203"/>
                  </a:lnTo>
                  <a:lnTo>
                    <a:pt x="1059" y="203"/>
                  </a:lnTo>
                  <a:lnTo>
                    <a:pt x="1059" y="221"/>
                  </a:lnTo>
                  <a:lnTo>
                    <a:pt x="1046" y="221"/>
                  </a:lnTo>
                  <a:lnTo>
                    <a:pt x="1046" y="240"/>
                  </a:lnTo>
                  <a:lnTo>
                    <a:pt x="1030" y="240"/>
                  </a:lnTo>
                  <a:lnTo>
                    <a:pt x="1030" y="259"/>
                  </a:lnTo>
                  <a:lnTo>
                    <a:pt x="1013" y="259"/>
                  </a:lnTo>
                  <a:lnTo>
                    <a:pt x="1013" y="277"/>
                  </a:lnTo>
                  <a:lnTo>
                    <a:pt x="997" y="277"/>
                  </a:lnTo>
                  <a:lnTo>
                    <a:pt x="997" y="296"/>
                  </a:lnTo>
                  <a:lnTo>
                    <a:pt x="980" y="296"/>
                  </a:lnTo>
                  <a:lnTo>
                    <a:pt x="980" y="314"/>
                  </a:lnTo>
                  <a:lnTo>
                    <a:pt x="964" y="314"/>
                  </a:lnTo>
                  <a:lnTo>
                    <a:pt x="964" y="332"/>
                  </a:lnTo>
                  <a:lnTo>
                    <a:pt x="948" y="332"/>
                  </a:lnTo>
                  <a:lnTo>
                    <a:pt x="948" y="351"/>
                  </a:lnTo>
                  <a:lnTo>
                    <a:pt x="931" y="351"/>
                  </a:lnTo>
                  <a:lnTo>
                    <a:pt x="931" y="369"/>
                  </a:lnTo>
                  <a:lnTo>
                    <a:pt x="915" y="369"/>
                  </a:lnTo>
                  <a:lnTo>
                    <a:pt x="915" y="388"/>
                  </a:lnTo>
                  <a:lnTo>
                    <a:pt x="898" y="388"/>
                  </a:lnTo>
                  <a:lnTo>
                    <a:pt x="898" y="406"/>
                  </a:lnTo>
                  <a:lnTo>
                    <a:pt x="882" y="406"/>
                  </a:lnTo>
                  <a:lnTo>
                    <a:pt x="882" y="425"/>
                  </a:lnTo>
                  <a:lnTo>
                    <a:pt x="866" y="425"/>
                  </a:lnTo>
                  <a:lnTo>
                    <a:pt x="866" y="443"/>
                  </a:lnTo>
                  <a:lnTo>
                    <a:pt x="849" y="443"/>
                  </a:lnTo>
                  <a:lnTo>
                    <a:pt x="849" y="459"/>
                  </a:lnTo>
                  <a:lnTo>
                    <a:pt x="833" y="459"/>
                  </a:lnTo>
                  <a:lnTo>
                    <a:pt x="833" y="477"/>
                  </a:lnTo>
                  <a:lnTo>
                    <a:pt x="817" y="477"/>
                  </a:lnTo>
                  <a:lnTo>
                    <a:pt x="817" y="495"/>
                  </a:lnTo>
                  <a:lnTo>
                    <a:pt x="800" y="495"/>
                  </a:lnTo>
                  <a:lnTo>
                    <a:pt x="800" y="514"/>
                  </a:lnTo>
                  <a:lnTo>
                    <a:pt x="784" y="532"/>
                  </a:lnTo>
                  <a:lnTo>
                    <a:pt x="784" y="551"/>
                  </a:lnTo>
                  <a:lnTo>
                    <a:pt x="767" y="551"/>
                  </a:lnTo>
                  <a:lnTo>
                    <a:pt x="767" y="570"/>
                  </a:lnTo>
                  <a:lnTo>
                    <a:pt x="751" y="570"/>
                  </a:lnTo>
                  <a:lnTo>
                    <a:pt x="751" y="588"/>
                  </a:lnTo>
                  <a:lnTo>
                    <a:pt x="735" y="606"/>
                  </a:lnTo>
                  <a:lnTo>
                    <a:pt x="735" y="625"/>
                  </a:lnTo>
                  <a:lnTo>
                    <a:pt x="718" y="625"/>
                  </a:lnTo>
                  <a:lnTo>
                    <a:pt x="718" y="643"/>
                  </a:lnTo>
                  <a:lnTo>
                    <a:pt x="702" y="643"/>
                  </a:lnTo>
                  <a:lnTo>
                    <a:pt x="702" y="662"/>
                  </a:lnTo>
                  <a:lnTo>
                    <a:pt x="686" y="680"/>
                  </a:lnTo>
                  <a:lnTo>
                    <a:pt x="686" y="699"/>
                  </a:lnTo>
                  <a:lnTo>
                    <a:pt x="669" y="699"/>
                  </a:lnTo>
                  <a:lnTo>
                    <a:pt x="669" y="717"/>
                  </a:lnTo>
                  <a:lnTo>
                    <a:pt x="669" y="735"/>
                  </a:lnTo>
                  <a:lnTo>
                    <a:pt x="653" y="735"/>
                  </a:lnTo>
                  <a:lnTo>
                    <a:pt x="653" y="754"/>
                  </a:lnTo>
                  <a:lnTo>
                    <a:pt x="653" y="773"/>
                  </a:lnTo>
                  <a:lnTo>
                    <a:pt x="636" y="773"/>
                  </a:lnTo>
                  <a:lnTo>
                    <a:pt x="636" y="791"/>
                  </a:lnTo>
                  <a:lnTo>
                    <a:pt x="636" y="810"/>
                  </a:lnTo>
                  <a:lnTo>
                    <a:pt x="636" y="828"/>
                  </a:lnTo>
                  <a:lnTo>
                    <a:pt x="620" y="828"/>
                  </a:lnTo>
                  <a:lnTo>
                    <a:pt x="620" y="846"/>
                  </a:lnTo>
                  <a:lnTo>
                    <a:pt x="620" y="828"/>
                  </a:lnTo>
                  <a:lnTo>
                    <a:pt x="620" y="810"/>
                  </a:lnTo>
                  <a:lnTo>
                    <a:pt x="604" y="810"/>
                  </a:lnTo>
                  <a:lnTo>
                    <a:pt x="604" y="791"/>
                  </a:lnTo>
                  <a:lnTo>
                    <a:pt x="604" y="773"/>
                  </a:lnTo>
                  <a:lnTo>
                    <a:pt x="604" y="791"/>
                  </a:lnTo>
                  <a:lnTo>
                    <a:pt x="620" y="791"/>
                  </a:lnTo>
                  <a:lnTo>
                    <a:pt x="636" y="791"/>
                  </a:lnTo>
                  <a:lnTo>
                    <a:pt x="636" y="773"/>
                  </a:lnTo>
                  <a:lnTo>
                    <a:pt x="620" y="773"/>
                  </a:lnTo>
                  <a:lnTo>
                    <a:pt x="620" y="754"/>
                  </a:lnTo>
                  <a:lnTo>
                    <a:pt x="604" y="754"/>
                  </a:lnTo>
                  <a:lnTo>
                    <a:pt x="604" y="735"/>
                  </a:lnTo>
                  <a:lnTo>
                    <a:pt x="587" y="735"/>
                  </a:lnTo>
                  <a:lnTo>
                    <a:pt x="571" y="735"/>
                  </a:lnTo>
                  <a:lnTo>
                    <a:pt x="555" y="717"/>
                  </a:lnTo>
                  <a:lnTo>
                    <a:pt x="538" y="717"/>
                  </a:lnTo>
                  <a:lnTo>
                    <a:pt x="522" y="717"/>
                  </a:lnTo>
                  <a:lnTo>
                    <a:pt x="505" y="717"/>
                  </a:lnTo>
                  <a:lnTo>
                    <a:pt x="505" y="699"/>
                  </a:lnTo>
                  <a:lnTo>
                    <a:pt x="489" y="699"/>
                  </a:lnTo>
                  <a:lnTo>
                    <a:pt x="473" y="699"/>
                  </a:lnTo>
                  <a:lnTo>
                    <a:pt x="456" y="699"/>
                  </a:lnTo>
                  <a:lnTo>
                    <a:pt x="440" y="699"/>
                  </a:lnTo>
                  <a:lnTo>
                    <a:pt x="440" y="680"/>
                  </a:lnTo>
                  <a:lnTo>
                    <a:pt x="424" y="680"/>
                  </a:lnTo>
                  <a:lnTo>
                    <a:pt x="407" y="680"/>
                  </a:lnTo>
                  <a:lnTo>
                    <a:pt x="391" y="680"/>
                  </a:lnTo>
                  <a:lnTo>
                    <a:pt x="391" y="699"/>
                  </a:lnTo>
                  <a:lnTo>
                    <a:pt x="374" y="699"/>
                  </a:lnTo>
                  <a:lnTo>
                    <a:pt x="358" y="699"/>
                  </a:lnTo>
                  <a:lnTo>
                    <a:pt x="342" y="699"/>
                  </a:lnTo>
                  <a:lnTo>
                    <a:pt x="325" y="699"/>
                  </a:lnTo>
                  <a:lnTo>
                    <a:pt x="309" y="699"/>
                  </a:lnTo>
                  <a:lnTo>
                    <a:pt x="295" y="699"/>
                  </a:lnTo>
                  <a:lnTo>
                    <a:pt x="278" y="699"/>
                  </a:lnTo>
                  <a:lnTo>
                    <a:pt x="278" y="717"/>
                  </a:lnTo>
                  <a:lnTo>
                    <a:pt x="262" y="717"/>
                  </a:lnTo>
                  <a:lnTo>
                    <a:pt x="246" y="717"/>
                  </a:lnTo>
                  <a:lnTo>
                    <a:pt x="229" y="717"/>
                  </a:lnTo>
                  <a:lnTo>
                    <a:pt x="213" y="717"/>
                  </a:lnTo>
                  <a:lnTo>
                    <a:pt x="197" y="717"/>
                  </a:lnTo>
                  <a:lnTo>
                    <a:pt x="197" y="735"/>
                  </a:lnTo>
                  <a:lnTo>
                    <a:pt x="180" y="735"/>
                  </a:lnTo>
                  <a:lnTo>
                    <a:pt x="164" y="735"/>
                  </a:lnTo>
                  <a:lnTo>
                    <a:pt x="147" y="735"/>
                  </a:lnTo>
                  <a:lnTo>
                    <a:pt x="131" y="735"/>
                  </a:lnTo>
                  <a:lnTo>
                    <a:pt x="131" y="754"/>
                  </a:lnTo>
                  <a:lnTo>
                    <a:pt x="115" y="754"/>
                  </a:lnTo>
                  <a:lnTo>
                    <a:pt x="98" y="754"/>
                  </a:lnTo>
                  <a:lnTo>
                    <a:pt x="82" y="754"/>
                  </a:lnTo>
                  <a:lnTo>
                    <a:pt x="82" y="773"/>
                  </a:lnTo>
                  <a:lnTo>
                    <a:pt x="66" y="773"/>
                  </a:lnTo>
                  <a:lnTo>
                    <a:pt x="49" y="773"/>
                  </a:lnTo>
                  <a:lnTo>
                    <a:pt x="66" y="773"/>
                  </a:lnTo>
                  <a:lnTo>
                    <a:pt x="66" y="754"/>
                  </a:lnTo>
                  <a:lnTo>
                    <a:pt x="66" y="735"/>
                  </a:lnTo>
                  <a:lnTo>
                    <a:pt x="49" y="735"/>
                  </a:lnTo>
                  <a:lnTo>
                    <a:pt x="49" y="717"/>
                  </a:lnTo>
                  <a:lnTo>
                    <a:pt x="66" y="717"/>
                  </a:lnTo>
                  <a:lnTo>
                    <a:pt x="66" y="699"/>
                  </a:lnTo>
                  <a:lnTo>
                    <a:pt x="66" y="680"/>
                  </a:lnTo>
                  <a:lnTo>
                    <a:pt x="66" y="662"/>
                  </a:lnTo>
                  <a:lnTo>
                    <a:pt x="49" y="662"/>
                  </a:lnTo>
                  <a:lnTo>
                    <a:pt x="49" y="643"/>
                  </a:lnTo>
                  <a:lnTo>
                    <a:pt x="49" y="625"/>
                  </a:lnTo>
                  <a:lnTo>
                    <a:pt x="33" y="625"/>
                  </a:lnTo>
                  <a:lnTo>
                    <a:pt x="33" y="606"/>
                  </a:lnTo>
                  <a:lnTo>
                    <a:pt x="16" y="606"/>
                  </a:lnTo>
                  <a:lnTo>
                    <a:pt x="16" y="588"/>
                  </a:lnTo>
                  <a:lnTo>
                    <a:pt x="0" y="588"/>
                  </a:lnTo>
                  <a:lnTo>
                    <a:pt x="16" y="588"/>
                  </a:lnTo>
                  <a:lnTo>
                    <a:pt x="0" y="588"/>
                  </a:lnTo>
                  <a:lnTo>
                    <a:pt x="0" y="570"/>
                  </a:lnTo>
                  <a:lnTo>
                    <a:pt x="16" y="570"/>
                  </a:lnTo>
                  <a:lnTo>
                    <a:pt x="33" y="570"/>
                  </a:lnTo>
                  <a:lnTo>
                    <a:pt x="49" y="570"/>
                  </a:lnTo>
                  <a:lnTo>
                    <a:pt x="49" y="551"/>
                  </a:lnTo>
                  <a:lnTo>
                    <a:pt x="66" y="551"/>
                  </a:lnTo>
                  <a:lnTo>
                    <a:pt x="82" y="551"/>
                  </a:lnTo>
                  <a:lnTo>
                    <a:pt x="82" y="532"/>
                  </a:lnTo>
                  <a:lnTo>
                    <a:pt x="98" y="532"/>
                  </a:lnTo>
                  <a:lnTo>
                    <a:pt x="115" y="532"/>
                  </a:lnTo>
                  <a:lnTo>
                    <a:pt x="115" y="514"/>
                  </a:lnTo>
                  <a:lnTo>
                    <a:pt x="164" y="514"/>
                  </a:lnTo>
                  <a:lnTo>
                    <a:pt x="278" y="495"/>
                  </a:lnTo>
                  <a:lnTo>
                    <a:pt x="407" y="495"/>
                  </a:lnTo>
                  <a:lnTo>
                    <a:pt x="522" y="425"/>
                  </a:lnTo>
                  <a:lnTo>
                    <a:pt x="522" y="406"/>
                  </a:lnTo>
                  <a:lnTo>
                    <a:pt x="505" y="406"/>
                  </a:lnTo>
                  <a:lnTo>
                    <a:pt x="489" y="406"/>
                  </a:lnTo>
                  <a:lnTo>
                    <a:pt x="489" y="388"/>
                  </a:lnTo>
                  <a:lnTo>
                    <a:pt x="505" y="369"/>
                  </a:lnTo>
                  <a:lnTo>
                    <a:pt x="489" y="369"/>
                  </a:lnTo>
                  <a:lnTo>
                    <a:pt x="473" y="351"/>
                  </a:lnTo>
                  <a:lnTo>
                    <a:pt x="440" y="314"/>
                  </a:lnTo>
                  <a:lnTo>
                    <a:pt x="473" y="277"/>
                  </a:lnTo>
                  <a:lnTo>
                    <a:pt x="522" y="240"/>
                  </a:lnTo>
                  <a:lnTo>
                    <a:pt x="555" y="221"/>
                  </a:lnTo>
                  <a:lnTo>
                    <a:pt x="604" y="166"/>
                  </a:lnTo>
                  <a:lnTo>
                    <a:pt x="702" y="92"/>
                  </a:lnTo>
                  <a:lnTo>
                    <a:pt x="767" y="56"/>
                  </a:lnTo>
                  <a:lnTo>
                    <a:pt x="83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59" name="Group 38"/>
          <p:cNvGrpSpPr>
            <a:grpSpLocks/>
          </p:cNvGrpSpPr>
          <p:nvPr/>
        </p:nvGrpSpPr>
        <p:grpSpPr bwMode="auto">
          <a:xfrm>
            <a:off x="5133794" y="3168057"/>
            <a:ext cx="573239" cy="550555"/>
            <a:chOff x="3397" y="1884"/>
            <a:chExt cx="556" cy="534"/>
          </a:xfrm>
          <a:solidFill>
            <a:schemeClr val="accent5">
              <a:lumMod val="60000"/>
              <a:lumOff val="40000"/>
            </a:schemeClr>
          </a:solidFill>
        </p:grpSpPr>
        <p:sp>
          <p:nvSpPr>
            <p:cNvPr id="560" name="Freeform 40"/>
            <p:cNvSpPr>
              <a:spLocks/>
            </p:cNvSpPr>
            <p:nvPr/>
          </p:nvSpPr>
          <p:spPr bwMode="auto">
            <a:xfrm>
              <a:off x="3397" y="1884"/>
              <a:ext cx="556" cy="534"/>
            </a:xfrm>
            <a:custGeom>
              <a:avLst/>
              <a:gdLst/>
              <a:ahLst/>
              <a:cxnLst>
                <a:cxn ang="0">
                  <a:pos x="293" y="0"/>
                </a:cxn>
                <a:cxn ang="0">
                  <a:pos x="326" y="37"/>
                </a:cxn>
                <a:cxn ang="0">
                  <a:pos x="343" y="37"/>
                </a:cxn>
                <a:cxn ang="0">
                  <a:pos x="343" y="56"/>
                </a:cxn>
                <a:cxn ang="0">
                  <a:pos x="343" y="37"/>
                </a:cxn>
                <a:cxn ang="0">
                  <a:pos x="359" y="37"/>
                </a:cxn>
                <a:cxn ang="0">
                  <a:pos x="359" y="56"/>
                </a:cxn>
                <a:cxn ang="0">
                  <a:pos x="375" y="56"/>
                </a:cxn>
                <a:cxn ang="0">
                  <a:pos x="392" y="56"/>
                </a:cxn>
                <a:cxn ang="0">
                  <a:pos x="392" y="74"/>
                </a:cxn>
                <a:cxn ang="0">
                  <a:pos x="392" y="56"/>
                </a:cxn>
                <a:cxn ang="0">
                  <a:pos x="408" y="56"/>
                </a:cxn>
                <a:cxn ang="0">
                  <a:pos x="425" y="56"/>
                </a:cxn>
                <a:cxn ang="0">
                  <a:pos x="441" y="56"/>
                </a:cxn>
                <a:cxn ang="0">
                  <a:pos x="457" y="56"/>
                </a:cxn>
                <a:cxn ang="0">
                  <a:pos x="457" y="37"/>
                </a:cxn>
                <a:cxn ang="0">
                  <a:pos x="457" y="56"/>
                </a:cxn>
                <a:cxn ang="0">
                  <a:pos x="474" y="56"/>
                </a:cxn>
                <a:cxn ang="0">
                  <a:pos x="490" y="56"/>
                </a:cxn>
                <a:cxn ang="0">
                  <a:pos x="507" y="56"/>
                </a:cxn>
                <a:cxn ang="0">
                  <a:pos x="507" y="37"/>
                </a:cxn>
                <a:cxn ang="0">
                  <a:pos x="523" y="37"/>
                </a:cxn>
                <a:cxn ang="0">
                  <a:pos x="540" y="19"/>
                </a:cxn>
                <a:cxn ang="0">
                  <a:pos x="540" y="37"/>
                </a:cxn>
                <a:cxn ang="0">
                  <a:pos x="540" y="19"/>
                </a:cxn>
                <a:cxn ang="0">
                  <a:pos x="556" y="19"/>
                </a:cxn>
                <a:cxn ang="0">
                  <a:pos x="523" y="278"/>
                </a:cxn>
                <a:cxn ang="0">
                  <a:pos x="507" y="534"/>
                </a:cxn>
                <a:cxn ang="0">
                  <a:pos x="408" y="534"/>
                </a:cxn>
                <a:cxn ang="0">
                  <a:pos x="392" y="534"/>
                </a:cxn>
                <a:cxn ang="0">
                  <a:pos x="260" y="516"/>
                </a:cxn>
                <a:cxn ang="0">
                  <a:pos x="211" y="516"/>
                </a:cxn>
                <a:cxn ang="0">
                  <a:pos x="66" y="516"/>
                </a:cxn>
                <a:cxn ang="0">
                  <a:pos x="50" y="516"/>
                </a:cxn>
                <a:cxn ang="0">
                  <a:pos x="33" y="516"/>
                </a:cxn>
                <a:cxn ang="0">
                  <a:pos x="50" y="371"/>
                </a:cxn>
                <a:cxn ang="0">
                  <a:pos x="0" y="278"/>
                </a:cxn>
                <a:cxn ang="0">
                  <a:pos x="0" y="260"/>
                </a:cxn>
                <a:cxn ang="0">
                  <a:pos x="17" y="260"/>
                </a:cxn>
                <a:cxn ang="0">
                  <a:pos x="17" y="241"/>
                </a:cxn>
                <a:cxn ang="0">
                  <a:pos x="33" y="241"/>
                </a:cxn>
                <a:cxn ang="0">
                  <a:pos x="50" y="241"/>
                </a:cxn>
                <a:cxn ang="0">
                  <a:pos x="66" y="241"/>
                </a:cxn>
                <a:cxn ang="0">
                  <a:pos x="66" y="223"/>
                </a:cxn>
                <a:cxn ang="0">
                  <a:pos x="99" y="204"/>
                </a:cxn>
                <a:cxn ang="0">
                  <a:pos x="178" y="111"/>
                </a:cxn>
                <a:cxn ang="0">
                  <a:pos x="293" y="0"/>
                </a:cxn>
              </a:cxnLst>
              <a:rect l="0" t="0" r="r" b="b"/>
              <a:pathLst>
                <a:path w="556" h="534">
                  <a:moveTo>
                    <a:pt x="293" y="0"/>
                  </a:moveTo>
                  <a:lnTo>
                    <a:pt x="326" y="37"/>
                  </a:lnTo>
                  <a:lnTo>
                    <a:pt x="343" y="37"/>
                  </a:lnTo>
                  <a:lnTo>
                    <a:pt x="343" y="56"/>
                  </a:lnTo>
                  <a:lnTo>
                    <a:pt x="343" y="37"/>
                  </a:lnTo>
                  <a:lnTo>
                    <a:pt x="359" y="37"/>
                  </a:lnTo>
                  <a:lnTo>
                    <a:pt x="359" y="56"/>
                  </a:lnTo>
                  <a:lnTo>
                    <a:pt x="375" y="56"/>
                  </a:lnTo>
                  <a:lnTo>
                    <a:pt x="392" y="56"/>
                  </a:lnTo>
                  <a:lnTo>
                    <a:pt x="392" y="74"/>
                  </a:lnTo>
                  <a:lnTo>
                    <a:pt x="392" y="56"/>
                  </a:lnTo>
                  <a:lnTo>
                    <a:pt x="408" y="56"/>
                  </a:lnTo>
                  <a:lnTo>
                    <a:pt x="425" y="56"/>
                  </a:lnTo>
                  <a:lnTo>
                    <a:pt x="441" y="56"/>
                  </a:lnTo>
                  <a:lnTo>
                    <a:pt x="457" y="56"/>
                  </a:lnTo>
                  <a:lnTo>
                    <a:pt x="457" y="37"/>
                  </a:lnTo>
                  <a:lnTo>
                    <a:pt x="457" y="56"/>
                  </a:lnTo>
                  <a:lnTo>
                    <a:pt x="474" y="56"/>
                  </a:lnTo>
                  <a:lnTo>
                    <a:pt x="490" y="56"/>
                  </a:lnTo>
                  <a:lnTo>
                    <a:pt x="507" y="56"/>
                  </a:lnTo>
                  <a:lnTo>
                    <a:pt x="507" y="37"/>
                  </a:lnTo>
                  <a:lnTo>
                    <a:pt x="523" y="37"/>
                  </a:lnTo>
                  <a:lnTo>
                    <a:pt x="540" y="19"/>
                  </a:lnTo>
                  <a:lnTo>
                    <a:pt x="540" y="37"/>
                  </a:lnTo>
                  <a:lnTo>
                    <a:pt x="540" y="19"/>
                  </a:lnTo>
                  <a:lnTo>
                    <a:pt x="556" y="19"/>
                  </a:lnTo>
                  <a:lnTo>
                    <a:pt x="523" y="278"/>
                  </a:lnTo>
                  <a:lnTo>
                    <a:pt x="507" y="534"/>
                  </a:lnTo>
                  <a:lnTo>
                    <a:pt x="408" y="534"/>
                  </a:lnTo>
                  <a:lnTo>
                    <a:pt x="392" y="534"/>
                  </a:lnTo>
                  <a:lnTo>
                    <a:pt x="260" y="516"/>
                  </a:lnTo>
                  <a:lnTo>
                    <a:pt x="211" y="516"/>
                  </a:lnTo>
                  <a:lnTo>
                    <a:pt x="66" y="516"/>
                  </a:lnTo>
                  <a:lnTo>
                    <a:pt x="50" y="516"/>
                  </a:lnTo>
                  <a:lnTo>
                    <a:pt x="33" y="516"/>
                  </a:lnTo>
                  <a:lnTo>
                    <a:pt x="50" y="371"/>
                  </a:lnTo>
                  <a:lnTo>
                    <a:pt x="0" y="278"/>
                  </a:lnTo>
                  <a:lnTo>
                    <a:pt x="0" y="260"/>
                  </a:lnTo>
                  <a:lnTo>
                    <a:pt x="17" y="260"/>
                  </a:lnTo>
                  <a:lnTo>
                    <a:pt x="17" y="241"/>
                  </a:lnTo>
                  <a:lnTo>
                    <a:pt x="33" y="241"/>
                  </a:lnTo>
                  <a:lnTo>
                    <a:pt x="50" y="241"/>
                  </a:lnTo>
                  <a:lnTo>
                    <a:pt x="66" y="241"/>
                  </a:lnTo>
                  <a:lnTo>
                    <a:pt x="66" y="223"/>
                  </a:lnTo>
                  <a:lnTo>
                    <a:pt x="99" y="204"/>
                  </a:lnTo>
                  <a:lnTo>
                    <a:pt x="178" y="111"/>
                  </a:lnTo>
                  <a:lnTo>
                    <a:pt x="29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1" name="Freeform 39"/>
            <p:cNvSpPr>
              <a:spLocks/>
            </p:cNvSpPr>
            <p:nvPr/>
          </p:nvSpPr>
          <p:spPr bwMode="auto">
            <a:xfrm>
              <a:off x="3397" y="1884"/>
              <a:ext cx="556" cy="534"/>
            </a:xfrm>
            <a:custGeom>
              <a:avLst/>
              <a:gdLst/>
              <a:ahLst/>
              <a:cxnLst>
                <a:cxn ang="0">
                  <a:pos x="293" y="0"/>
                </a:cxn>
                <a:cxn ang="0">
                  <a:pos x="326" y="37"/>
                </a:cxn>
                <a:cxn ang="0">
                  <a:pos x="343" y="37"/>
                </a:cxn>
                <a:cxn ang="0">
                  <a:pos x="343" y="56"/>
                </a:cxn>
                <a:cxn ang="0">
                  <a:pos x="343" y="37"/>
                </a:cxn>
                <a:cxn ang="0">
                  <a:pos x="359" y="37"/>
                </a:cxn>
                <a:cxn ang="0">
                  <a:pos x="359" y="56"/>
                </a:cxn>
                <a:cxn ang="0">
                  <a:pos x="375" y="56"/>
                </a:cxn>
                <a:cxn ang="0">
                  <a:pos x="392" y="56"/>
                </a:cxn>
                <a:cxn ang="0">
                  <a:pos x="392" y="74"/>
                </a:cxn>
                <a:cxn ang="0">
                  <a:pos x="392" y="56"/>
                </a:cxn>
                <a:cxn ang="0">
                  <a:pos x="408" y="56"/>
                </a:cxn>
                <a:cxn ang="0">
                  <a:pos x="425" y="56"/>
                </a:cxn>
                <a:cxn ang="0">
                  <a:pos x="441" y="56"/>
                </a:cxn>
                <a:cxn ang="0">
                  <a:pos x="457" y="56"/>
                </a:cxn>
                <a:cxn ang="0">
                  <a:pos x="457" y="37"/>
                </a:cxn>
                <a:cxn ang="0">
                  <a:pos x="457" y="56"/>
                </a:cxn>
                <a:cxn ang="0">
                  <a:pos x="474" y="56"/>
                </a:cxn>
                <a:cxn ang="0">
                  <a:pos x="490" y="56"/>
                </a:cxn>
                <a:cxn ang="0">
                  <a:pos x="507" y="56"/>
                </a:cxn>
                <a:cxn ang="0">
                  <a:pos x="507" y="37"/>
                </a:cxn>
                <a:cxn ang="0">
                  <a:pos x="523" y="37"/>
                </a:cxn>
                <a:cxn ang="0">
                  <a:pos x="540" y="19"/>
                </a:cxn>
                <a:cxn ang="0">
                  <a:pos x="540" y="37"/>
                </a:cxn>
                <a:cxn ang="0">
                  <a:pos x="540" y="19"/>
                </a:cxn>
                <a:cxn ang="0">
                  <a:pos x="556" y="19"/>
                </a:cxn>
                <a:cxn ang="0">
                  <a:pos x="523" y="278"/>
                </a:cxn>
                <a:cxn ang="0">
                  <a:pos x="507" y="534"/>
                </a:cxn>
                <a:cxn ang="0">
                  <a:pos x="408" y="534"/>
                </a:cxn>
                <a:cxn ang="0">
                  <a:pos x="392" y="534"/>
                </a:cxn>
                <a:cxn ang="0">
                  <a:pos x="260" y="516"/>
                </a:cxn>
                <a:cxn ang="0">
                  <a:pos x="211" y="516"/>
                </a:cxn>
                <a:cxn ang="0">
                  <a:pos x="66" y="516"/>
                </a:cxn>
                <a:cxn ang="0">
                  <a:pos x="50" y="516"/>
                </a:cxn>
                <a:cxn ang="0">
                  <a:pos x="33" y="516"/>
                </a:cxn>
                <a:cxn ang="0">
                  <a:pos x="50" y="371"/>
                </a:cxn>
                <a:cxn ang="0">
                  <a:pos x="0" y="278"/>
                </a:cxn>
                <a:cxn ang="0">
                  <a:pos x="0" y="260"/>
                </a:cxn>
                <a:cxn ang="0">
                  <a:pos x="17" y="260"/>
                </a:cxn>
                <a:cxn ang="0">
                  <a:pos x="17" y="241"/>
                </a:cxn>
                <a:cxn ang="0">
                  <a:pos x="33" y="241"/>
                </a:cxn>
                <a:cxn ang="0">
                  <a:pos x="50" y="241"/>
                </a:cxn>
                <a:cxn ang="0">
                  <a:pos x="66" y="241"/>
                </a:cxn>
                <a:cxn ang="0">
                  <a:pos x="66" y="223"/>
                </a:cxn>
                <a:cxn ang="0">
                  <a:pos x="99" y="204"/>
                </a:cxn>
                <a:cxn ang="0">
                  <a:pos x="178" y="111"/>
                </a:cxn>
                <a:cxn ang="0">
                  <a:pos x="293" y="0"/>
                </a:cxn>
              </a:cxnLst>
              <a:rect l="0" t="0" r="r" b="b"/>
              <a:pathLst>
                <a:path w="556" h="534">
                  <a:moveTo>
                    <a:pt x="293" y="0"/>
                  </a:moveTo>
                  <a:lnTo>
                    <a:pt x="326" y="37"/>
                  </a:lnTo>
                  <a:lnTo>
                    <a:pt x="343" y="37"/>
                  </a:lnTo>
                  <a:lnTo>
                    <a:pt x="343" y="56"/>
                  </a:lnTo>
                  <a:lnTo>
                    <a:pt x="343" y="37"/>
                  </a:lnTo>
                  <a:lnTo>
                    <a:pt x="359" y="37"/>
                  </a:lnTo>
                  <a:lnTo>
                    <a:pt x="359" y="56"/>
                  </a:lnTo>
                  <a:lnTo>
                    <a:pt x="375" y="56"/>
                  </a:lnTo>
                  <a:lnTo>
                    <a:pt x="392" y="56"/>
                  </a:lnTo>
                  <a:lnTo>
                    <a:pt x="392" y="74"/>
                  </a:lnTo>
                  <a:lnTo>
                    <a:pt x="392" y="56"/>
                  </a:lnTo>
                  <a:lnTo>
                    <a:pt x="408" y="56"/>
                  </a:lnTo>
                  <a:lnTo>
                    <a:pt x="425" y="56"/>
                  </a:lnTo>
                  <a:lnTo>
                    <a:pt x="441" y="56"/>
                  </a:lnTo>
                  <a:lnTo>
                    <a:pt x="457" y="56"/>
                  </a:lnTo>
                  <a:lnTo>
                    <a:pt x="457" y="37"/>
                  </a:lnTo>
                  <a:lnTo>
                    <a:pt x="457" y="56"/>
                  </a:lnTo>
                  <a:lnTo>
                    <a:pt x="474" y="56"/>
                  </a:lnTo>
                  <a:lnTo>
                    <a:pt x="490" y="56"/>
                  </a:lnTo>
                  <a:lnTo>
                    <a:pt x="507" y="56"/>
                  </a:lnTo>
                  <a:lnTo>
                    <a:pt x="507" y="37"/>
                  </a:lnTo>
                  <a:lnTo>
                    <a:pt x="523" y="37"/>
                  </a:lnTo>
                  <a:lnTo>
                    <a:pt x="540" y="19"/>
                  </a:lnTo>
                  <a:lnTo>
                    <a:pt x="540" y="37"/>
                  </a:lnTo>
                  <a:lnTo>
                    <a:pt x="540" y="19"/>
                  </a:lnTo>
                  <a:lnTo>
                    <a:pt x="556" y="19"/>
                  </a:lnTo>
                  <a:lnTo>
                    <a:pt x="523" y="278"/>
                  </a:lnTo>
                  <a:lnTo>
                    <a:pt x="507" y="534"/>
                  </a:lnTo>
                  <a:lnTo>
                    <a:pt x="408" y="534"/>
                  </a:lnTo>
                  <a:lnTo>
                    <a:pt x="392" y="534"/>
                  </a:lnTo>
                  <a:lnTo>
                    <a:pt x="260" y="516"/>
                  </a:lnTo>
                  <a:lnTo>
                    <a:pt x="211" y="516"/>
                  </a:lnTo>
                  <a:lnTo>
                    <a:pt x="66" y="516"/>
                  </a:lnTo>
                  <a:lnTo>
                    <a:pt x="50" y="516"/>
                  </a:lnTo>
                  <a:lnTo>
                    <a:pt x="33" y="516"/>
                  </a:lnTo>
                  <a:lnTo>
                    <a:pt x="50" y="371"/>
                  </a:lnTo>
                  <a:lnTo>
                    <a:pt x="0" y="278"/>
                  </a:lnTo>
                  <a:lnTo>
                    <a:pt x="0" y="260"/>
                  </a:lnTo>
                  <a:lnTo>
                    <a:pt x="17" y="260"/>
                  </a:lnTo>
                  <a:lnTo>
                    <a:pt x="17" y="241"/>
                  </a:lnTo>
                  <a:lnTo>
                    <a:pt x="33" y="241"/>
                  </a:lnTo>
                  <a:lnTo>
                    <a:pt x="50" y="241"/>
                  </a:lnTo>
                  <a:lnTo>
                    <a:pt x="66" y="241"/>
                  </a:lnTo>
                  <a:lnTo>
                    <a:pt x="66" y="223"/>
                  </a:lnTo>
                  <a:lnTo>
                    <a:pt x="99" y="204"/>
                  </a:lnTo>
                  <a:lnTo>
                    <a:pt x="178" y="111"/>
                  </a:lnTo>
                  <a:lnTo>
                    <a:pt x="29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2" name="Group 35"/>
          <p:cNvGrpSpPr>
            <a:grpSpLocks/>
          </p:cNvGrpSpPr>
          <p:nvPr/>
        </p:nvGrpSpPr>
        <p:grpSpPr bwMode="auto">
          <a:xfrm>
            <a:off x="5654452" y="3168057"/>
            <a:ext cx="471169" cy="569113"/>
            <a:chOff x="3902" y="1884"/>
            <a:chExt cx="457" cy="552"/>
          </a:xfrm>
          <a:solidFill>
            <a:schemeClr val="accent5">
              <a:lumMod val="60000"/>
              <a:lumOff val="40000"/>
            </a:schemeClr>
          </a:solidFill>
        </p:grpSpPr>
        <p:sp>
          <p:nvSpPr>
            <p:cNvPr id="563" name="Freeform 37"/>
            <p:cNvSpPr>
              <a:spLocks/>
            </p:cNvSpPr>
            <p:nvPr/>
          </p:nvSpPr>
          <p:spPr bwMode="auto">
            <a:xfrm>
              <a:off x="3902" y="1884"/>
              <a:ext cx="457" cy="552"/>
            </a:xfrm>
            <a:custGeom>
              <a:avLst/>
              <a:gdLst/>
              <a:ahLst/>
              <a:cxnLst>
                <a:cxn ang="0">
                  <a:pos x="66" y="19"/>
                </a:cxn>
                <a:cxn ang="0">
                  <a:pos x="66" y="19"/>
                </a:cxn>
                <a:cxn ang="0">
                  <a:pos x="82" y="37"/>
                </a:cxn>
                <a:cxn ang="0">
                  <a:pos x="99" y="56"/>
                </a:cxn>
                <a:cxn ang="0">
                  <a:pos x="115" y="74"/>
                </a:cxn>
                <a:cxn ang="0">
                  <a:pos x="131" y="56"/>
                </a:cxn>
                <a:cxn ang="0">
                  <a:pos x="148" y="93"/>
                </a:cxn>
                <a:cxn ang="0">
                  <a:pos x="164" y="74"/>
                </a:cxn>
                <a:cxn ang="0">
                  <a:pos x="164" y="56"/>
                </a:cxn>
                <a:cxn ang="0">
                  <a:pos x="197" y="56"/>
                </a:cxn>
                <a:cxn ang="0">
                  <a:pos x="197" y="19"/>
                </a:cxn>
                <a:cxn ang="0">
                  <a:pos x="214" y="37"/>
                </a:cxn>
                <a:cxn ang="0">
                  <a:pos x="230" y="74"/>
                </a:cxn>
                <a:cxn ang="0">
                  <a:pos x="246" y="93"/>
                </a:cxn>
                <a:cxn ang="0">
                  <a:pos x="246" y="130"/>
                </a:cxn>
                <a:cxn ang="0">
                  <a:pos x="263" y="148"/>
                </a:cxn>
                <a:cxn ang="0">
                  <a:pos x="279" y="167"/>
                </a:cxn>
                <a:cxn ang="0">
                  <a:pos x="312" y="167"/>
                </a:cxn>
                <a:cxn ang="0">
                  <a:pos x="328" y="148"/>
                </a:cxn>
                <a:cxn ang="0">
                  <a:pos x="361" y="148"/>
                </a:cxn>
                <a:cxn ang="0">
                  <a:pos x="377" y="130"/>
                </a:cxn>
                <a:cxn ang="0">
                  <a:pos x="394" y="148"/>
                </a:cxn>
                <a:cxn ang="0">
                  <a:pos x="408" y="167"/>
                </a:cxn>
                <a:cxn ang="0">
                  <a:pos x="394" y="185"/>
                </a:cxn>
                <a:cxn ang="0">
                  <a:pos x="408" y="204"/>
                </a:cxn>
                <a:cxn ang="0">
                  <a:pos x="440" y="222"/>
                </a:cxn>
                <a:cxn ang="0">
                  <a:pos x="424" y="241"/>
                </a:cxn>
                <a:cxn ang="0">
                  <a:pos x="408" y="278"/>
                </a:cxn>
                <a:cxn ang="0">
                  <a:pos x="424" y="296"/>
                </a:cxn>
                <a:cxn ang="0">
                  <a:pos x="440" y="314"/>
                </a:cxn>
                <a:cxn ang="0">
                  <a:pos x="440" y="351"/>
                </a:cxn>
                <a:cxn ang="0">
                  <a:pos x="440" y="389"/>
                </a:cxn>
                <a:cxn ang="0">
                  <a:pos x="457" y="407"/>
                </a:cxn>
                <a:cxn ang="0">
                  <a:pos x="457" y="441"/>
                </a:cxn>
                <a:cxn ang="0">
                  <a:pos x="440" y="459"/>
                </a:cxn>
                <a:cxn ang="0">
                  <a:pos x="424" y="478"/>
                </a:cxn>
                <a:cxn ang="0">
                  <a:pos x="408" y="496"/>
                </a:cxn>
                <a:cxn ang="0">
                  <a:pos x="394" y="515"/>
                </a:cxn>
                <a:cxn ang="0">
                  <a:pos x="394" y="552"/>
                </a:cxn>
                <a:cxn ang="0">
                  <a:pos x="312" y="552"/>
                </a:cxn>
                <a:cxn ang="0">
                  <a:pos x="263" y="533"/>
                </a:cxn>
                <a:cxn ang="0">
                  <a:pos x="230" y="533"/>
                </a:cxn>
                <a:cxn ang="0">
                  <a:pos x="0" y="533"/>
                </a:cxn>
                <a:cxn ang="0">
                  <a:pos x="50" y="19"/>
                </a:cxn>
              </a:cxnLst>
              <a:rect l="0" t="0" r="r" b="b"/>
              <a:pathLst>
                <a:path w="457" h="552">
                  <a:moveTo>
                    <a:pt x="50" y="19"/>
                  </a:moveTo>
                  <a:lnTo>
                    <a:pt x="66" y="19"/>
                  </a:lnTo>
                  <a:lnTo>
                    <a:pt x="66" y="0"/>
                  </a:lnTo>
                  <a:lnTo>
                    <a:pt x="66" y="19"/>
                  </a:lnTo>
                  <a:lnTo>
                    <a:pt x="82" y="19"/>
                  </a:lnTo>
                  <a:lnTo>
                    <a:pt x="82" y="37"/>
                  </a:lnTo>
                  <a:lnTo>
                    <a:pt x="82" y="56"/>
                  </a:lnTo>
                  <a:lnTo>
                    <a:pt x="99" y="56"/>
                  </a:lnTo>
                  <a:lnTo>
                    <a:pt x="99" y="74"/>
                  </a:lnTo>
                  <a:lnTo>
                    <a:pt x="115" y="74"/>
                  </a:lnTo>
                  <a:lnTo>
                    <a:pt x="115" y="56"/>
                  </a:lnTo>
                  <a:lnTo>
                    <a:pt x="131" y="56"/>
                  </a:lnTo>
                  <a:lnTo>
                    <a:pt x="131" y="74"/>
                  </a:lnTo>
                  <a:lnTo>
                    <a:pt x="148" y="93"/>
                  </a:lnTo>
                  <a:lnTo>
                    <a:pt x="164" y="93"/>
                  </a:lnTo>
                  <a:lnTo>
                    <a:pt x="164" y="74"/>
                  </a:lnTo>
                  <a:lnTo>
                    <a:pt x="148" y="74"/>
                  </a:lnTo>
                  <a:lnTo>
                    <a:pt x="164" y="56"/>
                  </a:lnTo>
                  <a:lnTo>
                    <a:pt x="181" y="56"/>
                  </a:lnTo>
                  <a:lnTo>
                    <a:pt x="197" y="56"/>
                  </a:lnTo>
                  <a:lnTo>
                    <a:pt x="197" y="37"/>
                  </a:lnTo>
                  <a:lnTo>
                    <a:pt x="197" y="19"/>
                  </a:lnTo>
                  <a:lnTo>
                    <a:pt x="214" y="19"/>
                  </a:lnTo>
                  <a:lnTo>
                    <a:pt x="214" y="37"/>
                  </a:lnTo>
                  <a:lnTo>
                    <a:pt x="214" y="56"/>
                  </a:lnTo>
                  <a:lnTo>
                    <a:pt x="230" y="74"/>
                  </a:lnTo>
                  <a:lnTo>
                    <a:pt x="230" y="93"/>
                  </a:lnTo>
                  <a:lnTo>
                    <a:pt x="246" y="93"/>
                  </a:lnTo>
                  <a:lnTo>
                    <a:pt x="246" y="111"/>
                  </a:lnTo>
                  <a:lnTo>
                    <a:pt x="246" y="130"/>
                  </a:lnTo>
                  <a:lnTo>
                    <a:pt x="246" y="148"/>
                  </a:lnTo>
                  <a:lnTo>
                    <a:pt x="263" y="148"/>
                  </a:lnTo>
                  <a:lnTo>
                    <a:pt x="279" y="148"/>
                  </a:lnTo>
                  <a:lnTo>
                    <a:pt x="279" y="167"/>
                  </a:lnTo>
                  <a:lnTo>
                    <a:pt x="296" y="167"/>
                  </a:lnTo>
                  <a:lnTo>
                    <a:pt x="312" y="167"/>
                  </a:lnTo>
                  <a:lnTo>
                    <a:pt x="328" y="167"/>
                  </a:lnTo>
                  <a:lnTo>
                    <a:pt x="328" y="148"/>
                  </a:lnTo>
                  <a:lnTo>
                    <a:pt x="345" y="148"/>
                  </a:lnTo>
                  <a:lnTo>
                    <a:pt x="361" y="148"/>
                  </a:lnTo>
                  <a:lnTo>
                    <a:pt x="361" y="130"/>
                  </a:lnTo>
                  <a:lnTo>
                    <a:pt x="377" y="130"/>
                  </a:lnTo>
                  <a:lnTo>
                    <a:pt x="394" y="130"/>
                  </a:lnTo>
                  <a:lnTo>
                    <a:pt x="394" y="148"/>
                  </a:lnTo>
                  <a:lnTo>
                    <a:pt x="394" y="167"/>
                  </a:lnTo>
                  <a:lnTo>
                    <a:pt x="408" y="167"/>
                  </a:lnTo>
                  <a:lnTo>
                    <a:pt x="408" y="185"/>
                  </a:lnTo>
                  <a:lnTo>
                    <a:pt x="394" y="185"/>
                  </a:lnTo>
                  <a:lnTo>
                    <a:pt x="408" y="185"/>
                  </a:lnTo>
                  <a:lnTo>
                    <a:pt x="408" y="204"/>
                  </a:lnTo>
                  <a:lnTo>
                    <a:pt x="424" y="222"/>
                  </a:lnTo>
                  <a:lnTo>
                    <a:pt x="440" y="222"/>
                  </a:lnTo>
                  <a:lnTo>
                    <a:pt x="440" y="241"/>
                  </a:lnTo>
                  <a:lnTo>
                    <a:pt x="424" y="241"/>
                  </a:lnTo>
                  <a:lnTo>
                    <a:pt x="424" y="259"/>
                  </a:lnTo>
                  <a:lnTo>
                    <a:pt x="408" y="278"/>
                  </a:lnTo>
                  <a:lnTo>
                    <a:pt x="408" y="296"/>
                  </a:lnTo>
                  <a:lnTo>
                    <a:pt x="424" y="296"/>
                  </a:lnTo>
                  <a:lnTo>
                    <a:pt x="424" y="314"/>
                  </a:lnTo>
                  <a:lnTo>
                    <a:pt x="440" y="314"/>
                  </a:lnTo>
                  <a:lnTo>
                    <a:pt x="440" y="333"/>
                  </a:lnTo>
                  <a:lnTo>
                    <a:pt x="440" y="351"/>
                  </a:lnTo>
                  <a:lnTo>
                    <a:pt x="440" y="370"/>
                  </a:lnTo>
                  <a:lnTo>
                    <a:pt x="440" y="389"/>
                  </a:lnTo>
                  <a:lnTo>
                    <a:pt x="457" y="389"/>
                  </a:lnTo>
                  <a:lnTo>
                    <a:pt x="457" y="407"/>
                  </a:lnTo>
                  <a:lnTo>
                    <a:pt x="457" y="425"/>
                  </a:lnTo>
                  <a:lnTo>
                    <a:pt x="457" y="441"/>
                  </a:lnTo>
                  <a:lnTo>
                    <a:pt x="440" y="441"/>
                  </a:lnTo>
                  <a:lnTo>
                    <a:pt x="440" y="459"/>
                  </a:lnTo>
                  <a:lnTo>
                    <a:pt x="424" y="459"/>
                  </a:lnTo>
                  <a:lnTo>
                    <a:pt x="424" y="478"/>
                  </a:lnTo>
                  <a:lnTo>
                    <a:pt x="408" y="478"/>
                  </a:lnTo>
                  <a:lnTo>
                    <a:pt x="408" y="496"/>
                  </a:lnTo>
                  <a:lnTo>
                    <a:pt x="408" y="515"/>
                  </a:lnTo>
                  <a:lnTo>
                    <a:pt x="394" y="515"/>
                  </a:lnTo>
                  <a:lnTo>
                    <a:pt x="394" y="533"/>
                  </a:lnTo>
                  <a:lnTo>
                    <a:pt x="394" y="552"/>
                  </a:lnTo>
                  <a:lnTo>
                    <a:pt x="377" y="552"/>
                  </a:lnTo>
                  <a:lnTo>
                    <a:pt x="312" y="552"/>
                  </a:lnTo>
                  <a:lnTo>
                    <a:pt x="279" y="552"/>
                  </a:lnTo>
                  <a:lnTo>
                    <a:pt x="263" y="533"/>
                  </a:lnTo>
                  <a:lnTo>
                    <a:pt x="246" y="533"/>
                  </a:lnTo>
                  <a:lnTo>
                    <a:pt x="230" y="533"/>
                  </a:lnTo>
                  <a:lnTo>
                    <a:pt x="181" y="533"/>
                  </a:lnTo>
                  <a:lnTo>
                    <a:pt x="0" y="533"/>
                  </a:lnTo>
                  <a:lnTo>
                    <a:pt x="17" y="278"/>
                  </a:lnTo>
                  <a:lnTo>
                    <a:pt x="50" y="1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4" name="Freeform 36"/>
            <p:cNvSpPr>
              <a:spLocks/>
            </p:cNvSpPr>
            <p:nvPr/>
          </p:nvSpPr>
          <p:spPr bwMode="auto">
            <a:xfrm>
              <a:off x="3902" y="1884"/>
              <a:ext cx="457" cy="552"/>
            </a:xfrm>
            <a:custGeom>
              <a:avLst/>
              <a:gdLst/>
              <a:ahLst/>
              <a:cxnLst>
                <a:cxn ang="0">
                  <a:pos x="66" y="19"/>
                </a:cxn>
                <a:cxn ang="0">
                  <a:pos x="66" y="19"/>
                </a:cxn>
                <a:cxn ang="0">
                  <a:pos x="82" y="37"/>
                </a:cxn>
                <a:cxn ang="0">
                  <a:pos x="99" y="56"/>
                </a:cxn>
                <a:cxn ang="0">
                  <a:pos x="115" y="74"/>
                </a:cxn>
                <a:cxn ang="0">
                  <a:pos x="131" y="56"/>
                </a:cxn>
                <a:cxn ang="0">
                  <a:pos x="148" y="93"/>
                </a:cxn>
                <a:cxn ang="0">
                  <a:pos x="164" y="74"/>
                </a:cxn>
                <a:cxn ang="0">
                  <a:pos x="164" y="56"/>
                </a:cxn>
                <a:cxn ang="0">
                  <a:pos x="197" y="56"/>
                </a:cxn>
                <a:cxn ang="0">
                  <a:pos x="197" y="19"/>
                </a:cxn>
                <a:cxn ang="0">
                  <a:pos x="214" y="37"/>
                </a:cxn>
                <a:cxn ang="0">
                  <a:pos x="230" y="74"/>
                </a:cxn>
                <a:cxn ang="0">
                  <a:pos x="246" y="93"/>
                </a:cxn>
                <a:cxn ang="0">
                  <a:pos x="246" y="130"/>
                </a:cxn>
                <a:cxn ang="0">
                  <a:pos x="263" y="148"/>
                </a:cxn>
                <a:cxn ang="0">
                  <a:pos x="279" y="167"/>
                </a:cxn>
                <a:cxn ang="0">
                  <a:pos x="312" y="167"/>
                </a:cxn>
                <a:cxn ang="0">
                  <a:pos x="328" y="148"/>
                </a:cxn>
                <a:cxn ang="0">
                  <a:pos x="361" y="148"/>
                </a:cxn>
                <a:cxn ang="0">
                  <a:pos x="377" y="130"/>
                </a:cxn>
                <a:cxn ang="0">
                  <a:pos x="394" y="148"/>
                </a:cxn>
                <a:cxn ang="0">
                  <a:pos x="408" y="167"/>
                </a:cxn>
                <a:cxn ang="0">
                  <a:pos x="394" y="185"/>
                </a:cxn>
                <a:cxn ang="0">
                  <a:pos x="408" y="204"/>
                </a:cxn>
                <a:cxn ang="0">
                  <a:pos x="440" y="222"/>
                </a:cxn>
                <a:cxn ang="0">
                  <a:pos x="424" y="241"/>
                </a:cxn>
                <a:cxn ang="0">
                  <a:pos x="408" y="278"/>
                </a:cxn>
                <a:cxn ang="0">
                  <a:pos x="424" y="296"/>
                </a:cxn>
                <a:cxn ang="0">
                  <a:pos x="440" y="314"/>
                </a:cxn>
                <a:cxn ang="0">
                  <a:pos x="440" y="351"/>
                </a:cxn>
                <a:cxn ang="0">
                  <a:pos x="440" y="389"/>
                </a:cxn>
                <a:cxn ang="0">
                  <a:pos x="457" y="407"/>
                </a:cxn>
                <a:cxn ang="0">
                  <a:pos x="457" y="441"/>
                </a:cxn>
                <a:cxn ang="0">
                  <a:pos x="440" y="459"/>
                </a:cxn>
                <a:cxn ang="0">
                  <a:pos x="424" y="478"/>
                </a:cxn>
                <a:cxn ang="0">
                  <a:pos x="408" y="496"/>
                </a:cxn>
                <a:cxn ang="0">
                  <a:pos x="394" y="515"/>
                </a:cxn>
                <a:cxn ang="0">
                  <a:pos x="394" y="552"/>
                </a:cxn>
                <a:cxn ang="0">
                  <a:pos x="312" y="552"/>
                </a:cxn>
                <a:cxn ang="0">
                  <a:pos x="263" y="533"/>
                </a:cxn>
                <a:cxn ang="0">
                  <a:pos x="230" y="533"/>
                </a:cxn>
                <a:cxn ang="0">
                  <a:pos x="0" y="533"/>
                </a:cxn>
                <a:cxn ang="0">
                  <a:pos x="50" y="19"/>
                </a:cxn>
              </a:cxnLst>
              <a:rect l="0" t="0" r="r" b="b"/>
              <a:pathLst>
                <a:path w="457" h="552">
                  <a:moveTo>
                    <a:pt x="50" y="19"/>
                  </a:moveTo>
                  <a:lnTo>
                    <a:pt x="66" y="19"/>
                  </a:lnTo>
                  <a:lnTo>
                    <a:pt x="66" y="0"/>
                  </a:lnTo>
                  <a:lnTo>
                    <a:pt x="66" y="19"/>
                  </a:lnTo>
                  <a:lnTo>
                    <a:pt x="82" y="19"/>
                  </a:lnTo>
                  <a:lnTo>
                    <a:pt x="82" y="37"/>
                  </a:lnTo>
                  <a:lnTo>
                    <a:pt x="82" y="56"/>
                  </a:lnTo>
                  <a:lnTo>
                    <a:pt x="99" y="56"/>
                  </a:lnTo>
                  <a:lnTo>
                    <a:pt x="99" y="74"/>
                  </a:lnTo>
                  <a:lnTo>
                    <a:pt x="115" y="74"/>
                  </a:lnTo>
                  <a:lnTo>
                    <a:pt x="115" y="56"/>
                  </a:lnTo>
                  <a:lnTo>
                    <a:pt x="131" y="56"/>
                  </a:lnTo>
                  <a:lnTo>
                    <a:pt x="131" y="74"/>
                  </a:lnTo>
                  <a:lnTo>
                    <a:pt x="148" y="93"/>
                  </a:lnTo>
                  <a:lnTo>
                    <a:pt x="164" y="93"/>
                  </a:lnTo>
                  <a:lnTo>
                    <a:pt x="164" y="74"/>
                  </a:lnTo>
                  <a:lnTo>
                    <a:pt x="148" y="74"/>
                  </a:lnTo>
                  <a:lnTo>
                    <a:pt x="164" y="56"/>
                  </a:lnTo>
                  <a:lnTo>
                    <a:pt x="181" y="56"/>
                  </a:lnTo>
                  <a:lnTo>
                    <a:pt x="197" y="56"/>
                  </a:lnTo>
                  <a:lnTo>
                    <a:pt x="197" y="37"/>
                  </a:lnTo>
                  <a:lnTo>
                    <a:pt x="197" y="19"/>
                  </a:lnTo>
                  <a:lnTo>
                    <a:pt x="214" y="19"/>
                  </a:lnTo>
                  <a:lnTo>
                    <a:pt x="214" y="37"/>
                  </a:lnTo>
                  <a:lnTo>
                    <a:pt x="214" y="56"/>
                  </a:lnTo>
                  <a:lnTo>
                    <a:pt x="230" y="74"/>
                  </a:lnTo>
                  <a:lnTo>
                    <a:pt x="230" y="93"/>
                  </a:lnTo>
                  <a:lnTo>
                    <a:pt x="246" y="93"/>
                  </a:lnTo>
                  <a:lnTo>
                    <a:pt x="246" y="111"/>
                  </a:lnTo>
                  <a:lnTo>
                    <a:pt x="246" y="130"/>
                  </a:lnTo>
                  <a:lnTo>
                    <a:pt x="246" y="148"/>
                  </a:lnTo>
                  <a:lnTo>
                    <a:pt x="263" y="148"/>
                  </a:lnTo>
                  <a:lnTo>
                    <a:pt x="279" y="148"/>
                  </a:lnTo>
                  <a:lnTo>
                    <a:pt x="279" y="167"/>
                  </a:lnTo>
                  <a:lnTo>
                    <a:pt x="296" y="167"/>
                  </a:lnTo>
                  <a:lnTo>
                    <a:pt x="312" y="167"/>
                  </a:lnTo>
                  <a:lnTo>
                    <a:pt x="328" y="167"/>
                  </a:lnTo>
                  <a:lnTo>
                    <a:pt x="328" y="148"/>
                  </a:lnTo>
                  <a:lnTo>
                    <a:pt x="345" y="148"/>
                  </a:lnTo>
                  <a:lnTo>
                    <a:pt x="361" y="148"/>
                  </a:lnTo>
                  <a:lnTo>
                    <a:pt x="361" y="130"/>
                  </a:lnTo>
                  <a:lnTo>
                    <a:pt x="377" y="130"/>
                  </a:lnTo>
                  <a:lnTo>
                    <a:pt x="394" y="130"/>
                  </a:lnTo>
                  <a:lnTo>
                    <a:pt x="394" y="148"/>
                  </a:lnTo>
                  <a:lnTo>
                    <a:pt x="394" y="167"/>
                  </a:lnTo>
                  <a:lnTo>
                    <a:pt x="408" y="167"/>
                  </a:lnTo>
                  <a:lnTo>
                    <a:pt x="408" y="185"/>
                  </a:lnTo>
                  <a:lnTo>
                    <a:pt x="394" y="185"/>
                  </a:lnTo>
                  <a:lnTo>
                    <a:pt x="408" y="185"/>
                  </a:lnTo>
                  <a:lnTo>
                    <a:pt x="408" y="204"/>
                  </a:lnTo>
                  <a:lnTo>
                    <a:pt x="424" y="222"/>
                  </a:lnTo>
                  <a:lnTo>
                    <a:pt x="440" y="222"/>
                  </a:lnTo>
                  <a:lnTo>
                    <a:pt x="440" y="241"/>
                  </a:lnTo>
                  <a:lnTo>
                    <a:pt x="424" y="241"/>
                  </a:lnTo>
                  <a:lnTo>
                    <a:pt x="424" y="259"/>
                  </a:lnTo>
                  <a:lnTo>
                    <a:pt x="408" y="278"/>
                  </a:lnTo>
                  <a:lnTo>
                    <a:pt x="408" y="296"/>
                  </a:lnTo>
                  <a:lnTo>
                    <a:pt x="424" y="296"/>
                  </a:lnTo>
                  <a:lnTo>
                    <a:pt x="424" y="314"/>
                  </a:lnTo>
                  <a:lnTo>
                    <a:pt x="440" y="314"/>
                  </a:lnTo>
                  <a:lnTo>
                    <a:pt x="440" y="333"/>
                  </a:lnTo>
                  <a:lnTo>
                    <a:pt x="440" y="351"/>
                  </a:lnTo>
                  <a:lnTo>
                    <a:pt x="440" y="370"/>
                  </a:lnTo>
                  <a:lnTo>
                    <a:pt x="440" y="389"/>
                  </a:lnTo>
                  <a:lnTo>
                    <a:pt x="457" y="389"/>
                  </a:lnTo>
                  <a:lnTo>
                    <a:pt x="457" y="407"/>
                  </a:lnTo>
                  <a:lnTo>
                    <a:pt x="457" y="425"/>
                  </a:lnTo>
                  <a:lnTo>
                    <a:pt x="457" y="441"/>
                  </a:lnTo>
                  <a:lnTo>
                    <a:pt x="440" y="441"/>
                  </a:lnTo>
                  <a:lnTo>
                    <a:pt x="440" y="459"/>
                  </a:lnTo>
                  <a:lnTo>
                    <a:pt x="424" y="459"/>
                  </a:lnTo>
                  <a:lnTo>
                    <a:pt x="424" y="478"/>
                  </a:lnTo>
                  <a:lnTo>
                    <a:pt x="408" y="478"/>
                  </a:lnTo>
                  <a:lnTo>
                    <a:pt x="408" y="496"/>
                  </a:lnTo>
                  <a:lnTo>
                    <a:pt x="408" y="515"/>
                  </a:lnTo>
                  <a:lnTo>
                    <a:pt x="394" y="515"/>
                  </a:lnTo>
                  <a:lnTo>
                    <a:pt x="394" y="533"/>
                  </a:lnTo>
                  <a:lnTo>
                    <a:pt x="394" y="552"/>
                  </a:lnTo>
                  <a:lnTo>
                    <a:pt x="377" y="552"/>
                  </a:lnTo>
                  <a:lnTo>
                    <a:pt x="312" y="552"/>
                  </a:lnTo>
                  <a:lnTo>
                    <a:pt x="279" y="552"/>
                  </a:lnTo>
                  <a:lnTo>
                    <a:pt x="263" y="533"/>
                  </a:lnTo>
                  <a:lnTo>
                    <a:pt x="246" y="533"/>
                  </a:lnTo>
                  <a:lnTo>
                    <a:pt x="230" y="533"/>
                  </a:lnTo>
                  <a:lnTo>
                    <a:pt x="181" y="533"/>
                  </a:lnTo>
                  <a:lnTo>
                    <a:pt x="0" y="533"/>
                  </a:lnTo>
                  <a:lnTo>
                    <a:pt x="17" y="278"/>
                  </a:lnTo>
                  <a:lnTo>
                    <a:pt x="50" y="19"/>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5" name="Group 32"/>
          <p:cNvGrpSpPr>
            <a:grpSpLocks/>
          </p:cNvGrpSpPr>
          <p:nvPr/>
        </p:nvGrpSpPr>
        <p:grpSpPr bwMode="auto">
          <a:xfrm>
            <a:off x="6529774" y="3168056"/>
            <a:ext cx="419619" cy="530966"/>
            <a:chOff x="4751" y="1884"/>
            <a:chExt cx="407" cy="515"/>
          </a:xfrm>
          <a:solidFill>
            <a:schemeClr val="accent5">
              <a:lumMod val="60000"/>
              <a:lumOff val="40000"/>
            </a:schemeClr>
          </a:solidFill>
        </p:grpSpPr>
        <p:sp>
          <p:nvSpPr>
            <p:cNvPr id="566" name="Freeform 34"/>
            <p:cNvSpPr>
              <a:spLocks/>
            </p:cNvSpPr>
            <p:nvPr/>
          </p:nvSpPr>
          <p:spPr bwMode="auto">
            <a:xfrm>
              <a:off x="4751" y="1884"/>
              <a:ext cx="407" cy="515"/>
            </a:xfrm>
            <a:custGeom>
              <a:avLst/>
              <a:gdLst/>
              <a:ahLst/>
              <a:cxnLst>
                <a:cxn ang="0">
                  <a:pos x="279" y="56"/>
                </a:cxn>
                <a:cxn ang="0">
                  <a:pos x="279" y="56"/>
                </a:cxn>
                <a:cxn ang="0">
                  <a:pos x="295" y="74"/>
                </a:cxn>
                <a:cxn ang="0">
                  <a:pos x="309" y="56"/>
                </a:cxn>
                <a:cxn ang="0">
                  <a:pos x="325" y="74"/>
                </a:cxn>
                <a:cxn ang="0">
                  <a:pos x="325" y="74"/>
                </a:cxn>
                <a:cxn ang="0">
                  <a:pos x="341" y="74"/>
                </a:cxn>
                <a:cxn ang="0">
                  <a:pos x="341" y="111"/>
                </a:cxn>
                <a:cxn ang="0">
                  <a:pos x="341" y="130"/>
                </a:cxn>
                <a:cxn ang="0">
                  <a:pos x="341" y="167"/>
                </a:cxn>
                <a:cxn ang="0">
                  <a:pos x="358" y="185"/>
                </a:cxn>
                <a:cxn ang="0">
                  <a:pos x="358" y="185"/>
                </a:cxn>
                <a:cxn ang="0">
                  <a:pos x="358" y="222"/>
                </a:cxn>
                <a:cxn ang="0">
                  <a:pos x="358" y="222"/>
                </a:cxn>
                <a:cxn ang="0">
                  <a:pos x="358" y="259"/>
                </a:cxn>
                <a:cxn ang="0">
                  <a:pos x="374" y="296"/>
                </a:cxn>
                <a:cxn ang="0">
                  <a:pos x="391" y="315"/>
                </a:cxn>
                <a:cxn ang="0">
                  <a:pos x="407" y="333"/>
                </a:cxn>
                <a:cxn ang="0">
                  <a:pos x="262" y="515"/>
                </a:cxn>
                <a:cxn ang="0">
                  <a:pos x="98" y="496"/>
                </a:cxn>
                <a:cxn ang="0">
                  <a:pos x="114" y="478"/>
                </a:cxn>
                <a:cxn ang="0">
                  <a:pos x="114" y="459"/>
                </a:cxn>
                <a:cxn ang="0">
                  <a:pos x="114" y="459"/>
                </a:cxn>
                <a:cxn ang="0">
                  <a:pos x="114" y="459"/>
                </a:cxn>
                <a:cxn ang="0">
                  <a:pos x="98" y="441"/>
                </a:cxn>
                <a:cxn ang="0">
                  <a:pos x="98" y="407"/>
                </a:cxn>
                <a:cxn ang="0">
                  <a:pos x="98" y="370"/>
                </a:cxn>
                <a:cxn ang="0">
                  <a:pos x="98" y="370"/>
                </a:cxn>
                <a:cxn ang="0">
                  <a:pos x="81" y="351"/>
                </a:cxn>
                <a:cxn ang="0">
                  <a:pos x="65" y="333"/>
                </a:cxn>
                <a:cxn ang="0">
                  <a:pos x="49" y="315"/>
                </a:cxn>
                <a:cxn ang="0">
                  <a:pos x="32" y="296"/>
                </a:cxn>
                <a:cxn ang="0">
                  <a:pos x="16" y="278"/>
                </a:cxn>
                <a:cxn ang="0">
                  <a:pos x="0" y="259"/>
                </a:cxn>
                <a:cxn ang="0">
                  <a:pos x="0" y="222"/>
                </a:cxn>
                <a:cxn ang="0">
                  <a:pos x="16" y="204"/>
                </a:cxn>
                <a:cxn ang="0">
                  <a:pos x="49" y="148"/>
                </a:cxn>
                <a:cxn ang="0">
                  <a:pos x="65" y="130"/>
                </a:cxn>
                <a:cxn ang="0">
                  <a:pos x="81" y="111"/>
                </a:cxn>
                <a:cxn ang="0">
                  <a:pos x="98" y="93"/>
                </a:cxn>
                <a:cxn ang="0">
                  <a:pos x="114" y="74"/>
                </a:cxn>
                <a:cxn ang="0">
                  <a:pos x="131" y="56"/>
                </a:cxn>
                <a:cxn ang="0">
                  <a:pos x="147" y="37"/>
                </a:cxn>
                <a:cxn ang="0">
                  <a:pos x="180" y="37"/>
                </a:cxn>
                <a:cxn ang="0">
                  <a:pos x="196" y="19"/>
                </a:cxn>
                <a:cxn ang="0">
                  <a:pos x="213" y="0"/>
                </a:cxn>
                <a:cxn ang="0">
                  <a:pos x="229" y="19"/>
                </a:cxn>
                <a:cxn ang="0">
                  <a:pos x="246" y="37"/>
                </a:cxn>
                <a:cxn ang="0">
                  <a:pos x="279" y="37"/>
                </a:cxn>
              </a:cxnLst>
              <a:rect l="0" t="0" r="r" b="b"/>
              <a:pathLst>
                <a:path w="407" h="515">
                  <a:moveTo>
                    <a:pt x="279" y="37"/>
                  </a:moveTo>
                  <a:lnTo>
                    <a:pt x="279" y="56"/>
                  </a:lnTo>
                  <a:lnTo>
                    <a:pt x="295" y="56"/>
                  </a:lnTo>
                  <a:lnTo>
                    <a:pt x="279" y="56"/>
                  </a:lnTo>
                  <a:lnTo>
                    <a:pt x="295" y="56"/>
                  </a:lnTo>
                  <a:lnTo>
                    <a:pt x="295" y="74"/>
                  </a:lnTo>
                  <a:lnTo>
                    <a:pt x="309" y="74"/>
                  </a:lnTo>
                  <a:lnTo>
                    <a:pt x="309" y="56"/>
                  </a:lnTo>
                  <a:lnTo>
                    <a:pt x="309" y="74"/>
                  </a:lnTo>
                  <a:lnTo>
                    <a:pt x="325" y="74"/>
                  </a:lnTo>
                  <a:lnTo>
                    <a:pt x="325" y="56"/>
                  </a:lnTo>
                  <a:lnTo>
                    <a:pt x="325" y="74"/>
                  </a:lnTo>
                  <a:lnTo>
                    <a:pt x="341" y="56"/>
                  </a:lnTo>
                  <a:lnTo>
                    <a:pt x="341" y="74"/>
                  </a:lnTo>
                  <a:lnTo>
                    <a:pt x="341" y="93"/>
                  </a:lnTo>
                  <a:lnTo>
                    <a:pt x="341" y="111"/>
                  </a:lnTo>
                  <a:lnTo>
                    <a:pt x="325" y="130"/>
                  </a:lnTo>
                  <a:lnTo>
                    <a:pt x="341" y="130"/>
                  </a:lnTo>
                  <a:lnTo>
                    <a:pt x="341" y="148"/>
                  </a:lnTo>
                  <a:lnTo>
                    <a:pt x="341" y="167"/>
                  </a:lnTo>
                  <a:lnTo>
                    <a:pt x="341" y="185"/>
                  </a:lnTo>
                  <a:lnTo>
                    <a:pt x="358" y="185"/>
                  </a:lnTo>
                  <a:lnTo>
                    <a:pt x="341" y="185"/>
                  </a:lnTo>
                  <a:lnTo>
                    <a:pt x="358" y="185"/>
                  </a:lnTo>
                  <a:lnTo>
                    <a:pt x="358" y="204"/>
                  </a:lnTo>
                  <a:lnTo>
                    <a:pt x="358" y="222"/>
                  </a:lnTo>
                  <a:lnTo>
                    <a:pt x="341" y="222"/>
                  </a:lnTo>
                  <a:lnTo>
                    <a:pt x="358" y="222"/>
                  </a:lnTo>
                  <a:lnTo>
                    <a:pt x="358" y="241"/>
                  </a:lnTo>
                  <a:lnTo>
                    <a:pt x="358" y="259"/>
                  </a:lnTo>
                  <a:lnTo>
                    <a:pt x="374" y="278"/>
                  </a:lnTo>
                  <a:lnTo>
                    <a:pt x="374" y="296"/>
                  </a:lnTo>
                  <a:lnTo>
                    <a:pt x="391" y="296"/>
                  </a:lnTo>
                  <a:lnTo>
                    <a:pt x="391" y="315"/>
                  </a:lnTo>
                  <a:lnTo>
                    <a:pt x="391" y="333"/>
                  </a:lnTo>
                  <a:lnTo>
                    <a:pt x="407" y="333"/>
                  </a:lnTo>
                  <a:lnTo>
                    <a:pt x="407" y="351"/>
                  </a:lnTo>
                  <a:lnTo>
                    <a:pt x="262" y="515"/>
                  </a:lnTo>
                  <a:lnTo>
                    <a:pt x="98" y="515"/>
                  </a:lnTo>
                  <a:lnTo>
                    <a:pt x="98" y="496"/>
                  </a:lnTo>
                  <a:lnTo>
                    <a:pt x="114" y="496"/>
                  </a:lnTo>
                  <a:lnTo>
                    <a:pt x="114" y="478"/>
                  </a:lnTo>
                  <a:lnTo>
                    <a:pt x="98" y="478"/>
                  </a:lnTo>
                  <a:lnTo>
                    <a:pt x="114" y="459"/>
                  </a:lnTo>
                  <a:lnTo>
                    <a:pt x="98" y="459"/>
                  </a:lnTo>
                  <a:lnTo>
                    <a:pt x="114" y="459"/>
                  </a:lnTo>
                  <a:lnTo>
                    <a:pt x="98" y="459"/>
                  </a:lnTo>
                  <a:lnTo>
                    <a:pt x="114" y="459"/>
                  </a:lnTo>
                  <a:lnTo>
                    <a:pt x="98" y="459"/>
                  </a:lnTo>
                  <a:lnTo>
                    <a:pt x="98" y="441"/>
                  </a:lnTo>
                  <a:lnTo>
                    <a:pt x="98" y="426"/>
                  </a:lnTo>
                  <a:lnTo>
                    <a:pt x="98" y="407"/>
                  </a:lnTo>
                  <a:lnTo>
                    <a:pt x="98" y="389"/>
                  </a:lnTo>
                  <a:lnTo>
                    <a:pt x="98" y="370"/>
                  </a:lnTo>
                  <a:lnTo>
                    <a:pt x="98" y="389"/>
                  </a:lnTo>
                  <a:lnTo>
                    <a:pt x="98" y="370"/>
                  </a:lnTo>
                  <a:lnTo>
                    <a:pt x="81" y="370"/>
                  </a:lnTo>
                  <a:lnTo>
                    <a:pt x="81" y="351"/>
                  </a:lnTo>
                  <a:lnTo>
                    <a:pt x="81" y="333"/>
                  </a:lnTo>
                  <a:lnTo>
                    <a:pt x="65" y="333"/>
                  </a:lnTo>
                  <a:lnTo>
                    <a:pt x="65" y="315"/>
                  </a:lnTo>
                  <a:lnTo>
                    <a:pt x="49" y="315"/>
                  </a:lnTo>
                  <a:lnTo>
                    <a:pt x="49" y="296"/>
                  </a:lnTo>
                  <a:lnTo>
                    <a:pt x="32" y="296"/>
                  </a:lnTo>
                  <a:lnTo>
                    <a:pt x="32" y="278"/>
                  </a:lnTo>
                  <a:lnTo>
                    <a:pt x="16" y="278"/>
                  </a:lnTo>
                  <a:lnTo>
                    <a:pt x="16" y="259"/>
                  </a:lnTo>
                  <a:lnTo>
                    <a:pt x="0" y="259"/>
                  </a:lnTo>
                  <a:lnTo>
                    <a:pt x="0" y="241"/>
                  </a:lnTo>
                  <a:lnTo>
                    <a:pt x="0" y="222"/>
                  </a:lnTo>
                  <a:lnTo>
                    <a:pt x="16" y="222"/>
                  </a:lnTo>
                  <a:lnTo>
                    <a:pt x="16" y="204"/>
                  </a:lnTo>
                  <a:lnTo>
                    <a:pt x="49" y="167"/>
                  </a:lnTo>
                  <a:lnTo>
                    <a:pt x="49" y="148"/>
                  </a:lnTo>
                  <a:lnTo>
                    <a:pt x="65" y="148"/>
                  </a:lnTo>
                  <a:lnTo>
                    <a:pt x="65" y="130"/>
                  </a:lnTo>
                  <a:lnTo>
                    <a:pt x="81" y="130"/>
                  </a:lnTo>
                  <a:lnTo>
                    <a:pt x="81" y="111"/>
                  </a:lnTo>
                  <a:lnTo>
                    <a:pt x="98" y="111"/>
                  </a:lnTo>
                  <a:lnTo>
                    <a:pt x="98" y="93"/>
                  </a:lnTo>
                  <a:lnTo>
                    <a:pt x="114" y="93"/>
                  </a:lnTo>
                  <a:lnTo>
                    <a:pt x="114" y="74"/>
                  </a:lnTo>
                  <a:lnTo>
                    <a:pt x="131" y="74"/>
                  </a:lnTo>
                  <a:lnTo>
                    <a:pt x="131" y="56"/>
                  </a:lnTo>
                  <a:lnTo>
                    <a:pt x="147" y="56"/>
                  </a:lnTo>
                  <a:lnTo>
                    <a:pt x="147" y="37"/>
                  </a:lnTo>
                  <a:lnTo>
                    <a:pt x="164" y="37"/>
                  </a:lnTo>
                  <a:lnTo>
                    <a:pt x="180" y="37"/>
                  </a:lnTo>
                  <a:lnTo>
                    <a:pt x="180" y="19"/>
                  </a:lnTo>
                  <a:lnTo>
                    <a:pt x="196" y="19"/>
                  </a:lnTo>
                  <a:lnTo>
                    <a:pt x="196" y="0"/>
                  </a:lnTo>
                  <a:lnTo>
                    <a:pt x="213" y="0"/>
                  </a:lnTo>
                  <a:lnTo>
                    <a:pt x="213" y="19"/>
                  </a:lnTo>
                  <a:lnTo>
                    <a:pt x="229" y="19"/>
                  </a:lnTo>
                  <a:lnTo>
                    <a:pt x="229" y="37"/>
                  </a:lnTo>
                  <a:lnTo>
                    <a:pt x="246" y="37"/>
                  </a:lnTo>
                  <a:lnTo>
                    <a:pt x="262" y="37"/>
                  </a:lnTo>
                  <a:lnTo>
                    <a:pt x="279"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7" name="Freeform 33"/>
            <p:cNvSpPr>
              <a:spLocks/>
            </p:cNvSpPr>
            <p:nvPr/>
          </p:nvSpPr>
          <p:spPr bwMode="auto">
            <a:xfrm>
              <a:off x="4751" y="1884"/>
              <a:ext cx="407" cy="515"/>
            </a:xfrm>
            <a:custGeom>
              <a:avLst/>
              <a:gdLst/>
              <a:ahLst/>
              <a:cxnLst>
                <a:cxn ang="0">
                  <a:pos x="279" y="56"/>
                </a:cxn>
                <a:cxn ang="0">
                  <a:pos x="279" y="56"/>
                </a:cxn>
                <a:cxn ang="0">
                  <a:pos x="295" y="74"/>
                </a:cxn>
                <a:cxn ang="0">
                  <a:pos x="309" y="56"/>
                </a:cxn>
                <a:cxn ang="0">
                  <a:pos x="325" y="74"/>
                </a:cxn>
                <a:cxn ang="0">
                  <a:pos x="325" y="74"/>
                </a:cxn>
                <a:cxn ang="0">
                  <a:pos x="341" y="74"/>
                </a:cxn>
                <a:cxn ang="0">
                  <a:pos x="341" y="111"/>
                </a:cxn>
                <a:cxn ang="0">
                  <a:pos x="341" y="130"/>
                </a:cxn>
                <a:cxn ang="0">
                  <a:pos x="341" y="167"/>
                </a:cxn>
                <a:cxn ang="0">
                  <a:pos x="358" y="185"/>
                </a:cxn>
                <a:cxn ang="0">
                  <a:pos x="358" y="185"/>
                </a:cxn>
                <a:cxn ang="0">
                  <a:pos x="358" y="222"/>
                </a:cxn>
                <a:cxn ang="0">
                  <a:pos x="358" y="222"/>
                </a:cxn>
                <a:cxn ang="0">
                  <a:pos x="358" y="259"/>
                </a:cxn>
                <a:cxn ang="0">
                  <a:pos x="374" y="296"/>
                </a:cxn>
                <a:cxn ang="0">
                  <a:pos x="391" y="315"/>
                </a:cxn>
                <a:cxn ang="0">
                  <a:pos x="407" y="333"/>
                </a:cxn>
                <a:cxn ang="0">
                  <a:pos x="262" y="515"/>
                </a:cxn>
                <a:cxn ang="0">
                  <a:pos x="98" y="496"/>
                </a:cxn>
                <a:cxn ang="0">
                  <a:pos x="114" y="478"/>
                </a:cxn>
                <a:cxn ang="0">
                  <a:pos x="114" y="459"/>
                </a:cxn>
                <a:cxn ang="0">
                  <a:pos x="114" y="459"/>
                </a:cxn>
                <a:cxn ang="0">
                  <a:pos x="114" y="459"/>
                </a:cxn>
                <a:cxn ang="0">
                  <a:pos x="98" y="441"/>
                </a:cxn>
                <a:cxn ang="0">
                  <a:pos x="98" y="407"/>
                </a:cxn>
                <a:cxn ang="0">
                  <a:pos x="98" y="370"/>
                </a:cxn>
                <a:cxn ang="0">
                  <a:pos x="98" y="370"/>
                </a:cxn>
                <a:cxn ang="0">
                  <a:pos x="81" y="351"/>
                </a:cxn>
                <a:cxn ang="0">
                  <a:pos x="65" y="333"/>
                </a:cxn>
                <a:cxn ang="0">
                  <a:pos x="49" y="315"/>
                </a:cxn>
                <a:cxn ang="0">
                  <a:pos x="32" y="296"/>
                </a:cxn>
                <a:cxn ang="0">
                  <a:pos x="16" y="278"/>
                </a:cxn>
                <a:cxn ang="0">
                  <a:pos x="0" y="259"/>
                </a:cxn>
                <a:cxn ang="0">
                  <a:pos x="0" y="222"/>
                </a:cxn>
                <a:cxn ang="0">
                  <a:pos x="16" y="204"/>
                </a:cxn>
                <a:cxn ang="0">
                  <a:pos x="49" y="148"/>
                </a:cxn>
                <a:cxn ang="0">
                  <a:pos x="65" y="130"/>
                </a:cxn>
                <a:cxn ang="0">
                  <a:pos x="81" y="111"/>
                </a:cxn>
                <a:cxn ang="0">
                  <a:pos x="98" y="93"/>
                </a:cxn>
                <a:cxn ang="0">
                  <a:pos x="114" y="74"/>
                </a:cxn>
                <a:cxn ang="0">
                  <a:pos x="131" y="56"/>
                </a:cxn>
                <a:cxn ang="0">
                  <a:pos x="147" y="37"/>
                </a:cxn>
                <a:cxn ang="0">
                  <a:pos x="180" y="37"/>
                </a:cxn>
                <a:cxn ang="0">
                  <a:pos x="196" y="19"/>
                </a:cxn>
                <a:cxn ang="0">
                  <a:pos x="213" y="0"/>
                </a:cxn>
                <a:cxn ang="0">
                  <a:pos x="229" y="19"/>
                </a:cxn>
                <a:cxn ang="0">
                  <a:pos x="246" y="37"/>
                </a:cxn>
                <a:cxn ang="0">
                  <a:pos x="279" y="37"/>
                </a:cxn>
              </a:cxnLst>
              <a:rect l="0" t="0" r="r" b="b"/>
              <a:pathLst>
                <a:path w="407" h="515">
                  <a:moveTo>
                    <a:pt x="279" y="37"/>
                  </a:moveTo>
                  <a:lnTo>
                    <a:pt x="279" y="56"/>
                  </a:lnTo>
                  <a:lnTo>
                    <a:pt x="295" y="56"/>
                  </a:lnTo>
                  <a:lnTo>
                    <a:pt x="279" y="56"/>
                  </a:lnTo>
                  <a:lnTo>
                    <a:pt x="295" y="56"/>
                  </a:lnTo>
                  <a:lnTo>
                    <a:pt x="295" y="74"/>
                  </a:lnTo>
                  <a:lnTo>
                    <a:pt x="309" y="74"/>
                  </a:lnTo>
                  <a:lnTo>
                    <a:pt x="309" y="56"/>
                  </a:lnTo>
                  <a:lnTo>
                    <a:pt x="309" y="74"/>
                  </a:lnTo>
                  <a:lnTo>
                    <a:pt x="325" y="74"/>
                  </a:lnTo>
                  <a:lnTo>
                    <a:pt x="325" y="56"/>
                  </a:lnTo>
                  <a:lnTo>
                    <a:pt x="325" y="74"/>
                  </a:lnTo>
                  <a:lnTo>
                    <a:pt x="341" y="56"/>
                  </a:lnTo>
                  <a:lnTo>
                    <a:pt x="341" y="74"/>
                  </a:lnTo>
                  <a:lnTo>
                    <a:pt x="341" y="93"/>
                  </a:lnTo>
                  <a:lnTo>
                    <a:pt x="341" y="111"/>
                  </a:lnTo>
                  <a:lnTo>
                    <a:pt x="325" y="130"/>
                  </a:lnTo>
                  <a:lnTo>
                    <a:pt x="341" y="130"/>
                  </a:lnTo>
                  <a:lnTo>
                    <a:pt x="341" y="148"/>
                  </a:lnTo>
                  <a:lnTo>
                    <a:pt x="341" y="167"/>
                  </a:lnTo>
                  <a:lnTo>
                    <a:pt x="341" y="185"/>
                  </a:lnTo>
                  <a:lnTo>
                    <a:pt x="358" y="185"/>
                  </a:lnTo>
                  <a:lnTo>
                    <a:pt x="341" y="185"/>
                  </a:lnTo>
                  <a:lnTo>
                    <a:pt x="358" y="185"/>
                  </a:lnTo>
                  <a:lnTo>
                    <a:pt x="358" y="204"/>
                  </a:lnTo>
                  <a:lnTo>
                    <a:pt x="358" y="222"/>
                  </a:lnTo>
                  <a:lnTo>
                    <a:pt x="341" y="222"/>
                  </a:lnTo>
                  <a:lnTo>
                    <a:pt x="358" y="222"/>
                  </a:lnTo>
                  <a:lnTo>
                    <a:pt x="358" y="241"/>
                  </a:lnTo>
                  <a:lnTo>
                    <a:pt x="358" y="259"/>
                  </a:lnTo>
                  <a:lnTo>
                    <a:pt x="374" y="278"/>
                  </a:lnTo>
                  <a:lnTo>
                    <a:pt x="374" y="296"/>
                  </a:lnTo>
                  <a:lnTo>
                    <a:pt x="391" y="296"/>
                  </a:lnTo>
                  <a:lnTo>
                    <a:pt x="391" y="315"/>
                  </a:lnTo>
                  <a:lnTo>
                    <a:pt x="391" y="333"/>
                  </a:lnTo>
                  <a:lnTo>
                    <a:pt x="407" y="333"/>
                  </a:lnTo>
                  <a:lnTo>
                    <a:pt x="407" y="351"/>
                  </a:lnTo>
                  <a:lnTo>
                    <a:pt x="262" y="515"/>
                  </a:lnTo>
                  <a:lnTo>
                    <a:pt x="98" y="515"/>
                  </a:lnTo>
                  <a:lnTo>
                    <a:pt x="98" y="496"/>
                  </a:lnTo>
                  <a:lnTo>
                    <a:pt x="114" y="496"/>
                  </a:lnTo>
                  <a:lnTo>
                    <a:pt x="114" y="478"/>
                  </a:lnTo>
                  <a:lnTo>
                    <a:pt x="98" y="478"/>
                  </a:lnTo>
                  <a:lnTo>
                    <a:pt x="114" y="459"/>
                  </a:lnTo>
                  <a:lnTo>
                    <a:pt x="98" y="459"/>
                  </a:lnTo>
                  <a:lnTo>
                    <a:pt x="114" y="459"/>
                  </a:lnTo>
                  <a:lnTo>
                    <a:pt x="98" y="459"/>
                  </a:lnTo>
                  <a:lnTo>
                    <a:pt x="114" y="459"/>
                  </a:lnTo>
                  <a:lnTo>
                    <a:pt x="98" y="459"/>
                  </a:lnTo>
                  <a:lnTo>
                    <a:pt x="98" y="441"/>
                  </a:lnTo>
                  <a:lnTo>
                    <a:pt x="98" y="426"/>
                  </a:lnTo>
                  <a:lnTo>
                    <a:pt x="98" y="407"/>
                  </a:lnTo>
                  <a:lnTo>
                    <a:pt x="98" y="389"/>
                  </a:lnTo>
                  <a:lnTo>
                    <a:pt x="98" y="370"/>
                  </a:lnTo>
                  <a:lnTo>
                    <a:pt x="98" y="389"/>
                  </a:lnTo>
                  <a:lnTo>
                    <a:pt x="98" y="370"/>
                  </a:lnTo>
                  <a:lnTo>
                    <a:pt x="81" y="370"/>
                  </a:lnTo>
                  <a:lnTo>
                    <a:pt x="81" y="351"/>
                  </a:lnTo>
                  <a:lnTo>
                    <a:pt x="81" y="333"/>
                  </a:lnTo>
                  <a:lnTo>
                    <a:pt x="65" y="333"/>
                  </a:lnTo>
                  <a:lnTo>
                    <a:pt x="65" y="315"/>
                  </a:lnTo>
                  <a:lnTo>
                    <a:pt x="49" y="315"/>
                  </a:lnTo>
                  <a:lnTo>
                    <a:pt x="49" y="296"/>
                  </a:lnTo>
                  <a:lnTo>
                    <a:pt x="32" y="296"/>
                  </a:lnTo>
                  <a:lnTo>
                    <a:pt x="32" y="278"/>
                  </a:lnTo>
                  <a:lnTo>
                    <a:pt x="16" y="278"/>
                  </a:lnTo>
                  <a:lnTo>
                    <a:pt x="16" y="259"/>
                  </a:lnTo>
                  <a:lnTo>
                    <a:pt x="0" y="259"/>
                  </a:lnTo>
                  <a:lnTo>
                    <a:pt x="0" y="241"/>
                  </a:lnTo>
                  <a:lnTo>
                    <a:pt x="0" y="222"/>
                  </a:lnTo>
                  <a:lnTo>
                    <a:pt x="16" y="222"/>
                  </a:lnTo>
                  <a:lnTo>
                    <a:pt x="16" y="204"/>
                  </a:lnTo>
                  <a:lnTo>
                    <a:pt x="49" y="167"/>
                  </a:lnTo>
                  <a:lnTo>
                    <a:pt x="49" y="148"/>
                  </a:lnTo>
                  <a:lnTo>
                    <a:pt x="65" y="148"/>
                  </a:lnTo>
                  <a:lnTo>
                    <a:pt x="65" y="130"/>
                  </a:lnTo>
                  <a:lnTo>
                    <a:pt x="81" y="130"/>
                  </a:lnTo>
                  <a:lnTo>
                    <a:pt x="81" y="111"/>
                  </a:lnTo>
                  <a:lnTo>
                    <a:pt x="98" y="111"/>
                  </a:lnTo>
                  <a:lnTo>
                    <a:pt x="98" y="93"/>
                  </a:lnTo>
                  <a:lnTo>
                    <a:pt x="114" y="93"/>
                  </a:lnTo>
                  <a:lnTo>
                    <a:pt x="114" y="74"/>
                  </a:lnTo>
                  <a:lnTo>
                    <a:pt x="131" y="74"/>
                  </a:lnTo>
                  <a:lnTo>
                    <a:pt x="131" y="56"/>
                  </a:lnTo>
                  <a:lnTo>
                    <a:pt x="147" y="56"/>
                  </a:lnTo>
                  <a:lnTo>
                    <a:pt x="147" y="37"/>
                  </a:lnTo>
                  <a:lnTo>
                    <a:pt x="164" y="37"/>
                  </a:lnTo>
                  <a:lnTo>
                    <a:pt x="180" y="37"/>
                  </a:lnTo>
                  <a:lnTo>
                    <a:pt x="180" y="19"/>
                  </a:lnTo>
                  <a:lnTo>
                    <a:pt x="196" y="19"/>
                  </a:lnTo>
                  <a:lnTo>
                    <a:pt x="196" y="0"/>
                  </a:lnTo>
                  <a:lnTo>
                    <a:pt x="213" y="0"/>
                  </a:lnTo>
                  <a:lnTo>
                    <a:pt x="213" y="19"/>
                  </a:lnTo>
                  <a:lnTo>
                    <a:pt x="229" y="19"/>
                  </a:lnTo>
                  <a:lnTo>
                    <a:pt x="229" y="37"/>
                  </a:lnTo>
                  <a:lnTo>
                    <a:pt x="246" y="37"/>
                  </a:lnTo>
                  <a:lnTo>
                    <a:pt x="262" y="37"/>
                  </a:lnTo>
                  <a:lnTo>
                    <a:pt x="279"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8" name="Group 29"/>
          <p:cNvGrpSpPr>
            <a:grpSpLocks/>
          </p:cNvGrpSpPr>
          <p:nvPr/>
        </p:nvGrpSpPr>
        <p:grpSpPr bwMode="auto">
          <a:xfrm>
            <a:off x="7789661" y="3206203"/>
            <a:ext cx="556742" cy="664996"/>
            <a:chOff x="5973" y="1921"/>
            <a:chExt cx="540" cy="645"/>
          </a:xfrm>
          <a:solidFill>
            <a:schemeClr val="accent5">
              <a:lumMod val="60000"/>
              <a:lumOff val="40000"/>
            </a:schemeClr>
          </a:solidFill>
        </p:grpSpPr>
        <p:sp>
          <p:nvSpPr>
            <p:cNvPr id="569" name="Freeform 31"/>
            <p:cNvSpPr>
              <a:spLocks/>
            </p:cNvSpPr>
            <p:nvPr/>
          </p:nvSpPr>
          <p:spPr bwMode="auto">
            <a:xfrm>
              <a:off x="5973" y="1921"/>
              <a:ext cx="540" cy="645"/>
            </a:xfrm>
            <a:custGeom>
              <a:avLst/>
              <a:gdLst/>
              <a:ahLst/>
              <a:cxnLst>
                <a:cxn ang="0">
                  <a:pos x="49" y="0"/>
                </a:cxn>
                <a:cxn ang="0">
                  <a:pos x="82" y="19"/>
                </a:cxn>
                <a:cxn ang="0">
                  <a:pos x="115" y="19"/>
                </a:cxn>
                <a:cxn ang="0">
                  <a:pos x="147" y="0"/>
                </a:cxn>
                <a:cxn ang="0">
                  <a:pos x="180" y="0"/>
                </a:cxn>
                <a:cxn ang="0">
                  <a:pos x="213" y="0"/>
                </a:cxn>
                <a:cxn ang="0">
                  <a:pos x="213" y="37"/>
                </a:cxn>
                <a:cxn ang="0">
                  <a:pos x="246" y="37"/>
                </a:cxn>
                <a:cxn ang="0">
                  <a:pos x="262" y="19"/>
                </a:cxn>
                <a:cxn ang="0">
                  <a:pos x="278" y="37"/>
                </a:cxn>
                <a:cxn ang="0">
                  <a:pos x="295" y="56"/>
                </a:cxn>
                <a:cxn ang="0">
                  <a:pos x="311" y="37"/>
                </a:cxn>
                <a:cxn ang="0">
                  <a:pos x="327" y="19"/>
                </a:cxn>
                <a:cxn ang="0">
                  <a:pos x="360" y="19"/>
                </a:cxn>
                <a:cxn ang="0">
                  <a:pos x="442" y="112"/>
                </a:cxn>
                <a:cxn ang="0">
                  <a:pos x="442" y="167"/>
                </a:cxn>
                <a:cxn ang="0">
                  <a:pos x="442" y="204"/>
                </a:cxn>
                <a:cxn ang="0">
                  <a:pos x="458" y="241"/>
                </a:cxn>
                <a:cxn ang="0">
                  <a:pos x="475" y="259"/>
                </a:cxn>
                <a:cxn ang="0">
                  <a:pos x="491" y="278"/>
                </a:cxn>
                <a:cxn ang="0">
                  <a:pos x="524" y="315"/>
                </a:cxn>
                <a:cxn ang="0">
                  <a:pos x="524" y="404"/>
                </a:cxn>
                <a:cxn ang="0">
                  <a:pos x="524" y="516"/>
                </a:cxn>
                <a:cxn ang="0">
                  <a:pos x="508" y="608"/>
                </a:cxn>
                <a:cxn ang="0">
                  <a:pos x="278" y="626"/>
                </a:cxn>
                <a:cxn ang="0">
                  <a:pos x="246" y="626"/>
                </a:cxn>
                <a:cxn ang="0">
                  <a:pos x="213" y="626"/>
                </a:cxn>
                <a:cxn ang="0">
                  <a:pos x="196" y="608"/>
                </a:cxn>
                <a:cxn ang="0">
                  <a:pos x="164" y="608"/>
                </a:cxn>
                <a:cxn ang="0">
                  <a:pos x="164" y="608"/>
                </a:cxn>
                <a:cxn ang="0">
                  <a:pos x="164" y="608"/>
                </a:cxn>
                <a:cxn ang="0">
                  <a:pos x="164" y="608"/>
                </a:cxn>
                <a:cxn ang="0">
                  <a:pos x="147" y="626"/>
                </a:cxn>
                <a:cxn ang="0">
                  <a:pos x="131" y="626"/>
                </a:cxn>
                <a:cxn ang="0">
                  <a:pos x="98" y="626"/>
                </a:cxn>
                <a:cxn ang="0">
                  <a:pos x="82" y="645"/>
                </a:cxn>
                <a:cxn ang="0">
                  <a:pos x="66" y="626"/>
                </a:cxn>
                <a:cxn ang="0">
                  <a:pos x="33" y="626"/>
                </a:cxn>
                <a:cxn ang="0">
                  <a:pos x="0" y="608"/>
                </a:cxn>
                <a:cxn ang="0">
                  <a:pos x="17" y="534"/>
                </a:cxn>
                <a:cxn ang="0">
                  <a:pos x="33" y="460"/>
                </a:cxn>
                <a:cxn ang="0">
                  <a:pos x="49" y="389"/>
                </a:cxn>
                <a:cxn ang="0">
                  <a:pos x="49" y="333"/>
                </a:cxn>
                <a:cxn ang="0">
                  <a:pos x="49" y="278"/>
                </a:cxn>
                <a:cxn ang="0">
                  <a:pos x="49" y="241"/>
                </a:cxn>
                <a:cxn ang="0">
                  <a:pos x="49" y="204"/>
                </a:cxn>
                <a:cxn ang="0">
                  <a:pos x="33" y="167"/>
                </a:cxn>
                <a:cxn ang="0">
                  <a:pos x="33" y="130"/>
                </a:cxn>
                <a:cxn ang="0">
                  <a:pos x="33" y="74"/>
                </a:cxn>
                <a:cxn ang="0">
                  <a:pos x="33" y="37"/>
                </a:cxn>
                <a:cxn ang="0">
                  <a:pos x="33" y="0"/>
                </a:cxn>
              </a:cxnLst>
              <a:rect l="0" t="0" r="r" b="b"/>
              <a:pathLst>
                <a:path w="540" h="645">
                  <a:moveTo>
                    <a:pt x="33" y="0"/>
                  </a:moveTo>
                  <a:lnTo>
                    <a:pt x="49" y="0"/>
                  </a:lnTo>
                  <a:lnTo>
                    <a:pt x="66" y="0"/>
                  </a:lnTo>
                  <a:lnTo>
                    <a:pt x="82" y="19"/>
                  </a:lnTo>
                  <a:lnTo>
                    <a:pt x="98" y="19"/>
                  </a:lnTo>
                  <a:lnTo>
                    <a:pt x="115" y="19"/>
                  </a:lnTo>
                  <a:lnTo>
                    <a:pt x="131" y="0"/>
                  </a:lnTo>
                  <a:lnTo>
                    <a:pt x="147" y="0"/>
                  </a:lnTo>
                  <a:lnTo>
                    <a:pt x="164" y="0"/>
                  </a:lnTo>
                  <a:lnTo>
                    <a:pt x="180" y="0"/>
                  </a:lnTo>
                  <a:lnTo>
                    <a:pt x="196" y="0"/>
                  </a:lnTo>
                  <a:lnTo>
                    <a:pt x="213" y="0"/>
                  </a:lnTo>
                  <a:lnTo>
                    <a:pt x="213" y="19"/>
                  </a:lnTo>
                  <a:lnTo>
                    <a:pt x="213" y="37"/>
                  </a:lnTo>
                  <a:lnTo>
                    <a:pt x="229" y="37"/>
                  </a:lnTo>
                  <a:lnTo>
                    <a:pt x="246" y="37"/>
                  </a:lnTo>
                  <a:lnTo>
                    <a:pt x="246" y="19"/>
                  </a:lnTo>
                  <a:lnTo>
                    <a:pt x="262" y="19"/>
                  </a:lnTo>
                  <a:lnTo>
                    <a:pt x="278" y="19"/>
                  </a:lnTo>
                  <a:lnTo>
                    <a:pt x="278" y="37"/>
                  </a:lnTo>
                  <a:lnTo>
                    <a:pt x="295" y="37"/>
                  </a:lnTo>
                  <a:lnTo>
                    <a:pt x="295" y="56"/>
                  </a:lnTo>
                  <a:lnTo>
                    <a:pt x="295" y="37"/>
                  </a:lnTo>
                  <a:lnTo>
                    <a:pt x="311" y="37"/>
                  </a:lnTo>
                  <a:lnTo>
                    <a:pt x="311" y="19"/>
                  </a:lnTo>
                  <a:lnTo>
                    <a:pt x="327" y="19"/>
                  </a:lnTo>
                  <a:lnTo>
                    <a:pt x="344" y="19"/>
                  </a:lnTo>
                  <a:lnTo>
                    <a:pt x="360" y="19"/>
                  </a:lnTo>
                  <a:lnTo>
                    <a:pt x="426" y="56"/>
                  </a:lnTo>
                  <a:lnTo>
                    <a:pt x="442" y="112"/>
                  </a:lnTo>
                  <a:lnTo>
                    <a:pt x="442" y="148"/>
                  </a:lnTo>
                  <a:lnTo>
                    <a:pt x="442" y="167"/>
                  </a:lnTo>
                  <a:lnTo>
                    <a:pt x="442" y="185"/>
                  </a:lnTo>
                  <a:lnTo>
                    <a:pt x="442" y="204"/>
                  </a:lnTo>
                  <a:lnTo>
                    <a:pt x="442" y="222"/>
                  </a:lnTo>
                  <a:lnTo>
                    <a:pt x="458" y="241"/>
                  </a:lnTo>
                  <a:lnTo>
                    <a:pt x="475" y="241"/>
                  </a:lnTo>
                  <a:lnTo>
                    <a:pt x="475" y="259"/>
                  </a:lnTo>
                  <a:lnTo>
                    <a:pt x="491" y="259"/>
                  </a:lnTo>
                  <a:lnTo>
                    <a:pt x="491" y="278"/>
                  </a:lnTo>
                  <a:lnTo>
                    <a:pt x="508" y="278"/>
                  </a:lnTo>
                  <a:lnTo>
                    <a:pt x="524" y="315"/>
                  </a:lnTo>
                  <a:lnTo>
                    <a:pt x="540" y="352"/>
                  </a:lnTo>
                  <a:lnTo>
                    <a:pt x="524" y="404"/>
                  </a:lnTo>
                  <a:lnTo>
                    <a:pt x="524" y="460"/>
                  </a:lnTo>
                  <a:lnTo>
                    <a:pt x="524" y="516"/>
                  </a:lnTo>
                  <a:lnTo>
                    <a:pt x="508" y="552"/>
                  </a:lnTo>
                  <a:lnTo>
                    <a:pt x="508" y="608"/>
                  </a:lnTo>
                  <a:lnTo>
                    <a:pt x="508" y="626"/>
                  </a:lnTo>
                  <a:lnTo>
                    <a:pt x="278" y="626"/>
                  </a:lnTo>
                  <a:lnTo>
                    <a:pt x="262" y="626"/>
                  </a:lnTo>
                  <a:lnTo>
                    <a:pt x="246" y="626"/>
                  </a:lnTo>
                  <a:lnTo>
                    <a:pt x="229" y="626"/>
                  </a:lnTo>
                  <a:lnTo>
                    <a:pt x="213" y="626"/>
                  </a:lnTo>
                  <a:lnTo>
                    <a:pt x="196" y="626"/>
                  </a:lnTo>
                  <a:lnTo>
                    <a:pt x="196" y="608"/>
                  </a:lnTo>
                  <a:lnTo>
                    <a:pt x="180" y="608"/>
                  </a:lnTo>
                  <a:lnTo>
                    <a:pt x="164" y="608"/>
                  </a:lnTo>
                  <a:lnTo>
                    <a:pt x="164" y="626"/>
                  </a:lnTo>
                  <a:lnTo>
                    <a:pt x="164" y="608"/>
                  </a:lnTo>
                  <a:lnTo>
                    <a:pt x="164" y="626"/>
                  </a:lnTo>
                  <a:lnTo>
                    <a:pt x="164" y="608"/>
                  </a:lnTo>
                  <a:lnTo>
                    <a:pt x="164" y="626"/>
                  </a:lnTo>
                  <a:lnTo>
                    <a:pt x="164" y="608"/>
                  </a:lnTo>
                  <a:lnTo>
                    <a:pt x="164" y="626"/>
                  </a:lnTo>
                  <a:lnTo>
                    <a:pt x="147" y="626"/>
                  </a:lnTo>
                  <a:lnTo>
                    <a:pt x="131" y="608"/>
                  </a:lnTo>
                  <a:lnTo>
                    <a:pt x="131" y="626"/>
                  </a:lnTo>
                  <a:lnTo>
                    <a:pt x="115" y="626"/>
                  </a:lnTo>
                  <a:lnTo>
                    <a:pt x="98" y="626"/>
                  </a:lnTo>
                  <a:lnTo>
                    <a:pt x="82" y="626"/>
                  </a:lnTo>
                  <a:lnTo>
                    <a:pt x="82" y="645"/>
                  </a:lnTo>
                  <a:lnTo>
                    <a:pt x="66" y="645"/>
                  </a:lnTo>
                  <a:lnTo>
                    <a:pt x="66" y="626"/>
                  </a:lnTo>
                  <a:lnTo>
                    <a:pt x="49" y="626"/>
                  </a:lnTo>
                  <a:lnTo>
                    <a:pt x="33" y="626"/>
                  </a:lnTo>
                  <a:lnTo>
                    <a:pt x="17" y="608"/>
                  </a:lnTo>
                  <a:lnTo>
                    <a:pt x="0" y="608"/>
                  </a:lnTo>
                  <a:lnTo>
                    <a:pt x="0" y="589"/>
                  </a:lnTo>
                  <a:lnTo>
                    <a:pt x="17" y="534"/>
                  </a:lnTo>
                  <a:lnTo>
                    <a:pt x="33" y="497"/>
                  </a:lnTo>
                  <a:lnTo>
                    <a:pt x="33" y="460"/>
                  </a:lnTo>
                  <a:lnTo>
                    <a:pt x="49" y="404"/>
                  </a:lnTo>
                  <a:lnTo>
                    <a:pt x="49" y="389"/>
                  </a:lnTo>
                  <a:lnTo>
                    <a:pt x="49" y="371"/>
                  </a:lnTo>
                  <a:lnTo>
                    <a:pt x="49" y="333"/>
                  </a:lnTo>
                  <a:lnTo>
                    <a:pt x="49" y="297"/>
                  </a:lnTo>
                  <a:lnTo>
                    <a:pt x="49" y="278"/>
                  </a:lnTo>
                  <a:lnTo>
                    <a:pt x="49" y="259"/>
                  </a:lnTo>
                  <a:lnTo>
                    <a:pt x="49" y="241"/>
                  </a:lnTo>
                  <a:lnTo>
                    <a:pt x="49" y="222"/>
                  </a:lnTo>
                  <a:lnTo>
                    <a:pt x="49" y="204"/>
                  </a:lnTo>
                  <a:lnTo>
                    <a:pt x="33" y="185"/>
                  </a:lnTo>
                  <a:lnTo>
                    <a:pt x="33" y="167"/>
                  </a:lnTo>
                  <a:lnTo>
                    <a:pt x="33" y="148"/>
                  </a:lnTo>
                  <a:lnTo>
                    <a:pt x="33" y="130"/>
                  </a:lnTo>
                  <a:lnTo>
                    <a:pt x="33" y="93"/>
                  </a:lnTo>
                  <a:lnTo>
                    <a:pt x="33" y="74"/>
                  </a:lnTo>
                  <a:lnTo>
                    <a:pt x="33" y="56"/>
                  </a:lnTo>
                  <a:lnTo>
                    <a:pt x="33" y="37"/>
                  </a:lnTo>
                  <a:lnTo>
                    <a:pt x="33" y="19"/>
                  </a:lnTo>
                  <a:lnTo>
                    <a:pt x="3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0" name="Freeform 30"/>
            <p:cNvSpPr>
              <a:spLocks/>
            </p:cNvSpPr>
            <p:nvPr/>
          </p:nvSpPr>
          <p:spPr bwMode="auto">
            <a:xfrm>
              <a:off x="5973" y="1921"/>
              <a:ext cx="540" cy="645"/>
            </a:xfrm>
            <a:custGeom>
              <a:avLst/>
              <a:gdLst/>
              <a:ahLst/>
              <a:cxnLst>
                <a:cxn ang="0">
                  <a:pos x="49" y="0"/>
                </a:cxn>
                <a:cxn ang="0">
                  <a:pos x="82" y="19"/>
                </a:cxn>
                <a:cxn ang="0">
                  <a:pos x="115" y="19"/>
                </a:cxn>
                <a:cxn ang="0">
                  <a:pos x="147" y="0"/>
                </a:cxn>
                <a:cxn ang="0">
                  <a:pos x="180" y="0"/>
                </a:cxn>
                <a:cxn ang="0">
                  <a:pos x="213" y="0"/>
                </a:cxn>
                <a:cxn ang="0">
                  <a:pos x="213" y="37"/>
                </a:cxn>
                <a:cxn ang="0">
                  <a:pos x="246" y="37"/>
                </a:cxn>
                <a:cxn ang="0">
                  <a:pos x="262" y="19"/>
                </a:cxn>
                <a:cxn ang="0">
                  <a:pos x="278" y="37"/>
                </a:cxn>
                <a:cxn ang="0">
                  <a:pos x="295" y="56"/>
                </a:cxn>
                <a:cxn ang="0">
                  <a:pos x="311" y="37"/>
                </a:cxn>
                <a:cxn ang="0">
                  <a:pos x="327" y="19"/>
                </a:cxn>
                <a:cxn ang="0">
                  <a:pos x="360" y="19"/>
                </a:cxn>
                <a:cxn ang="0">
                  <a:pos x="442" y="112"/>
                </a:cxn>
                <a:cxn ang="0">
                  <a:pos x="442" y="167"/>
                </a:cxn>
                <a:cxn ang="0">
                  <a:pos x="442" y="204"/>
                </a:cxn>
                <a:cxn ang="0">
                  <a:pos x="458" y="241"/>
                </a:cxn>
                <a:cxn ang="0">
                  <a:pos x="475" y="259"/>
                </a:cxn>
                <a:cxn ang="0">
                  <a:pos x="491" y="278"/>
                </a:cxn>
                <a:cxn ang="0">
                  <a:pos x="524" y="315"/>
                </a:cxn>
                <a:cxn ang="0">
                  <a:pos x="524" y="404"/>
                </a:cxn>
                <a:cxn ang="0">
                  <a:pos x="524" y="516"/>
                </a:cxn>
                <a:cxn ang="0">
                  <a:pos x="508" y="608"/>
                </a:cxn>
                <a:cxn ang="0">
                  <a:pos x="278" y="626"/>
                </a:cxn>
                <a:cxn ang="0">
                  <a:pos x="246" y="626"/>
                </a:cxn>
                <a:cxn ang="0">
                  <a:pos x="213" y="626"/>
                </a:cxn>
                <a:cxn ang="0">
                  <a:pos x="196" y="608"/>
                </a:cxn>
                <a:cxn ang="0">
                  <a:pos x="164" y="608"/>
                </a:cxn>
                <a:cxn ang="0">
                  <a:pos x="164" y="608"/>
                </a:cxn>
                <a:cxn ang="0">
                  <a:pos x="164" y="608"/>
                </a:cxn>
                <a:cxn ang="0">
                  <a:pos x="164" y="608"/>
                </a:cxn>
                <a:cxn ang="0">
                  <a:pos x="147" y="626"/>
                </a:cxn>
                <a:cxn ang="0">
                  <a:pos x="131" y="626"/>
                </a:cxn>
                <a:cxn ang="0">
                  <a:pos x="98" y="626"/>
                </a:cxn>
                <a:cxn ang="0">
                  <a:pos x="82" y="645"/>
                </a:cxn>
                <a:cxn ang="0">
                  <a:pos x="66" y="626"/>
                </a:cxn>
                <a:cxn ang="0">
                  <a:pos x="33" y="626"/>
                </a:cxn>
                <a:cxn ang="0">
                  <a:pos x="0" y="608"/>
                </a:cxn>
                <a:cxn ang="0">
                  <a:pos x="17" y="534"/>
                </a:cxn>
                <a:cxn ang="0">
                  <a:pos x="33" y="460"/>
                </a:cxn>
                <a:cxn ang="0">
                  <a:pos x="49" y="389"/>
                </a:cxn>
                <a:cxn ang="0">
                  <a:pos x="49" y="333"/>
                </a:cxn>
                <a:cxn ang="0">
                  <a:pos x="49" y="278"/>
                </a:cxn>
                <a:cxn ang="0">
                  <a:pos x="49" y="241"/>
                </a:cxn>
                <a:cxn ang="0">
                  <a:pos x="49" y="204"/>
                </a:cxn>
                <a:cxn ang="0">
                  <a:pos x="33" y="167"/>
                </a:cxn>
                <a:cxn ang="0">
                  <a:pos x="33" y="130"/>
                </a:cxn>
                <a:cxn ang="0">
                  <a:pos x="33" y="74"/>
                </a:cxn>
                <a:cxn ang="0">
                  <a:pos x="33" y="37"/>
                </a:cxn>
                <a:cxn ang="0">
                  <a:pos x="33" y="0"/>
                </a:cxn>
              </a:cxnLst>
              <a:rect l="0" t="0" r="r" b="b"/>
              <a:pathLst>
                <a:path w="540" h="645">
                  <a:moveTo>
                    <a:pt x="33" y="0"/>
                  </a:moveTo>
                  <a:lnTo>
                    <a:pt x="49" y="0"/>
                  </a:lnTo>
                  <a:lnTo>
                    <a:pt x="66" y="0"/>
                  </a:lnTo>
                  <a:lnTo>
                    <a:pt x="82" y="19"/>
                  </a:lnTo>
                  <a:lnTo>
                    <a:pt x="98" y="19"/>
                  </a:lnTo>
                  <a:lnTo>
                    <a:pt x="115" y="19"/>
                  </a:lnTo>
                  <a:lnTo>
                    <a:pt x="131" y="0"/>
                  </a:lnTo>
                  <a:lnTo>
                    <a:pt x="147" y="0"/>
                  </a:lnTo>
                  <a:lnTo>
                    <a:pt x="164" y="0"/>
                  </a:lnTo>
                  <a:lnTo>
                    <a:pt x="180" y="0"/>
                  </a:lnTo>
                  <a:lnTo>
                    <a:pt x="196" y="0"/>
                  </a:lnTo>
                  <a:lnTo>
                    <a:pt x="213" y="0"/>
                  </a:lnTo>
                  <a:lnTo>
                    <a:pt x="213" y="19"/>
                  </a:lnTo>
                  <a:lnTo>
                    <a:pt x="213" y="37"/>
                  </a:lnTo>
                  <a:lnTo>
                    <a:pt x="229" y="37"/>
                  </a:lnTo>
                  <a:lnTo>
                    <a:pt x="246" y="37"/>
                  </a:lnTo>
                  <a:lnTo>
                    <a:pt x="246" y="19"/>
                  </a:lnTo>
                  <a:lnTo>
                    <a:pt x="262" y="19"/>
                  </a:lnTo>
                  <a:lnTo>
                    <a:pt x="278" y="19"/>
                  </a:lnTo>
                  <a:lnTo>
                    <a:pt x="278" y="37"/>
                  </a:lnTo>
                  <a:lnTo>
                    <a:pt x="295" y="37"/>
                  </a:lnTo>
                  <a:lnTo>
                    <a:pt x="295" y="56"/>
                  </a:lnTo>
                  <a:lnTo>
                    <a:pt x="295" y="37"/>
                  </a:lnTo>
                  <a:lnTo>
                    <a:pt x="311" y="37"/>
                  </a:lnTo>
                  <a:lnTo>
                    <a:pt x="311" y="19"/>
                  </a:lnTo>
                  <a:lnTo>
                    <a:pt x="327" y="19"/>
                  </a:lnTo>
                  <a:lnTo>
                    <a:pt x="344" y="19"/>
                  </a:lnTo>
                  <a:lnTo>
                    <a:pt x="360" y="19"/>
                  </a:lnTo>
                  <a:lnTo>
                    <a:pt x="426" y="56"/>
                  </a:lnTo>
                  <a:lnTo>
                    <a:pt x="442" y="112"/>
                  </a:lnTo>
                  <a:lnTo>
                    <a:pt x="442" y="148"/>
                  </a:lnTo>
                  <a:lnTo>
                    <a:pt x="442" y="167"/>
                  </a:lnTo>
                  <a:lnTo>
                    <a:pt x="442" y="185"/>
                  </a:lnTo>
                  <a:lnTo>
                    <a:pt x="442" y="204"/>
                  </a:lnTo>
                  <a:lnTo>
                    <a:pt x="442" y="222"/>
                  </a:lnTo>
                  <a:lnTo>
                    <a:pt x="458" y="241"/>
                  </a:lnTo>
                  <a:lnTo>
                    <a:pt x="475" y="241"/>
                  </a:lnTo>
                  <a:lnTo>
                    <a:pt x="475" y="259"/>
                  </a:lnTo>
                  <a:lnTo>
                    <a:pt x="491" y="259"/>
                  </a:lnTo>
                  <a:lnTo>
                    <a:pt x="491" y="278"/>
                  </a:lnTo>
                  <a:lnTo>
                    <a:pt x="508" y="278"/>
                  </a:lnTo>
                  <a:lnTo>
                    <a:pt x="524" y="315"/>
                  </a:lnTo>
                  <a:lnTo>
                    <a:pt x="540" y="352"/>
                  </a:lnTo>
                  <a:lnTo>
                    <a:pt x="524" y="404"/>
                  </a:lnTo>
                  <a:lnTo>
                    <a:pt x="524" y="460"/>
                  </a:lnTo>
                  <a:lnTo>
                    <a:pt x="524" y="516"/>
                  </a:lnTo>
                  <a:lnTo>
                    <a:pt x="508" y="552"/>
                  </a:lnTo>
                  <a:lnTo>
                    <a:pt x="508" y="608"/>
                  </a:lnTo>
                  <a:lnTo>
                    <a:pt x="508" y="626"/>
                  </a:lnTo>
                  <a:lnTo>
                    <a:pt x="278" y="626"/>
                  </a:lnTo>
                  <a:lnTo>
                    <a:pt x="262" y="626"/>
                  </a:lnTo>
                  <a:lnTo>
                    <a:pt x="246" y="626"/>
                  </a:lnTo>
                  <a:lnTo>
                    <a:pt x="229" y="626"/>
                  </a:lnTo>
                  <a:lnTo>
                    <a:pt x="213" y="626"/>
                  </a:lnTo>
                  <a:lnTo>
                    <a:pt x="196" y="626"/>
                  </a:lnTo>
                  <a:lnTo>
                    <a:pt x="196" y="608"/>
                  </a:lnTo>
                  <a:lnTo>
                    <a:pt x="180" y="608"/>
                  </a:lnTo>
                  <a:lnTo>
                    <a:pt x="164" y="608"/>
                  </a:lnTo>
                  <a:lnTo>
                    <a:pt x="164" y="626"/>
                  </a:lnTo>
                  <a:lnTo>
                    <a:pt x="164" y="608"/>
                  </a:lnTo>
                  <a:lnTo>
                    <a:pt x="164" y="626"/>
                  </a:lnTo>
                  <a:lnTo>
                    <a:pt x="164" y="608"/>
                  </a:lnTo>
                  <a:lnTo>
                    <a:pt x="164" y="626"/>
                  </a:lnTo>
                  <a:lnTo>
                    <a:pt x="164" y="608"/>
                  </a:lnTo>
                  <a:lnTo>
                    <a:pt x="164" y="626"/>
                  </a:lnTo>
                  <a:lnTo>
                    <a:pt x="147" y="626"/>
                  </a:lnTo>
                  <a:lnTo>
                    <a:pt x="131" y="608"/>
                  </a:lnTo>
                  <a:lnTo>
                    <a:pt x="131" y="626"/>
                  </a:lnTo>
                  <a:lnTo>
                    <a:pt x="115" y="626"/>
                  </a:lnTo>
                  <a:lnTo>
                    <a:pt x="98" y="626"/>
                  </a:lnTo>
                  <a:lnTo>
                    <a:pt x="82" y="626"/>
                  </a:lnTo>
                  <a:lnTo>
                    <a:pt x="82" y="645"/>
                  </a:lnTo>
                  <a:lnTo>
                    <a:pt x="66" y="645"/>
                  </a:lnTo>
                  <a:lnTo>
                    <a:pt x="66" y="626"/>
                  </a:lnTo>
                  <a:lnTo>
                    <a:pt x="49" y="626"/>
                  </a:lnTo>
                  <a:lnTo>
                    <a:pt x="33" y="626"/>
                  </a:lnTo>
                  <a:lnTo>
                    <a:pt x="17" y="608"/>
                  </a:lnTo>
                  <a:lnTo>
                    <a:pt x="0" y="608"/>
                  </a:lnTo>
                  <a:lnTo>
                    <a:pt x="0" y="589"/>
                  </a:lnTo>
                  <a:lnTo>
                    <a:pt x="17" y="534"/>
                  </a:lnTo>
                  <a:lnTo>
                    <a:pt x="33" y="497"/>
                  </a:lnTo>
                  <a:lnTo>
                    <a:pt x="33" y="460"/>
                  </a:lnTo>
                  <a:lnTo>
                    <a:pt x="49" y="404"/>
                  </a:lnTo>
                  <a:lnTo>
                    <a:pt x="49" y="389"/>
                  </a:lnTo>
                  <a:lnTo>
                    <a:pt x="49" y="371"/>
                  </a:lnTo>
                  <a:lnTo>
                    <a:pt x="49" y="333"/>
                  </a:lnTo>
                  <a:lnTo>
                    <a:pt x="49" y="297"/>
                  </a:lnTo>
                  <a:lnTo>
                    <a:pt x="49" y="278"/>
                  </a:lnTo>
                  <a:lnTo>
                    <a:pt x="49" y="259"/>
                  </a:lnTo>
                  <a:lnTo>
                    <a:pt x="49" y="241"/>
                  </a:lnTo>
                  <a:lnTo>
                    <a:pt x="49" y="222"/>
                  </a:lnTo>
                  <a:lnTo>
                    <a:pt x="49" y="204"/>
                  </a:lnTo>
                  <a:lnTo>
                    <a:pt x="33" y="185"/>
                  </a:lnTo>
                  <a:lnTo>
                    <a:pt x="33" y="167"/>
                  </a:lnTo>
                  <a:lnTo>
                    <a:pt x="33" y="148"/>
                  </a:lnTo>
                  <a:lnTo>
                    <a:pt x="33" y="130"/>
                  </a:lnTo>
                  <a:lnTo>
                    <a:pt x="33" y="93"/>
                  </a:lnTo>
                  <a:lnTo>
                    <a:pt x="33" y="74"/>
                  </a:lnTo>
                  <a:lnTo>
                    <a:pt x="33" y="56"/>
                  </a:lnTo>
                  <a:lnTo>
                    <a:pt x="33" y="37"/>
                  </a:lnTo>
                  <a:lnTo>
                    <a:pt x="33" y="19"/>
                  </a:lnTo>
                  <a:lnTo>
                    <a:pt x="33"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71" name="Group 26"/>
          <p:cNvGrpSpPr>
            <a:grpSpLocks/>
          </p:cNvGrpSpPr>
          <p:nvPr/>
        </p:nvGrpSpPr>
        <p:grpSpPr bwMode="auto">
          <a:xfrm>
            <a:off x="5908078" y="3206203"/>
            <a:ext cx="621696" cy="530966"/>
            <a:chOff x="4148" y="1921"/>
            <a:chExt cx="603" cy="515"/>
          </a:xfrm>
          <a:solidFill>
            <a:schemeClr val="accent5">
              <a:lumMod val="60000"/>
              <a:lumOff val="40000"/>
            </a:schemeClr>
          </a:solidFill>
        </p:grpSpPr>
        <p:sp>
          <p:nvSpPr>
            <p:cNvPr id="572" name="Freeform 28"/>
            <p:cNvSpPr>
              <a:spLocks/>
            </p:cNvSpPr>
            <p:nvPr/>
          </p:nvSpPr>
          <p:spPr bwMode="auto">
            <a:xfrm>
              <a:off x="4148" y="1921"/>
              <a:ext cx="603" cy="515"/>
            </a:xfrm>
            <a:custGeom>
              <a:avLst/>
              <a:gdLst/>
              <a:ahLst/>
              <a:cxnLst>
                <a:cxn ang="0">
                  <a:pos x="33" y="74"/>
                </a:cxn>
                <a:cxn ang="0">
                  <a:pos x="65" y="56"/>
                </a:cxn>
                <a:cxn ang="0">
                  <a:pos x="98" y="37"/>
                </a:cxn>
                <a:cxn ang="0">
                  <a:pos x="161" y="37"/>
                </a:cxn>
                <a:cxn ang="0">
                  <a:pos x="226" y="19"/>
                </a:cxn>
                <a:cxn ang="0">
                  <a:pos x="276" y="19"/>
                </a:cxn>
                <a:cxn ang="0">
                  <a:pos x="324" y="19"/>
                </a:cxn>
                <a:cxn ang="0">
                  <a:pos x="374" y="19"/>
                </a:cxn>
                <a:cxn ang="0">
                  <a:pos x="423" y="37"/>
                </a:cxn>
                <a:cxn ang="0">
                  <a:pos x="472" y="56"/>
                </a:cxn>
                <a:cxn ang="0">
                  <a:pos x="488" y="93"/>
                </a:cxn>
                <a:cxn ang="0">
                  <a:pos x="472" y="130"/>
                </a:cxn>
                <a:cxn ang="0">
                  <a:pos x="488" y="167"/>
                </a:cxn>
                <a:cxn ang="0">
                  <a:pos x="537" y="167"/>
                </a:cxn>
                <a:cxn ang="0">
                  <a:pos x="570" y="185"/>
                </a:cxn>
                <a:cxn ang="0">
                  <a:pos x="586" y="185"/>
                </a:cxn>
                <a:cxn ang="0">
                  <a:pos x="586" y="204"/>
                </a:cxn>
                <a:cxn ang="0">
                  <a:pos x="553" y="222"/>
                </a:cxn>
                <a:cxn ang="0">
                  <a:pos x="521" y="241"/>
                </a:cxn>
                <a:cxn ang="0">
                  <a:pos x="488" y="259"/>
                </a:cxn>
                <a:cxn ang="0">
                  <a:pos x="488" y="296"/>
                </a:cxn>
                <a:cxn ang="0">
                  <a:pos x="472" y="333"/>
                </a:cxn>
                <a:cxn ang="0">
                  <a:pos x="488" y="370"/>
                </a:cxn>
                <a:cxn ang="0">
                  <a:pos x="439" y="441"/>
                </a:cxn>
                <a:cxn ang="0">
                  <a:pos x="439" y="478"/>
                </a:cxn>
                <a:cxn ang="0">
                  <a:pos x="406" y="496"/>
                </a:cxn>
                <a:cxn ang="0">
                  <a:pos x="374" y="515"/>
                </a:cxn>
                <a:cxn ang="0">
                  <a:pos x="194" y="515"/>
                </a:cxn>
                <a:cxn ang="0">
                  <a:pos x="147" y="515"/>
                </a:cxn>
                <a:cxn ang="0">
                  <a:pos x="161" y="478"/>
                </a:cxn>
                <a:cxn ang="0">
                  <a:pos x="177" y="441"/>
                </a:cxn>
                <a:cxn ang="0">
                  <a:pos x="194" y="404"/>
                </a:cxn>
                <a:cxn ang="0">
                  <a:pos x="210" y="370"/>
                </a:cxn>
                <a:cxn ang="0">
                  <a:pos x="194" y="333"/>
                </a:cxn>
                <a:cxn ang="0">
                  <a:pos x="194" y="277"/>
                </a:cxn>
                <a:cxn ang="0">
                  <a:pos x="161" y="259"/>
                </a:cxn>
                <a:cxn ang="0">
                  <a:pos x="177" y="204"/>
                </a:cxn>
                <a:cxn ang="0">
                  <a:pos x="177" y="185"/>
                </a:cxn>
                <a:cxn ang="0">
                  <a:pos x="147" y="148"/>
                </a:cxn>
                <a:cxn ang="0">
                  <a:pos x="147" y="130"/>
                </a:cxn>
                <a:cxn ang="0">
                  <a:pos x="131" y="93"/>
                </a:cxn>
                <a:cxn ang="0">
                  <a:pos x="98" y="111"/>
                </a:cxn>
                <a:cxn ang="0">
                  <a:pos x="65" y="130"/>
                </a:cxn>
                <a:cxn ang="0">
                  <a:pos x="33" y="111"/>
                </a:cxn>
                <a:cxn ang="0">
                  <a:pos x="0" y="93"/>
                </a:cxn>
              </a:cxnLst>
              <a:rect l="0" t="0" r="r" b="b"/>
              <a:pathLst>
                <a:path w="603" h="515">
                  <a:moveTo>
                    <a:pt x="0" y="56"/>
                  </a:moveTo>
                  <a:lnTo>
                    <a:pt x="33" y="56"/>
                  </a:lnTo>
                  <a:lnTo>
                    <a:pt x="33" y="74"/>
                  </a:lnTo>
                  <a:lnTo>
                    <a:pt x="49" y="74"/>
                  </a:lnTo>
                  <a:lnTo>
                    <a:pt x="49" y="56"/>
                  </a:lnTo>
                  <a:lnTo>
                    <a:pt x="65" y="56"/>
                  </a:lnTo>
                  <a:lnTo>
                    <a:pt x="82" y="56"/>
                  </a:lnTo>
                  <a:lnTo>
                    <a:pt x="82" y="37"/>
                  </a:lnTo>
                  <a:lnTo>
                    <a:pt x="98" y="37"/>
                  </a:lnTo>
                  <a:lnTo>
                    <a:pt x="115" y="37"/>
                  </a:lnTo>
                  <a:lnTo>
                    <a:pt x="131" y="37"/>
                  </a:lnTo>
                  <a:lnTo>
                    <a:pt x="161" y="37"/>
                  </a:lnTo>
                  <a:lnTo>
                    <a:pt x="194" y="19"/>
                  </a:lnTo>
                  <a:lnTo>
                    <a:pt x="210" y="0"/>
                  </a:lnTo>
                  <a:lnTo>
                    <a:pt x="226" y="19"/>
                  </a:lnTo>
                  <a:lnTo>
                    <a:pt x="243" y="19"/>
                  </a:lnTo>
                  <a:lnTo>
                    <a:pt x="259" y="19"/>
                  </a:lnTo>
                  <a:lnTo>
                    <a:pt x="276" y="19"/>
                  </a:lnTo>
                  <a:lnTo>
                    <a:pt x="292" y="19"/>
                  </a:lnTo>
                  <a:lnTo>
                    <a:pt x="308" y="19"/>
                  </a:lnTo>
                  <a:lnTo>
                    <a:pt x="324" y="19"/>
                  </a:lnTo>
                  <a:lnTo>
                    <a:pt x="341" y="19"/>
                  </a:lnTo>
                  <a:lnTo>
                    <a:pt x="357" y="19"/>
                  </a:lnTo>
                  <a:lnTo>
                    <a:pt x="374" y="19"/>
                  </a:lnTo>
                  <a:lnTo>
                    <a:pt x="390" y="19"/>
                  </a:lnTo>
                  <a:lnTo>
                    <a:pt x="406" y="37"/>
                  </a:lnTo>
                  <a:lnTo>
                    <a:pt x="423" y="37"/>
                  </a:lnTo>
                  <a:lnTo>
                    <a:pt x="439" y="37"/>
                  </a:lnTo>
                  <a:lnTo>
                    <a:pt x="455" y="56"/>
                  </a:lnTo>
                  <a:lnTo>
                    <a:pt x="472" y="56"/>
                  </a:lnTo>
                  <a:lnTo>
                    <a:pt x="472" y="74"/>
                  </a:lnTo>
                  <a:lnTo>
                    <a:pt x="472" y="93"/>
                  </a:lnTo>
                  <a:lnTo>
                    <a:pt x="488" y="93"/>
                  </a:lnTo>
                  <a:lnTo>
                    <a:pt x="488" y="111"/>
                  </a:lnTo>
                  <a:lnTo>
                    <a:pt x="488" y="130"/>
                  </a:lnTo>
                  <a:lnTo>
                    <a:pt x="472" y="130"/>
                  </a:lnTo>
                  <a:lnTo>
                    <a:pt x="472" y="148"/>
                  </a:lnTo>
                  <a:lnTo>
                    <a:pt x="488" y="148"/>
                  </a:lnTo>
                  <a:lnTo>
                    <a:pt x="488" y="167"/>
                  </a:lnTo>
                  <a:lnTo>
                    <a:pt x="504" y="167"/>
                  </a:lnTo>
                  <a:lnTo>
                    <a:pt x="521" y="167"/>
                  </a:lnTo>
                  <a:lnTo>
                    <a:pt x="537" y="167"/>
                  </a:lnTo>
                  <a:lnTo>
                    <a:pt x="553" y="167"/>
                  </a:lnTo>
                  <a:lnTo>
                    <a:pt x="570" y="167"/>
                  </a:lnTo>
                  <a:lnTo>
                    <a:pt x="570" y="185"/>
                  </a:lnTo>
                  <a:lnTo>
                    <a:pt x="570" y="167"/>
                  </a:lnTo>
                  <a:lnTo>
                    <a:pt x="570" y="185"/>
                  </a:lnTo>
                  <a:lnTo>
                    <a:pt x="586" y="185"/>
                  </a:lnTo>
                  <a:lnTo>
                    <a:pt x="586" y="204"/>
                  </a:lnTo>
                  <a:lnTo>
                    <a:pt x="603" y="204"/>
                  </a:lnTo>
                  <a:lnTo>
                    <a:pt x="586" y="204"/>
                  </a:lnTo>
                  <a:lnTo>
                    <a:pt x="570" y="204"/>
                  </a:lnTo>
                  <a:lnTo>
                    <a:pt x="570" y="222"/>
                  </a:lnTo>
                  <a:lnTo>
                    <a:pt x="553" y="222"/>
                  </a:lnTo>
                  <a:lnTo>
                    <a:pt x="537" y="222"/>
                  </a:lnTo>
                  <a:lnTo>
                    <a:pt x="537" y="241"/>
                  </a:lnTo>
                  <a:lnTo>
                    <a:pt x="521" y="241"/>
                  </a:lnTo>
                  <a:lnTo>
                    <a:pt x="504" y="241"/>
                  </a:lnTo>
                  <a:lnTo>
                    <a:pt x="504" y="259"/>
                  </a:lnTo>
                  <a:lnTo>
                    <a:pt x="488" y="259"/>
                  </a:lnTo>
                  <a:lnTo>
                    <a:pt x="488" y="277"/>
                  </a:lnTo>
                  <a:lnTo>
                    <a:pt x="472" y="277"/>
                  </a:lnTo>
                  <a:lnTo>
                    <a:pt x="488" y="296"/>
                  </a:lnTo>
                  <a:lnTo>
                    <a:pt x="472" y="296"/>
                  </a:lnTo>
                  <a:lnTo>
                    <a:pt x="472" y="314"/>
                  </a:lnTo>
                  <a:lnTo>
                    <a:pt x="472" y="333"/>
                  </a:lnTo>
                  <a:lnTo>
                    <a:pt x="472" y="352"/>
                  </a:lnTo>
                  <a:lnTo>
                    <a:pt x="488" y="352"/>
                  </a:lnTo>
                  <a:lnTo>
                    <a:pt x="488" y="370"/>
                  </a:lnTo>
                  <a:lnTo>
                    <a:pt x="488" y="388"/>
                  </a:lnTo>
                  <a:lnTo>
                    <a:pt x="455" y="422"/>
                  </a:lnTo>
                  <a:lnTo>
                    <a:pt x="439" y="441"/>
                  </a:lnTo>
                  <a:lnTo>
                    <a:pt x="423" y="459"/>
                  </a:lnTo>
                  <a:lnTo>
                    <a:pt x="439" y="459"/>
                  </a:lnTo>
                  <a:lnTo>
                    <a:pt x="439" y="478"/>
                  </a:lnTo>
                  <a:lnTo>
                    <a:pt x="439" y="496"/>
                  </a:lnTo>
                  <a:lnTo>
                    <a:pt x="423" y="496"/>
                  </a:lnTo>
                  <a:lnTo>
                    <a:pt x="406" y="496"/>
                  </a:lnTo>
                  <a:lnTo>
                    <a:pt x="390" y="496"/>
                  </a:lnTo>
                  <a:lnTo>
                    <a:pt x="374" y="496"/>
                  </a:lnTo>
                  <a:lnTo>
                    <a:pt x="374" y="515"/>
                  </a:lnTo>
                  <a:lnTo>
                    <a:pt x="308" y="515"/>
                  </a:lnTo>
                  <a:lnTo>
                    <a:pt x="292" y="515"/>
                  </a:lnTo>
                  <a:lnTo>
                    <a:pt x="194" y="515"/>
                  </a:lnTo>
                  <a:lnTo>
                    <a:pt x="177" y="515"/>
                  </a:lnTo>
                  <a:lnTo>
                    <a:pt x="131" y="515"/>
                  </a:lnTo>
                  <a:lnTo>
                    <a:pt x="147" y="515"/>
                  </a:lnTo>
                  <a:lnTo>
                    <a:pt x="147" y="496"/>
                  </a:lnTo>
                  <a:lnTo>
                    <a:pt x="147" y="478"/>
                  </a:lnTo>
                  <a:lnTo>
                    <a:pt x="161" y="478"/>
                  </a:lnTo>
                  <a:lnTo>
                    <a:pt x="161" y="459"/>
                  </a:lnTo>
                  <a:lnTo>
                    <a:pt x="161" y="441"/>
                  </a:lnTo>
                  <a:lnTo>
                    <a:pt x="177" y="441"/>
                  </a:lnTo>
                  <a:lnTo>
                    <a:pt x="177" y="422"/>
                  </a:lnTo>
                  <a:lnTo>
                    <a:pt x="194" y="422"/>
                  </a:lnTo>
                  <a:lnTo>
                    <a:pt x="194" y="404"/>
                  </a:lnTo>
                  <a:lnTo>
                    <a:pt x="210" y="404"/>
                  </a:lnTo>
                  <a:lnTo>
                    <a:pt x="210" y="388"/>
                  </a:lnTo>
                  <a:lnTo>
                    <a:pt x="210" y="370"/>
                  </a:lnTo>
                  <a:lnTo>
                    <a:pt x="210" y="352"/>
                  </a:lnTo>
                  <a:lnTo>
                    <a:pt x="194" y="352"/>
                  </a:lnTo>
                  <a:lnTo>
                    <a:pt x="194" y="333"/>
                  </a:lnTo>
                  <a:lnTo>
                    <a:pt x="194" y="314"/>
                  </a:lnTo>
                  <a:lnTo>
                    <a:pt x="194" y="296"/>
                  </a:lnTo>
                  <a:lnTo>
                    <a:pt x="194" y="277"/>
                  </a:lnTo>
                  <a:lnTo>
                    <a:pt x="177" y="277"/>
                  </a:lnTo>
                  <a:lnTo>
                    <a:pt x="177" y="259"/>
                  </a:lnTo>
                  <a:lnTo>
                    <a:pt x="161" y="259"/>
                  </a:lnTo>
                  <a:lnTo>
                    <a:pt x="161" y="241"/>
                  </a:lnTo>
                  <a:lnTo>
                    <a:pt x="177" y="222"/>
                  </a:lnTo>
                  <a:lnTo>
                    <a:pt x="177" y="204"/>
                  </a:lnTo>
                  <a:lnTo>
                    <a:pt x="194" y="204"/>
                  </a:lnTo>
                  <a:lnTo>
                    <a:pt x="194" y="185"/>
                  </a:lnTo>
                  <a:lnTo>
                    <a:pt x="177" y="185"/>
                  </a:lnTo>
                  <a:lnTo>
                    <a:pt x="161" y="167"/>
                  </a:lnTo>
                  <a:lnTo>
                    <a:pt x="161" y="148"/>
                  </a:lnTo>
                  <a:lnTo>
                    <a:pt x="147" y="148"/>
                  </a:lnTo>
                  <a:lnTo>
                    <a:pt x="161" y="148"/>
                  </a:lnTo>
                  <a:lnTo>
                    <a:pt x="161" y="130"/>
                  </a:lnTo>
                  <a:lnTo>
                    <a:pt x="147" y="130"/>
                  </a:lnTo>
                  <a:lnTo>
                    <a:pt x="147" y="111"/>
                  </a:lnTo>
                  <a:lnTo>
                    <a:pt x="147" y="93"/>
                  </a:lnTo>
                  <a:lnTo>
                    <a:pt x="131" y="93"/>
                  </a:lnTo>
                  <a:lnTo>
                    <a:pt x="115" y="93"/>
                  </a:lnTo>
                  <a:lnTo>
                    <a:pt x="115" y="111"/>
                  </a:lnTo>
                  <a:lnTo>
                    <a:pt x="98" y="111"/>
                  </a:lnTo>
                  <a:lnTo>
                    <a:pt x="82" y="111"/>
                  </a:lnTo>
                  <a:lnTo>
                    <a:pt x="82" y="130"/>
                  </a:lnTo>
                  <a:lnTo>
                    <a:pt x="65" y="130"/>
                  </a:lnTo>
                  <a:lnTo>
                    <a:pt x="49" y="130"/>
                  </a:lnTo>
                  <a:lnTo>
                    <a:pt x="33" y="130"/>
                  </a:lnTo>
                  <a:lnTo>
                    <a:pt x="33" y="111"/>
                  </a:lnTo>
                  <a:lnTo>
                    <a:pt x="17" y="111"/>
                  </a:lnTo>
                  <a:lnTo>
                    <a:pt x="0" y="111"/>
                  </a:lnTo>
                  <a:lnTo>
                    <a:pt x="0" y="93"/>
                  </a:lnTo>
                  <a:lnTo>
                    <a:pt x="0" y="74"/>
                  </a:lnTo>
                  <a:lnTo>
                    <a:pt x="0" y="5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3" name="Freeform 27"/>
            <p:cNvSpPr>
              <a:spLocks/>
            </p:cNvSpPr>
            <p:nvPr/>
          </p:nvSpPr>
          <p:spPr bwMode="auto">
            <a:xfrm>
              <a:off x="4148" y="1921"/>
              <a:ext cx="603" cy="515"/>
            </a:xfrm>
            <a:custGeom>
              <a:avLst/>
              <a:gdLst/>
              <a:ahLst/>
              <a:cxnLst>
                <a:cxn ang="0">
                  <a:pos x="33" y="74"/>
                </a:cxn>
                <a:cxn ang="0">
                  <a:pos x="65" y="56"/>
                </a:cxn>
                <a:cxn ang="0">
                  <a:pos x="98" y="37"/>
                </a:cxn>
                <a:cxn ang="0">
                  <a:pos x="161" y="37"/>
                </a:cxn>
                <a:cxn ang="0">
                  <a:pos x="226" y="19"/>
                </a:cxn>
                <a:cxn ang="0">
                  <a:pos x="276" y="19"/>
                </a:cxn>
                <a:cxn ang="0">
                  <a:pos x="324" y="19"/>
                </a:cxn>
                <a:cxn ang="0">
                  <a:pos x="374" y="19"/>
                </a:cxn>
                <a:cxn ang="0">
                  <a:pos x="423" y="37"/>
                </a:cxn>
                <a:cxn ang="0">
                  <a:pos x="472" y="56"/>
                </a:cxn>
                <a:cxn ang="0">
                  <a:pos x="488" y="93"/>
                </a:cxn>
                <a:cxn ang="0">
                  <a:pos x="472" y="130"/>
                </a:cxn>
                <a:cxn ang="0">
                  <a:pos x="488" y="167"/>
                </a:cxn>
                <a:cxn ang="0">
                  <a:pos x="537" y="167"/>
                </a:cxn>
                <a:cxn ang="0">
                  <a:pos x="570" y="185"/>
                </a:cxn>
                <a:cxn ang="0">
                  <a:pos x="586" y="185"/>
                </a:cxn>
                <a:cxn ang="0">
                  <a:pos x="586" y="204"/>
                </a:cxn>
                <a:cxn ang="0">
                  <a:pos x="553" y="222"/>
                </a:cxn>
                <a:cxn ang="0">
                  <a:pos x="521" y="241"/>
                </a:cxn>
                <a:cxn ang="0">
                  <a:pos x="488" y="259"/>
                </a:cxn>
                <a:cxn ang="0">
                  <a:pos x="488" y="296"/>
                </a:cxn>
                <a:cxn ang="0">
                  <a:pos x="472" y="333"/>
                </a:cxn>
                <a:cxn ang="0">
                  <a:pos x="488" y="370"/>
                </a:cxn>
                <a:cxn ang="0">
                  <a:pos x="439" y="441"/>
                </a:cxn>
                <a:cxn ang="0">
                  <a:pos x="439" y="478"/>
                </a:cxn>
                <a:cxn ang="0">
                  <a:pos x="406" y="496"/>
                </a:cxn>
                <a:cxn ang="0">
                  <a:pos x="374" y="515"/>
                </a:cxn>
                <a:cxn ang="0">
                  <a:pos x="194" y="515"/>
                </a:cxn>
                <a:cxn ang="0">
                  <a:pos x="147" y="515"/>
                </a:cxn>
                <a:cxn ang="0">
                  <a:pos x="161" y="478"/>
                </a:cxn>
                <a:cxn ang="0">
                  <a:pos x="177" y="441"/>
                </a:cxn>
                <a:cxn ang="0">
                  <a:pos x="194" y="404"/>
                </a:cxn>
                <a:cxn ang="0">
                  <a:pos x="210" y="370"/>
                </a:cxn>
                <a:cxn ang="0">
                  <a:pos x="194" y="333"/>
                </a:cxn>
                <a:cxn ang="0">
                  <a:pos x="194" y="277"/>
                </a:cxn>
                <a:cxn ang="0">
                  <a:pos x="161" y="259"/>
                </a:cxn>
                <a:cxn ang="0">
                  <a:pos x="177" y="204"/>
                </a:cxn>
                <a:cxn ang="0">
                  <a:pos x="177" y="185"/>
                </a:cxn>
                <a:cxn ang="0">
                  <a:pos x="147" y="148"/>
                </a:cxn>
                <a:cxn ang="0">
                  <a:pos x="147" y="130"/>
                </a:cxn>
                <a:cxn ang="0">
                  <a:pos x="131" y="93"/>
                </a:cxn>
                <a:cxn ang="0">
                  <a:pos x="98" y="111"/>
                </a:cxn>
                <a:cxn ang="0">
                  <a:pos x="65" y="130"/>
                </a:cxn>
                <a:cxn ang="0">
                  <a:pos x="33" y="111"/>
                </a:cxn>
                <a:cxn ang="0">
                  <a:pos x="0" y="93"/>
                </a:cxn>
              </a:cxnLst>
              <a:rect l="0" t="0" r="r" b="b"/>
              <a:pathLst>
                <a:path w="603" h="515">
                  <a:moveTo>
                    <a:pt x="0" y="56"/>
                  </a:moveTo>
                  <a:lnTo>
                    <a:pt x="33" y="56"/>
                  </a:lnTo>
                  <a:lnTo>
                    <a:pt x="33" y="74"/>
                  </a:lnTo>
                  <a:lnTo>
                    <a:pt x="49" y="74"/>
                  </a:lnTo>
                  <a:lnTo>
                    <a:pt x="49" y="56"/>
                  </a:lnTo>
                  <a:lnTo>
                    <a:pt x="65" y="56"/>
                  </a:lnTo>
                  <a:lnTo>
                    <a:pt x="82" y="56"/>
                  </a:lnTo>
                  <a:lnTo>
                    <a:pt x="82" y="37"/>
                  </a:lnTo>
                  <a:lnTo>
                    <a:pt x="98" y="37"/>
                  </a:lnTo>
                  <a:lnTo>
                    <a:pt x="115" y="37"/>
                  </a:lnTo>
                  <a:lnTo>
                    <a:pt x="131" y="37"/>
                  </a:lnTo>
                  <a:lnTo>
                    <a:pt x="161" y="37"/>
                  </a:lnTo>
                  <a:lnTo>
                    <a:pt x="194" y="19"/>
                  </a:lnTo>
                  <a:lnTo>
                    <a:pt x="210" y="0"/>
                  </a:lnTo>
                  <a:lnTo>
                    <a:pt x="226" y="19"/>
                  </a:lnTo>
                  <a:lnTo>
                    <a:pt x="243" y="19"/>
                  </a:lnTo>
                  <a:lnTo>
                    <a:pt x="259" y="19"/>
                  </a:lnTo>
                  <a:lnTo>
                    <a:pt x="276" y="19"/>
                  </a:lnTo>
                  <a:lnTo>
                    <a:pt x="292" y="19"/>
                  </a:lnTo>
                  <a:lnTo>
                    <a:pt x="308" y="19"/>
                  </a:lnTo>
                  <a:lnTo>
                    <a:pt x="324" y="19"/>
                  </a:lnTo>
                  <a:lnTo>
                    <a:pt x="341" y="19"/>
                  </a:lnTo>
                  <a:lnTo>
                    <a:pt x="357" y="19"/>
                  </a:lnTo>
                  <a:lnTo>
                    <a:pt x="374" y="19"/>
                  </a:lnTo>
                  <a:lnTo>
                    <a:pt x="390" y="19"/>
                  </a:lnTo>
                  <a:lnTo>
                    <a:pt x="406" y="37"/>
                  </a:lnTo>
                  <a:lnTo>
                    <a:pt x="423" y="37"/>
                  </a:lnTo>
                  <a:lnTo>
                    <a:pt x="439" y="37"/>
                  </a:lnTo>
                  <a:lnTo>
                    <a:pt x="455" y="56"/>
                  </a:lnTo>
                  <a:lnTo>
                    <a:pt x="472" y="56"/>
                  </a:lnTo>
                  <a:lnTo>
                    <a:pt x="472" y="74"/>
                  </a:lnTo>
                  <a:lnTo>
                    <a:pt x="472" y="93"/>
                  </a:lnTo>
                  <a:lnTo>
                    <a:pt x="488" y="93"/>
                  </a:lnTo>
                  <a:lnTo>
                    <a:pt x="488" y="111"/>
                  </a:lnTo>
                  <a:lnTo>
                    <a:pt x="488" y="130"/>
                  </a:lnTo>
                  <a:lnTo>
                    <a:pt x="472" y="130"/>
                  </a:lnTo>
                  <a:lnTo>
                    <a:pt x="472" y="148"/>
                  </a:lnTo>
                  <a:lnTo>
                    <a:pt x="488" y="148"/>
                  </a:lnTo>
                  <a:lnTo>
                    <a:pt x="488" y="167"/>
                  </a:lnTo>
                  <a:lnTo>
                    <a:pt x="504" y="167"/>
                  </a:lnTo>
                  <a:lnTo>
                    <a:pt x="521" y="167"/>
                  </a:lnTo>
                  <a:lnTo>
                    <a:pt x="537" y="167"/>
                  </a:lnTo>
                  <a:lnTo>
                    <a:pt x="553" y="167"/>
                  </a:lnTo>
                  <a:lnTo>
                    <a:pt x="570" y="167"/>
                  </a:lnTo>
                  <a:lnTo>
                    <a:pt x="570" y="185"/>
                  </a:lnTo>
                  <a:lnTo>
                    <a:pt x="570" y="167"/>
                  </a:lnTo>
                  <a:lnTo>
                    <a:pt x="570" y="185"/>
                  </a:lnTo>
                  <a:lnTo>
                    <a:pt x="586" y="185"/>
                  </a:lnTo>
                  <a:lnTo>
                    <a:pt x="586" y="204"/>
                  </a:lnTo>
                  <a:lnTo>
                    <a:pt x="603" y="204"/>
                  </a:lnTo>
                  <a:lnTo>
                    <a:pt x="586" y="204"/>
                  </a:lnTo>
                  <a:lnTo>
                    <a:pt x="570" y="204"/>
                  </a:lnTo>
                  <a:lnTo>
                    <a:pt x="570" y="222"/>
                  </a:lnTo>
                  <a:lnTo>
                    <a:pt x="553" y="222"/>
                  </a:lnTo>
                  <a:lnTo>
                    <a:pt x="537" y="222"/>
                  </a:lnTo>
                  <a:lnTo>
                    <a:pt x="537" y="241"/>
                  </a:lnTo>
                  <a:lnTo>
                    <a:pt x="521" y="241"/>
                  </a:lnTo>
                  <a:lnTo>
                    <a:pt x="504" y="241"/>
                  </a:lnTo>
                  <a:lnTo>
                    <a:pt x="504" y="259"/>
                  </a:lnTo>
                  <a:lnTo>
                    <a:pt x="488" y="259"/>
                  </a:lnTo>
                  <a:lnTo>
                    <a:pt x="488" y="277"/>
                  </a:lnTo>
                  <a:lnTo>
                    <a:pt x="472" y="277"/>
                  </a:lnTo>
                  <a:lnTo>
                    <a:pt x="488" y="296"/>
                  </a:lnTo>
                  <a:lnTo>
                    <a:pt x="472" y="296"/>
                  </a:lnTo>
                  <a:lnTo>
                    <a:pt x="472" y="314"/>
                  </a:lnTo>
                  <a:lnTo>
                    <a:pt x="472" y="333"/>
                  </a:lnTo>
                  <a:lnTo>
                    <a:pt x="472" y="352"/>
                  </a:lnTo>
                  <a:lnTo>
                    <a:pt x="488" y="352"/>
                  </a:lnTo>
                  <a:lnTo>
                    <a:pt x="488" y="370"/>
                  </a:lnTo>
                  <a:lnTo>
                    <a:pt x="488" y="388"/>
                  </a:lnTo>
                  <a:lnTo>
                    <a:pt x="455" y="422"/>
                  </a:lnTo>
                  <a:lnTo>
                    <a:pt x="439" y="441"/>
                  </a:lnTo>
                  <a:lnTo>
                    <a:pt x="423" y="459"/>
                  </a:lnTo>
                  <a:lnTo>
                    <a:pt x="439" y="459"/>
                  </a:lnTo>
                  <a:lnTo>
                    <a:pt x="439" y="478"/>
                  </a:lnTo>
                  <a:lnTo>
                    <a:pt x="439" y="496"/>
                  </a:lnTo>
                  <a:lnTo>
                    <a:pt x="423" y="496"/>
                  </a:lnTo>
                  <a:lnTo>
                    <a:pt x="406" y="496"/>
                  </a:lnTo>
                  <a:lnTo>
                    <a:pt x="390" y="496"/>
                  </a:lnTo>
                  <a:lnTo>
                    <a:pt x="374" y="496"/>
                  </a:lnTo>
                  <a:lnTo>
                    <a:pt x="374" y="515"/>
                  </a:lnTo>
                  <a:lnTo>
                    <a:pt x="308" y="515"/>
                  </a:lnTo>
                  <a:lnTo>
                    <a:pt x="292" y="515"/>
                  </a:lnTo>
                  <a:lnTo>
                    <a:pt x="194" y="515"/>
                  </a:lnTo>
                  <a:lnTo>
                    <a:pt x="177" y="515"/>
                  </a:lnTo>
                  <a:lnTo>
                    <a:pt x="131" y="515"/>
                  </a:lnTo>
                  <a:lnTo>
                    <a:pt x="147" y="515"/>
                  </a:lnTo>
                  <a:lnTo>
                    <a:pt x="147" y="496"/>
                  </a:lnTo>
                  <a:lnTo>
                    <a:pt x="147" y="478"/>
                  </a:lnTo>
                  <a:lnTo>
                    <a:pt x="161" y="478"/>
                  </a:lnTo>
                  <a:lnTo>
                    <a:pt x="161" y="459"/>
                  </a:lnTo>
                  <a:lnTo>
                    <a:pt x="161" y="441"/>
                  </a:lnTo>
                  <a:lnTo>
                    <a:pt x="177" y="441"/>
                  </a:lnTo>
                  <a:lnTo>
                    <a:pt x="177" y="422"/>
                  </a:lnTo>
                  <a:lnTo>
                    <a:pt x="194" y="422"/>
                  </a:lnTo>
                  <a:lnTo>
                    <a:pt x="194" y="404"/>
                  </a:lnTo>
                  <a:lnTo>
                    <a:pt x="210" y="404"/>
                  </a:lnTo>
                  <a:lnTo>
                    <a:pt x="210" y="388"/>
                  </a:lnTo>
                  <a:lnTo>
                    <a:pt x="210" y="370"/>
                  </a:lnTo>
                  <a:lnTo>
                    <a:pt x="210" y="352"/>
                  </a:lnTo>
                  <a:lnTo>
                    <a:pt x="194" y="352"/>
                  </a:lnTo>
                  <a:lnTo>
                    <a:pt x="194" y="333"/>
                  </a:lnTo>
                  <a:lnTo>
                    <a:pt x="194" y="314"/>
                  </a:lnTo>
                  <a:lnTo>
                    <a:pt x="194" y="296"/>
                  </a:lnTo>
                  <a:lnTo>
                    <a:pt x="194" y="277"/>
                  </a:lnTo>
                  <a:lnTo>
                    <a:pt x="177" y="277"/>
                  </a:lnTo>
                  <a:lnTo>
                    <a:pt x="177" y="259"/>
                  </a:lnTo>
                  <a:lnTo>
                    <a:pt x="161" y="259"/>
                  </a:lnTo>
                  <a:lnTo>
                    <a:pt x="161" y="241"/>
                  </a:lnTo>
                  <a:lnTo>
                    <a:pt x="177" y="222"/>
                  </a:lnTo>
                  <a:lnTo>
                    <a:pt x="177" y="204"/>
                  </a:lnTo>
                  <a:lnTo>
                    <a:pt x="194" y="204"/>
                  </a:lnTo>
                  <a:lnTo>
                    <a:pt x="194" y="185"/>
                  </a:lnTo>
                  <a:lnTo>
                    <a:pt x="177" y="185"/>
                  </a:lnTo>
                  <a:lnTo>
                    <a:pt x="161" y="167"/>
                  </a:lnTo>
                  <a:lnTo>
                    <a:pt x="161" y="148"/>
                  </a:lnTo>
                  <a:lnTo>
                    <a:pt x="147" y="148"/>
                  </a:lnTo>
                  <a:lnTo>
                    <a:pt x="161" y="148"/>
                  </a:lnTo>
                  <a:lnTo>
                    <a:pt x="161" y="130"/>
                  </a:lnTo>
                  <a:lnTo>
                    <a:pt x="147" y="130"/>
                  </a:lnTo>
                  <a:lnTo>
                    <a:pt x="147" y="111"/>
                  </a:lnTo>
                  <a:lnTo>
                    <a:pt x="147" y="93"/>
                  </a:lnTo>
                  <a:lnTo>
                    <a:pt x="131" y="93"/>
                  </a:lnTo>
                  <a:lnTo>
                    <a:pt x="115" y="93"/>
                  </a:lnTo>
                  <a:lnTo>
                    <a:pt x="115" y="111"/>
                  </a:lnTo>
                  <a:lnTo>
                    <a:pt x="98" y="111"/>
                  </a:lnTo>
                  <a:lnTo>
                    <a:pt x="82" y="111"/>
                  </a:lnTo>
                  <a:lnTo>
                    <a:pt x="82" y="130"/>
                  </a:lnTo>
                  <a:lnTo>
                    <a:pt x="65" y="130"/>
                  </a:lnTo>
                  <a:lnTo>
                    <a:pt x="49" y="130"/>
                  </a:lnTo>
                  <a:lnTo>
                    <a:pt x="33" y="130"/>
                  </a:lnTo>
                  <a:lnTo>
                    <a:pt x="33" y="111"/>
                  </a:lnTo>
                  <a:lnTo>
                    <a:pt x="17" y="111"/>
                  </a:lnTo>
                  <a:lnTo>
                    <a:pt x="0" y="111"/>
                  </a:lnTo>
                  <a:lnTo>
                    <a:pt x="0" y="93"/>
                  </a:lnTo>
                  <a:lnTo>
                    <a:pt x="0" y="74"/>
                  </a:lnTo>
                  <a:lnTo>
                    <a:pt x="0" y="56"/>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74" name="Group 23"/>
          <p:cNvGrpSpPr>
            <a:grpSpLocks/>
          </p:cNvGrpSpPr>
          <p:nvPr/>
        </p:nvGrpSpPr>
        <p:grpSpPr bwMode="auto">
          <a:xfrm>
            <a:off x="6293674" y="3416528"/>
            <a:ext cx="353635" cy="569113"/>
            <a:chOff x="4522" y="2125"/>
            <a:chExt cx="343" cy="552"/>
          </a:xfrm>
          <a:solidFill>
            <a:schemeClr val="accent5">
              <a:lumMod val="60000"/>
              <a:lumOff val="40000"/>
            </a:schemeClr>
          </a:solidFill>
        </p:grpSpPr>
        <p:sp>
          <p:nvSpPr>
            <p:cNvPr id="575" name="Freeform 25"/>
            <p:cNvSpPr>
              <a:spLocks/>
            </p:cNvSpPr>
            <p:nvPr/>
          </p:nvSpPr>
          <p:spPr bwMode="auto">
            <a:xfrm>
              <a:off x="4522" y="2125"/>
              <a:ext cx="343" cy="552"/>
            </a:xfrm>
            <a:custGeom>
              <a:avLst/>
              <a:gdLst/>
              <a:ahLst/>
              <a:cxnLst>
                <a:cxn ang="0">
                  <a:pos x="229" y="18"/>
                </a:cxn>
                <a:cxn ang="0">
                  <a:pos x="245" y="37"/>
                </a:cxn>
                <a:cxn ang="0">
                  <a:pos x="262" y="55"/>
                </a:cxn>
                <a:cxn ang="0">
                  <a:pos x="278" y="74"/>
                </a:cxn>
                <a:cxn ang="0">
                  <a:pos x="295" y="93"/>
                </a:cxn>
                <a:cxn ang="0">
                  <a:pos x="311" y="111"/>
                </a:cxn>
                <a:cxn ang="0">
                  <a:pos x="327" y="129"/>
                </a:cxn>
                <a:cxn ang="0">
                  <a:pos x="327" y="129"/>
                </a:cxn>
                <a:cxn ang="0">
                  <a:pos x="327" y="166"/>
                </a:cxn>
                <a:cxn ang="0">
                  <a:pos x="327" y="200"/>
                </a:cxn>
                <a:cxn ang="0">
                  <a:pos x="343" y="219"/>
                </a:cxn>
                <a:cxn ang="0">
                  <a:pos x="343" y="219"/>
                </a:cxn>
                <a:cxn ang="0">
                  <a:pos x="343" y="219"/>
                </a:cxn>
                <a:cxn ang="0">
                  <a:pos x="343" y="237"/>
                </a:cxn>
                <a:cxn ang="0">
                  <a:pos x="327" y="256"/>
                </a:cxn>
                <a:cxn ang="0">
                  <a:pos x="327" y="293"/>
                </a:cxn>
                <a:cxn ang="0">
                  <a:pos x="327" y="330"/>
                </a:cxn>
                <a:cxn ang="0">
                  <a:pos x="327" y="330"/>
                </a:cxn>
                <a:cxn ang="0">
                  <a:pos x="327" y="330"/>
                </a:cxn>
                <a:cxn ang="0">
                  <a:pos x="343" y="348"/>
                </a:cxn>
                <a:cxn ang="0">
                  <a:pos x="311" y="404"/>
                </a:cxn>
                <a:cxn ang="0">
                  <a:pos x="66" y="385"/>
                </a:cxn>
                <a:cxn ang="0">
                  <a:pos x="0" y="311"/>
                </a:cxn>
                <a:cxn ang="0">
                  <a:pos x="17" y="293"/>
                </a:cxn>
                <a:cxn ang="0">
                  <a:pos x="49" y="293"/>
                </a:cxn>
                <a:cxn ang="0">
                  <a:pos x="66" y="274"/>
                </a:cxn>
                <a:cxn ang="0">
                  <a:pos x="49" y="256"/>
                </a:cxn>
                <a:cxn ang="0">
                  <a:pos x="82" y="219"/>
                </a:cxn>
                <a:cxn ang="0">
                  <a:pos x="115" y="166"/>
                </a:cxn>
                <a:cxn ang="0">
                  <a:pos x="99" y="148"/>
                </a:cxn>
                <a:cxn ang="0">
                  <a:pos x="99" y="111"/>
                </a:cxn>
                <a:cxn ang="0">
                  <a:pos x="115" y="93"/>
                </a:cxn>
                <a:cxn ang="0">
                  <a:pos x="115" y="74"/>
                </a:cxn>
                <a:cxn ang="0">
                  <a:pos x="131" y="55"/>
                </a:cxn>
                <a:cxn ang="0">
                  <a:pos x="147" y="37"/>
                </a:cxn>
                <a:cxn ang="0">
                  <a:pos x="164" y="18"/>
                </a:cxn>
                <a:cxn ang="0">
                  <a:pos x="197" y="18"/>
                </a:cxn>
                <a:cxn ang="0">
                  <a:pos x="213" y="0"/>
                </a:cxn>
              </a:cxnLst>
              <a:rect l="0" t="0" r="r" b="b"/>
              <a:pathLst>
                <a:path w="343" h="552">
                  <a:moveTo>
                    <a:pt x="229" y="0"/>
                  </a:moveTo>
                  <a:lnTo>
                    <a:pt x="229" y="18"/>
                  </a:lnTo>
                  <a:lnTo>
                    <a:pt x="245" y="18"/>
                  </a:lnTo>
                  <a:lnTo>
                    <a:pt x="245" y="37"/>
                  </a:lnTo>
                  <a:lnTo>
                    <a:pt x="262" y="37"/>
                  </a:lnTo>
                  <a:lnTo>
                    <a:pt x="262" y="55"/>
                  </a:lnTo>
                  <a:lnTo>
                    <a:pt x="278" y="55"/>
                  </a:lnTo>
                  <a:lnTo>
                    <a:pt x="278" y="74"/>
                  </a:lnTo>
                  <a:lnTo>
                    <a:pt x="295" y="74"/>
                  </a:lnTo>
                  <a:lnTo>
                    <a:pt x="295" y="93"/>
                  </a:lnTo>
                  <a:lnTo>
                    <a:pt x="311" y="93"/>
                  </a:lnTo>
                  <a:lnTo>
                    <a:pt x="311" y="111"/>
                  </a:lnTo>
                  <a:lnTo>
                    <a:pt x="311" y="129"/>
                  </a:lnTo>
                  <a:lnTo>
                    <a:pt x="327" y="129"/>
                  </a:lnTo>
                  <a:lnTo>
                    <a:pt x="327" y="148"/>
                  </a:lnTo>
                  <a:lnTo>
                    <a:pt x="327" y="129"/>
                  </a:lnTo>
                  <a:lnTo>
                    <a:pt x="327" y="148"/>
                  </a:lnTo>
                  <a:lnTo>
                    <a:pt x="327" y="166"/>
                  </a:lnTo>
                  <a:lnTo>
                    <a:pt x="327" y="185"/>
                  </a:lnTo>
                  <a:lnTo>
                    <a:pt x="327" y="200"/>
                  </a:lnTo>
                  <a:lnTo>
                    <a:pt x="327" y="219"/>
                  </a:lnTo>
                  <a:lnTo>
                    <a:pt x="343" y="219"/>
                  </a:lnTo>
                  <a:lnTo>
                    <a:pt x="327" y="219"/>
                  </a:lnTo>
                  <a:lnTo>
                    <a:pt x="343" y="219"/>
                  </a:lnTo>
                  <a:lnTo>
                    <a:pt x="327" y="219"/>
                  </a:lnTo>
                  <a:lnTo>
                    <a:pt x="343" y="219"/>
                  </a:lnTo>
                  <a:lnTo>
                    <a:pt x="327" y="237"/>
                  </a:lnTo>
                  <a:lnTo>
                    <a:pt x="343" y="237"/>
                  </a:lnTo>
                  <a:lnTo>
                    <a:pt x="343" y="256"/>
                  </a:lnTo>
                  <a:lnTo>
                    <a:pt x="327" y="256"/>
                  </a:lnTo>
                  <a:lnTo>
                    <a:pt x="327" y="274"/>
                  </a:lnTo>
                  <a:lnTo>
                    <a:pt x="327" y="293"/>
                  </a:lnTo>
                  <a:lnTo>
                    <a:pt x="327" y="311"/>
                  </a:lnTo>
                  <a:lnTo>
                    <a:pt x="327" y="330"/>
                  </a:lnTo>
                  <a:lnTo>
                    <a:pt x="343" y="330"/>
                  </a:lnTo>
                  <a:lnTo>
                    <a:pt x="327" y="330"/>
                  </a:lnTo>
                  <a:lnTo>
                    <a:pt x="343" y="330"/>
                  </a:lnTo>
                  <a:lnTo>
                    <a:pt x="327" y="330"/>
                  </a:lnTo>
                  <a:lnTo>
                    <a:pt x="343" y="330"/>
                  </a:lnTo>
                  <a:lnTo>
                    <a:pt x="343" y="348"/>
                  </a:lnTo>
                  <a:lnTo>
                    <a:pt x="343" y="367"/>
                  </a:lnTo>
                  <a:lnTo>
                    <a:pt x="311" y="404"/>
                  </a:lnTo>
                  <a:lnTo>
                    <a:pt x="213" y="552"/>
                  </a:lnTo>
                  <a:lnTo>
                    <a:pt x="66" y="385"/>
                  </a:lnTo>
                  <a:lnTo>
                    <a:pt x="17" y="311"/>
                  </a:lnTo>
                  <a:lnTo>
                    <a:pt x="0" y="311"/>
                  </a:lnTo>
                  <a:lnTo>
                    <a:pt x="0" y="293"/>
                  </a:lnTo>
                  <a:lnTo>
                    <a:pt x="17" y="293"/>
                  </a:lnTo>
                  <a:lnTo>
                    <a:pt x="33" y="293"/>
                  </a:lnTo>
                  <a:lnTo>
                    <a:pt x="49" y="293"/>
                  </a:lnTo>
                  <a:lnTo>
                    <a:pt x="66" y="293"/>
                  </a:lnTo>
                  <a:lnTo>
                    <a:pt x="66" y="274"/>
                  </a:lnTo>
                  <a:lnTo>
                    <a:pt x="66" y="256"/>
                  </a:lnTo>
                  <a:lnTo>
                    <a:pt x="49" y="256"/>
                  </a:lnTo>
                  <a:lnTo>
                    <a:pt x="66" y="237"/>
                  </a:lnTo>
                  <a:lnTo>
                    <a:pt x="82" y="219"/>
                  </a:lnTo>
                  <a:lnTo>
                    <a:pt x="115" y="185"/>
                  </a:lnTo>
                  <a:lnTo>
                    <a:pt x="115" y="166"/>
                  </a:lnTo>
                  <a:lnTo>
                    <a:pt x="115" y="148"/>
                  </a:lnTo>
                  <a:lnTo>
                    <a:pt x="99" y="148"/>
                  </a:lnTo>
                  <a:lnTo>
                    <a:pt x="99" y="129"/>
                  </a:lnTo>
                  <a:lnTo>
                    <a:pt x="99" y="111"/>
                  </a:lnTo>
                  <a:lnTo>
                    <a:pt x="99" y="93"/>
                  </a:lnTo>
                  <a:lnTo>
                    <a:pt x="115" y="93"/>
                  </a:lnTo>
                  <a:lnTo>
                    <a:pt x="99" y="74"/>
                  </a:lnTo>
                  <a:lnTo>
                    <a:pt x="115" y="74"/>
                  </a:lnTo>
                  <a:lnTo>
                    <a:pt x="115" y="55"/>
                  </a:lnTo>
                  <a:lnTo>
                    <a:pt x="131" y="55"/>
                  </a:lnTo>
                  <a:lnTo>
                    <a:pt x="131" y="37"/>
                  </a:lnTo>
                  <a:lnTo>
                    <a:pt x="147" y="37"/>
                  </a:lnTo>
                  <a:lnTo>
                    <a:pt x="164" y="37"/>
                  </a:lnTo>
                  <a:lnTo>
                    <a:pt x="164" y="18"/>
                  </a:lnTo>
                  <a:lnTo>
                    <a:pt x="180" y="18"/>
                  </a:lnTo>
                  <a:lnTo>
                    <a:pt x="197" y="18"/>
                  </a:lnTo>
                  <a:lnTo>
                    <a:pt x="197" y="0"/>
                  </a:lnTo>
                  <a:lnTo>
                    <a:pt x="213" y="0"/>
                  </a:lnTo>
                  <a:lnTo>
                    <a:pt x="229"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6" name="Freeform 24"/>
            <p:cNvSpPr>
              <a:spLocks/>
            </p:cNvSpPr>
            <p:nvPr/>
          </p:nvSpPr>
          <p:spPr bwMode="auto">
            <a:xfrm>
              <a:off x="4522" y="2125"/>
              <a:ext cx="343" cy="552"/>
            </a:xfrm>
            <a:custGeom>
              <a:avLst/>
              <a:gdLst/>
              <a:ahLst/>
              <a:cxnLst>
                <a:cxn ang="0">
                  <a:pos x="229" y="18"/>
                </a:cxn>
                <a:cxn ang="0">
                  <a:pos x="245" y="37"/>
                </a:cxn>
                <a:cxn ang="0">
                  <a:pos x="262" y="55"/>
                </a:cxn>
                <a:cxn ang="0">
                  <a:pos x="278" y="74"/>
                </a:cxn>
                <a:cxn ang="0">
                  <a:pos x="295" y="93"/>
                </a:cxn>
                <a:cxn ang="0">
                  <a:pos x="311" y="111"/>
                </a:cxn>
                <a:cxn ang="0">
                  <a:pos x="327" y="129"/>
                </a:cxn>
                <a:cxn ang="0">
                  <a:pos x="327" y="129"/>
                </a:cxn>
                <a:cxn ang="0">
                  <a:pos x="327" y="166"/>
                </a:cxn>
                <a:cxn ang="0">
                  <a:pos x="327" y="200"/>
                </a:cxn>
                <a:cxn ang="0">
                  <a:pos x="343" y="219"/>
                </a:cxn>
                <a:cxn ang="0">
                  <a:pos x="343" y="219"/>
                </a:cxn>
                <a:cxn ang="0">
                  <a:pos x="343" y="219"/>
                </a:cxn>
                <a:cxn ang="0">
                  <a:pos x="343" y="237"/>
                </a:cxn>
                <a:cxn ang="0">
                  <a:pos x="327" y="256"/>
                </a:cxn>
                <a:cxn ang="0">
                  <a:pos x="327" y="293"/>
                </a:cxn>
                <a:cxn ang="0">
                  <a:pos x="327" y="330"/>
                </a:cxn>
                <a:cxn ang="0">
                  <a:pos x="327" y="330"/>
                </a:cxn>
                <a:cxn ang="0">
                  <a:pos x="327" y="330"/>
                </a:cxn>
                <a:cxn ang="0">
                  <a:pos x="343" y="348"/>
                </a:cxn>
                <a:cxn ang="0">
                  <a:pos x="311" y="404"/>
                </a:cxn>
                <a:cxn ang="0">
                  <a:pos x="66" y="385"/>
                </a:cxn>
                <a:cxn ang="0">
                  <a:pos x="0" y="311"/>
                </a:cxn>
                <a:cxn ang="0">
                  <a:pos x="17" y="293"/>
                </a:cxn>
                <a:cxn ang="0">
                  <a:pos x="49" y="293"/>
                </a:cxn>
                <a:cxn ang="0">
                  <a:pos x="66" y="274"/>
                </a:cxn>
                <a:cxn ang="0">
                  <a:pos x="49" y="256"/>
                </a:cxn>
                <a:cxn ang="0">
                  <a:pos x="82" y="219"/>
                </a:cxn>
                <a:cxn ang="0">
                  <a:pos x="115" y="166"/>
                </a:cxn>
                <a:cxn ang="0">
                  <a:pos x="99" y="148"/>
                </a:cxn>
                <a:cxn ang="0">
                  <a:pos x="99" y="111"/>
                </a:cxn>
                <a:cxn ang="0">
                  <a:pos x="115" y="93"/>
                </a:cxn>
                <a:cxn ang="0">
                  <a:pos x="115" y="74"/>
                </a:cxn>
                <a:cxn ang="0">
                  <a:pos x="131" y="55"/>
                </a:cxn>
                <a:cxn ang="0">
                  <a:pos x="147" y="37"/>
                </a:cxn>
                <a:cxn ang="0">
                  <a:pos x="164" y="18"/>
                </a:cxn>
                <a:cxn ang="0">
                  <a:pos x="197" y="18"/>
                </a:cxn>
                <a:cxn ang="0">
                  <a:pos x="213" y="0"/>
                </a:cxn>
              </a:cxnLst>
              <a:rect l="0" t="0" r="r" b="b"/>
              <a:pathLst>
                <a:path w="343" h="552">
                  <a:moveTo>
                    <a:pt x="229" y="0"/>
                  </a:moveTo>
                  <a:lnTo>
                    <a:pt x="229" y="18"/>
                  </a:lnTo>
                  <a:lnTo>
                    <a:pt x="245" y="18"/>
                  </a:lnTo>
                  <a:lnTo>
                    <a:pt x="245" y="37"/>
                  </a:lnTo>
                  <a:lnTo>
                    <a:pt x="262" y="37"/>
                  </a:lnTo>
                  <a:lnTo>
                    <a:pt x="262" y="55"/>
                  </a:lnTo>
                  <a:lnTo>
                    <a:pt x="278" y="55"/>
                  </a:lnTo>
                  <a:lnTo>
                    <a:pt x="278" y="74"/>
                  </a:lnTo>
                  <a:lnTo>
                    <a:pt x="295" y="74"/>
                  </a:lnTo>
                  <a:lnTo>
                    <a:pt x="295" y="93"/>
                  </a:lnTo>
                  <a:lnTo>
                    <a:pt x="311" y="93"/>
                  </a:lnTo>
                  <a:lnTo>
                    <a:pt x="311" y="111"/>
                  </a:lnTo>
                  <a:lnTo>
                    <a:pt x="311" y="129"/>
                  </a:lnTo>
                  <a:lnTo>
                    <a:pt x="327" y="129"/>
                  </a:lnTo>
                  <a:lnTo>
                    <a:pt x="327" y="148"/>
                  </a:lnTo>
                  <a:lnTo>
                    <a:pt x="327" y="129"/>
                  </a:lnTo>
                  <a:lnTo>
                    <a:pt x="327" y="148"/>
                  </a:lnTo>
                  <a:lnTo>
                    <a:pt x="327" y="166"/>
                  </a:lnTo>
                  <a:lnTo>
                    <a:pt x="327" y="185"/>
                  </a:lnTo>
                  <a:lnTo>
                    <a:pt x="327" y="200"/>
                  </a:lnTo>
                  <a:lnTo>
                    <a:pt x="327" y="219"/>
                  </a:lnTo>
                  <a:lnTo>
                    <a:pt x="343" y="219"/>
                  </a:lnTo>
                  <a:lnTo>
                    <a:pt x="327" y="219"/>
                  </a:lnTo>
                  <a:lnTo>
                    <a:pt x="343" y="219"/>
                  </a:lnTo>
                  <a:lnTo>
                    <a:pt x="327" y="219"/>
                  </a:lnTo>
                  <a:lnTo>
                    <a:pt x="343" y="219"/>
                  </a:lnTo>
                  <a:lnTo>
                    <a:pt x="327" y="237"/>
                  </a:lnTo>
                  <a:lnTo>
                    <a:pt x="343" y="237"/>
                  </a:lnTo>
                  <a:lnTo>
                    <a:pt x="343" y="256"/>
                  </a:lnTo>
                  <a:lnTo>
                    <a:pt x="327" y="256"/>
                  </a:lnTo>
                  <a:lnTo>
                    <a:pt x="327" y="274"/>
                  </a:lnTo>
                  <a:lnTo>
                    <a:pt x="327" y="293"/>
                  </a:lnTo>
                  <a:lnTo>
                    <a:pt x="327" y="311"/>
                  </a:lnTo>
                  <a:lnTo>
                    <a:pt x="327" y="330"/>
                  </a:lnTo>
                  <a:lnTo>
                    <a:pt x="343" y="330"/>
                  </a:lnTo>
                  <a:lnTo>
                    <a:pt x="327" y="330"/>
                  </a:lnTo>
                  <a:lnTo>
                    <a:pt x="343" y="330"/>
                  </a:lnTo>
                  <a:lnTo>
                    <a:pt x="327" y="330"/>
                  </a:lnTo>
                  <a:lnTo>
                    <a:pt x="343" y="330"/>
                  </a:lnTo>
                  <a:lnTo>
                    <a:pt x="343" y="348"/>
                  </a:lnTo>
                  <a:lnTo>
                    <a:pt x="343" y="367"/>
                  </a:lnTo>
                  <a:lnTo>
                    <a:pt x="311" y="404"/>
                  </a:lnTo>
                  <a:lnTo>
                    <a:pt x="213" y="552"/>
                  </a:lnTo>
                  <a:lnTo>
                    <a:pt x="66" y="385"/>
                  </a:lnTo>
                  <a:lnTo>
                    <a:pt x="17" y="311"/>
                  </a:lnTo>
                  <a:lnTo>
                    <a:pt x="0" y="311"/>
                  </a:lnTo>
                  <a:lnTo>
                    <a:pt x="0" y="293"/>
                  </a:lnTo>
                  <a:lnTo>
                    <a:pt x="17" y="293"/>
                  </a:lnTo>
                  <a:lnTo>
                    <a:pt x="33" y="293"/>
                  </a:lnTo>
                  <a:lnTo>
                    <a:pt x="49" y="293"/>
                  </a:lnTo>
                  <a:lnTo>
                    <a:pt x="66" y="293"/>
                  </a:lnTo>
                  <a:lnTo>
                    <a:pt x="66" y="274"/>
                  </a:lnTo>
                  <a:lnTo>
                    <a:pt x="66" y="256"/>
                  </a:lnTo>
                  <a:lnTo>
                    <a:pt x="49" y="256"/>
                  </a:lnTo>
                  <a:lnTo>
                    <a:pt x="66" y="237"/>
                  </a:lnTo>
                  <a:lnTo>
                    <a:pt x="82" y="219"/>
                  </a:lnTo>
                  <a:lnTo>
                    <a:pt x="115" y="185"/>
                  </a:lnTo>
                  <a:lnTo>
                    <a:pt x="115" y="166"/>
                  </a:lnTo>
                  <a:lnTo>
                    <a:pt x="115" y="148"/>
                  </a:lnTo>
                  <a:lnTo>
                    <a:pt x="99" y="148"/>
                  </a:lnTo>
                  <a:lnTo>
                    <a:pt x="99" y="129"/>
                  </a:lnTo>
                  <a:lnTo>
                    <a:pt x="99" y="111"/>
                  </a:lnTo>
                  <a:lnTo>
                    <a:pt x="99" y="93"/>
                  </a:lnTo>
                  <a:lnTo>
                    <a:pt x="115" y="93"/>
                  </a:lnTo>
                  <a:lnTo>
                    <a:pt x="99" y="74"/>
                  </a:lnTo>
                  <a:lnTo>
                    <a:pt x="115" y="74"/>
                  </a:lnTo>
                  <a:lnTo>
                    <a:pt x="115" y="55"/>
                  </a:lnTo>
                  <a:lnTo>
                    <a:pt x="131" y="55"/>
                  </a:lnTo>
                  <a:lnTo>
                    <a:pt x="131" y="37"/>
                  </a:lnTo>
                  <a:lnTo>
                    <a:pt x="147" y="37"/>
                  </a:lnTo>
                  <a:lnTo>
                    <a:pt x="164" y="37"/>
                  </a:lnTo>
                  <a:lnTo>
                    <a:pt x="164" y="18"/>
                  </a:lnTo>
                  <a:lnTo>
                    <a:pt x="180" y="18"/>
                  </a:lnTo>
                  <a:lnTo>
                    <a:pt x="197" y="18"/>
                  </a:lnTo>
                  <a:lnTo>
                    <a:pt x="197" y="0"/>
                  </a:lnTo>
                  <a:lnTo>
                    <a:pt x="213" y="0"/>
                  </a:lnTo>
                  <a:lnTo>
                    <a:pt x="229"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77" name="Group 20"/>
          <p:cNvGrpSpPr>
            <a:grpSpLocks/>
          </p:cNvGrpSpPr>
          <p:nvPr/>
        </p:nvGrpSpPr>
        <p:grpSpPr bwMode="auto">
          <a:xfrm>
            <a:off x="8312380" y="3492823"/>
            <a:ext cx="588704" cy="740259"/>
            <a:chOff x="6480" y="2199"/>
            <a:chExt cx="571" cy="718"/>
          </a:xfrm>
          <a:solidFill>
            <a:schemeClr val="accent5">
              <a:lumMod val="60000"/>
              <a:lumOff val="40000"/>
            </a:schemeClr>
          </a:solidFill>
        </p:grpSpPr>
        <p:sp>
          <p:nvSpPr>
            <p:cNvPr id="578" name="Freeform 22"/>
            <p:cNvSpPr>
              <a:spLocks/>
            </p:cNvSpPr>
            <p:nvPr/>
          </p:nvSpPr>
          <p:spPr bwMode="auto">
            <a:xfrm>
              <a:off x="6480" y="2199"/>
              <a:ext cx="571" cy="718"/>
            </a:xfrm>
            <a:custGeom>
              <a:avLst/>
              <a:gdLst/>
              <a:ahLst/>
              <a:cxnLst>
                <a:cxn ang="0">
                  <a:pos x="49" y="0"/>
                </a:cxn>
                <a:cxn ang="0">
                  <a:pos x="96" y="0"/>
                </a:cxn>
                <a:cxn ang="0">
                  <a:pos x="129" y="0"/>
                </a:cxn>
                <a:cxn ang="0">
                  <a:pos x="178" y="0"/>
                </a:cxn>
                <a:cxn ang="0">
                  <a:pos x="309" y="74"/>
                </a:cxn>
                <a:cxn ang="0">
                  <a:pos x="325" y="55"/>
                </a:cxn>
                <a:cxn ang="0">
                  <a:pos x="358" y="55"/>
                </a:cxn>
                <a:cxn ang="0">
                  <a:pos x="391" y="55"/>
                </a:cxn>
                <a:cxn ang="0">
                  <a:pos x="407" y="74"/>
                </a:cxn>
                <a:cxn ang="0">
                  <a:pos x="424" y="93"/>
                </a:cxn>
                <a:cxn ang="0">
                  <a:pos x="440" y="111"/>
                </a:cxn>
                <a:cxn ang="0">
                  <a:pos x="456" y="126"/>
                </a:cxn>
                <a:cxn ang="0">
                  <a:pos x="456" y="163"/>
                </a:cxn>
                <a:cxn ang="0">
                  <a:pos x="473" y="182"/>
                </a:cxn>
                <a:cxn ang="0">
                  <a:pos x="473" y="182"/>
                </a:cxn>
                <a:cxn ang="0">
                  <a:pos x="490" y="200"/>
                </a:cxn>
                <a:cxn ang="0">
                  <a:pos x="473" y="219"/>
                </a:cxn>
                <a:cxn ang="0">
                  <a:pos x="490" y="238"/>
                </a:cxn>
                <a:cxn ang="0">
                  <a:pos x="490" y="238"/>
                </a:cxn>
                <a:cxn ang="0">
                  <a:pos x="506" y="256"/>
                </a:cxn>
                <a:cxn ang="0">
                  <a:pos x="506" y="256"/>
                </a:cxn>
                <a:cxn ang="0">
                  <a:pos x="522" y="274"/>
                </a:cxn>
                <a:cxn ang="0">
                  <a:pos x="539" y="293"/>
                </a:cxn>
                <a:cxn ang="0">
                  <a:pos x="555" y="311"/>
                </a:cxn>
                <a:cxn ang="0">
                  <a:pos x="571" y="330"/>
                </a:cxn>
                <a:cxn ang="0">
                  <a:pos x="571" y="367"/>
                </a:cxn>
                <a:cxn ang="0">
                  <a:pos x="555" y="385"/>
                </a:cxn>
                <a:cxn ang="0">
                  <a:pos x="571" y="404"/>
                </a:cxn>
                <a:cxn ang="0">
                  <a:pos x="571" y="441"/>
                </a:cxn>
                <a:cxn ang="0">
                  <a:pos x="539" y="441"/>
                </a:cxn>
                <a:cxn ang="0">
                  <a:pos x="522" y="459"/>
                </a:cxn>
                <a:cxn ang="0">
                  <a:pos x="506" y="478"/>
                </a:cxn>
                <a:cxn ang="0">
                  <a:pos x="473" y="478"/>
                </a:cxn>
                <a:cxn ang="0">
                  <a:pos x="456" y="496"/>
                </a:cxn>
                <a:cxn ang="0">
                  <a:pos x="424" y="515"/>
                </a:cxn>
                <a:cxn ang="0">
                  <a:pos x="407" y="533"/>
                </a:cxn>
                <a:cxn ang="0">
                  <a:pos x="391" y="570"/>
                </a:cxn>
                <a:cxn ang="0">
                  <a:pos x="358" y="589"/>
                </a:cxn>
                <a:cxn ang="0">
                  <a:pos x="342" y="608"/>
                </a:cxn>
                <a:cxn ang="0">
                  <a:pos x="309" y="626"/>
                </a:cxn>
                <a:cxn ang="0">
                  <a:pos x="276" y="644"/>
                </a:cxn>
                <a:cxn ang="0">
                  <a:pos x="260" y="663"/>
                </a:cxn>
                <a:cxn ang="0">
                  <a:pos x="227" y="681"/>
                </a:cxn>
                <a:cxn ang="0">
                  <a:pos x="194" y="700"/>
                </a:cxn>
                <a:cxn ang="0">
                  <a:pos x="178" y="718"/>
                </a:cxn>
                <a:cxn ang="0">
                  <a:pos x="162" y="700"/>
                </a:cxn>
                <a:cxn ang="0">
                  <a:pos x="145" y="681"/>
                </a:cxn>
                <a:cxn ang="0">
                  <a:pos x="112" y="681"/>
                </a:cxn>
                <a:cxn ang="0">
                  <a:pos x="96" y="644"/>
                </a:cxn>
                <a:cxn ang="0">
                  <a:pos x="0" y="348"/>
                </a:cxn>
                <a:cxn ang="0">
                  <a:pos x="0" y="274"/>
                </a:cxn>
                <a:cxn ang="0">
                  <a:pos x="17" y="182"/>
                </a:cxn>
                <a:cxn ang="0">
                  <a:pos x="33" y="74"/>
                </a:cxn>
                <a:cxn ang="0">
                  <a:pos x="0" y="0"/>
                </a:cxn>
              </a:cxnLst>
              <a:rect l="0" t="0" r="r" b="b"/>
              <a:pathLst>
                <a:path w="571" h="718">
                  <a:moveTo>
                    <a:pt x="0" y="0"/>
                  </a:moveTo>
                  <a:lnTo>
                    <a:pt x="49" y="0"/>
                  </a:lnTo>
                  <a:lnTo>
                    <a:pt x="66" y="0"/>
                  </a:lnTo>
                  <a:lnTo>
                    <a:pt x="96" y="0"/>
                  </a:lnTo>
                  <a:lnTo>
                    <a:pt x="112" y="0"/>
                  </a:lnTo>
                  <a:lnTo>
                    <a:pt x="129" y="0"/>
                  </a:lnTo>
                  <a:lnTo>
                    <a:pt x="162" y="0"/>
                  </a:lnTo>
                  <a:lnTo>
                    <a:pt x="178" y="0"/>
                  </a:lnTo>
                  <a:lnTo>
                    <a:pt x="309" y="93"/>
                  </a:lnTo>
                  <a:lnTo>
                    <a:pt x="309" y="74"/>
                  </a:lnTo>
                  <a:lnTo>
                    <a:pt x="309" y="55"/>
                  </a:lnTo>
                  <a:lnTo>
                    <a:pt x="325" y="55"/>
                  </a:lnTo>
                  <a:lnTo>
                    <a:pt x="342" y="55"/>
                  </a:lnTo>
                  <a:lnTo>
                    <a:pt x="358" y="55"/>
                  </a:lnTo>
                  <a:lnTo>
                    <a:pt x="374" y="55"/>
                  </a:lnTo>
                  <a:lnTo>
                    <a:pt x="391" y="55"/>
                  </a:lnTo>
                  <a:lnTo>
                    <a:pt x="407" y="55"/>
                  </a:lnTo>
                  <a:lnTo>
                    <a:pt x="407" y="74"/>
                  </a:lnTo>
                  <a:lnTo>
                    <a:pt x="407" y="93"/>
                  </a:lnTo>
                  <a:lnTo>
                    <a:pt x="424" y="93"/>
                  </a:lnTo>
                  <a:lnTo>
                    <a:pt x="440" y="93"/>
                  </a:lnTo>
                  <a:lnTo>
                    <a:pt x="440" y="111"/>
                  </a:lnTo>
                  <a:lnTo>
                    <a:pt x="456" y="111"/>
                  </a:lnTo>
                  <a:lnTo>
                    <a:pt x="456" y="126"/>
                  </a:lnTo>
                  <a:lnTo>
                    <a:pt x="456" y="145"/>
                  </a:lnTo>
                  <a:lnTo>
                    <a:pt x="456" y="163"/>
                  </a:lnTo>
                  <a:lnTo>
                    <a:pt x="473" y="163"/>
                  </a:lnTo>
                  <a:lnTo>
                    <a:pt x="473" y="182"/>
                  </a:lnTo>
                  <a:lnTo>
                    <a:pt x="490" y="182"/>
                  </a:lnTo>
                  <a:lnTo>
                    <a:pt x="473" y="182"/>
                  </a:lnTo>
                  <a:lnTo>
                    <a:pt x="490" y="182"/>
                  </a:lnTo>
                  <a:lnTo>
                    <a:pt x="490" y="200"/>
                  </a:lnTo>
                  <a:lnTo>
                    <a:pt x="473" y="200"/>
                  </a:lnTo>
                  <a:lnTo>
                    <a:pt x="473" y="219"/>
                  </a:lnTo>
                  <a:lnTo>
                    <a:pt x="490" y="219"/>
                  </a:lnTo>
                  <a:lnTo>
                    <a:pt x="490" y="238"/>
                  </a:lnTo>
                  <a:lnTo>
                    <a:pt x="506" y="238"/>
                  </a:lnTo>
                  <a:lnTo>
                    <a:pt x="490" y="238"/>
                  </a:lnTo>
                  <a:lnTo>
                    <a:pt x="506" y="238"/>
                  </a:lnTo>
                  <a:lnTo>
                    <a:pt x="506" y="256"/>
                  </a:lnTo>
                  <a:lnTo>
                    <a:pt x="522" y="256"/>
                  </a:lnTo>
                  <a:lnTo>
                    <a:pt x="506" y="256"/>
                  </a:lnTo>
                  <a:lnTo>
                    <a:pt x="522" y="256"/>
                  </a:lnTo>
                  <a:lnTo>
                    <a:pt x="522" y="274"/>
                  </a:lnTo>
                  <a:lnTo>
                    <a:pt x="539" y="274"/>
                  </a:lnTo>
                  <a:lnTo>
                    <a:pt x="539" y="293"/>
                  </a:lnTo>
                  <a:lnTo>
                    <a:pt x="555" y="293"/>
                  </a:lnTo>
                  <a:lnTo>
                    <a:pt x="555" y="311"/>
                  </a:lnTo>
                  <a:lnTo>
                    <a:pt x="555" y="330"/>
                  </a:lnTo>
                  <a:lnTo>
                    <a:pt x="571" y="330"/>
                  </a:lnTo>
                  <a:lnTo>
                    <a:pt x="571" y="348"/>
                  </a:lnTo>
                  <a:lnTo>
                    <a:pt x="571" y="367"/>
                  </a:lnTo>
                  <a:lnTo>
                    <a:pt x="571" y="385"/>
                  </a:lnTo>
                  <a:lnTo>
                    <a:pt x="555" y="385"/>
                  </a:lnTo>
                  <a:lnTo>
                    <a:pt x="555" y="404"/>
                  </a:lnTo>
                  <a:lnTo>
                    <a:pt x="571" y="404"/>
                  </a:lnTo>
                  <a:lnTo>
                    <a:pt x="571" y="423"/>
                  </a:lnTo>
                  <a:lnTo>
                    <a:pt x="571" y="441"/>
                  </a:lnTo>
                  <a:lnTo>
                    <a:pt x="555" y="441"/>
                  </a:lnTo>
                  <a:lnTo>
                    <a:pt x="539" y="441"/>
                  </a:lnTo>
                  <a:lnTo>
                    <a:pt x="539" y="459"/>
                  </a:lnTo>
                  <a:lnTo>
                    <a:pt x="522" y="459"/>
                  </a:lnTo>
                  <a:lnTo>
                    <a:pt x="506" y="459"/>
                  </a:lnTo>
                  <a:lnTo>
                    <a:pt x="506" y="478"/>
                  </a:lnTo>
                  <a:lnTo>
                    <a:pt x="490" y="478"/>
                  </a:lnTo>
                  <a:lnTo>
                    <a:pt x="473" y="478"/>
                  </a:lnTo>
                  <a:lnTo>
                    <a:pt x="473" y="496"/>
                  </a:lnTo>
                  <a:lnTo>
                    <a:pt x="456" y="496"/>
                  </a:lnTo>
                  <a:lnTo>
                    <a:pt x="440" y="515"/>
                  </a:lnTo>
                  <a:lnTo>
                    <a:pt x="424" y="515"/>
                  </a:lnTo>
                  <a:lnTo>
                    <a:pt x="424" y="533"/>
                  </a:lnTo>
                  <a:lnTo>
                    <a:pt x="407" y="533"/>
                  </a:lnTo>
                  <a:lnTo>
                    <a:pt x="391" y="552"/>
                  </a:lnTo>
                  <a:lnTo>
                    <a:pt x="391" y="570"/>
                  </a:lnTo>
                  <a:lnTo>
                    <a:pt x="374" y="570"/>
                  </a:lnTo>
                  <a:lnTo>
                    <a:pt x="358" y="589"/>
                  </a:lnTo>
                  <a:lnTo>
                    <a:pt x="342" y="589"/>
                  </a:lnTo>
                  <a:lnTo>
                    <a:pt x="342" y="608"/>
                  </a:lnTo>
                  <a:lnTo>
                    <a:pt x="325" y="608"/>
                  </a:lnTo>
                  <a:lnTo>
                    <a:pt x="309" y="626"/>
                  </a:lnTo>
                  <a:lnTo>
                    <a:pt x="293" y="626"/>
                  </a:lnTo>
                  <a:lnTo>
                    <a:pt x="276" y="644"/>
                  </a:lnTo>
                  <a:lnTo>
                    <a:pt x="260" y="644"/>
                  </a:lnTo>
                  <a:lnTo>
                    <a:pt x="260" y="663"/>
                  </a:lnTo>
                  <a:lnTo>
                    <a:pt x="243" y="663"/>
                  </a:lnTo>
                  <a:lnTo>
                    <a:pt x="227" y="681"/>
                  </a:lnTo>
                  <a:lnTo>
                    <a:pt x="194" y="681"/>
                  </a:lnTo>
                  <a:lnTo>
                    <a:pt x="194" y="700"/>
                  </a:lnTo>
                  <a:lnTo>
                    <a:pt x="178" y="700"/>
                  </a:lnTo>
                  <a:lnTo>
                    <a:pt x="178" y="718"/>
                  </a:lnTo>
                  <a:lnTo>
                    <a:pt x="162" y="718"/>
                  </a:lnTo>
                  <a:lnTo>
                    <a:pt x="162" y="700"/>
                  </a:lnTo>
                  <a:lnTo>
                    <a:pt x="145" y="700"/>
                  </a:lnTo>
                  <a:lnTo>
                    <a:pt x="145" y="681"/>
                  </a:lnTo>
                  <a:lnTo>
                    <a:pt x="129" y="681"/>
                  </a:lnTo>
                  <a:lnTo>
                    <a:pt x="112" y="681"/>
                  </a:lnTo>
                  <a:lnTo>
                    <a:pt x="112" y="663"/>
                  </a:lnTo>
                  <a:lnTo>
                    <a:pt x="96" y="644"/>
                  </a:lnTo>
                  <a:lnTo>
                    <a:pt x="66" y="515"/>
                  </a:lnTo>
                  <a:lnTo>
                    <a:pt x="0" y="348"/>
                  </a:lnTo>
                  <a:lnTo>
                    <a:pt x="0" y="330"/>
                  </a:lnTo>
                  <a:lnTo>
                    <a:pt x="0" y="274"/>
                  </a:lnTo>
                  <a:lnTo>
                    <a:pt x="17" y="238"/>
                  </a:lnTo>
                  <a:lnTo>
                    <a:pt x="17" y="182"/>
                  </a:lnTo>
                  <a:lnTo>
                    <a:pt x="17" y="126"/>
                  </a:lnTo>
                  <a:lnTo>
                    <a:pt x="33" y="74"/>
                  </a:lnTo>
                  <a:lnTo>
                    <a:pt x="17" y="3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9" name="Freeform 21"/>
            <p:cNvSpPr>
              <a:spLocks/>
            </p:cNvSpPr>
            <p:nvPr/>
          </p:nvSpPr>
          <p:spPr bwMode="auto">
            <a:xfrm>
              <a:off x="6480" y="2199"/>
              <a:ext cx="571" cy="718"/>
            </a:xfrm>
            <a:custGeom>
              <a:avLst/>
              <a:gdLst/>
              <a:ahLst/>
              <a:cxnLst>
                <a:cxn ang="0">
                  <a:pos x="49" y="0"/>
                </a:cxn>
                <a:cxn ang="0">
                  <a:pos x="96" y="0"/>
                </a:cxn>
                <a:cxn ang="0">
                  <a:pos x="129" y="0"/>
                </a:cxn>
                <a:cxn ang="0">
                  <a:pos x="178" y="0"/>
                </a:cxn>
                <a:cxn ang="0">
                  <a:pos x="309" y="74"/>
                </a:cxn>
                <a:cxn ang="0">
                  <a:pos x="325" y="55"/>
                </a:cxn>
                <a:cxn ang="0">
                  <a:pos x="358" y="55"/>
                </a:cxn>
                <a:cxn ang="0">
                  <a:pos x="391" y="55"/>
                </a:cxn>
                <a:cxn ang="0">
                  <a:pos x="407" y="74"/>
                </a:cxn>
                <a:cxn ang="0">
                  <a:pos x="424" y="93"/>
                </a:cxn>
                <a:cxn ang="0">
                  <a:pos x="440" y="111"/>
                </a:cxn>
                <a:cxn ang="0">
                  <a:pos x="456" y="126"/>
                </a:cxn>
                <a:cxn ang="0">
                  <a:pos x="456" y="163"/>
                </a:cxn>
                <a:cxn ang="0">
                  <a:pos x="473" y="182"/>
                </a:cxn>
                <a:cxn ang="0">
                  <a:pos x="473" y="182"/>
                </a:cxn>
                <a:cxn ang="0">
                  <a:pos x="490" y="200"/>
                </a:cxn>
                <a:cxn ang="0">
                  <a:pos x="473" y="219"/>
                </a:cxn>
                <a:cxn ang="0">
                  <a:pos x="490" y="238"/>
                </a:cxn>
                <a:cxn ang="0">
                  <a:pos x="490" y="238"/>
                </a:cxn>
                <a:cxn ang="0">
                  <a:pos x="506" y="256"/>
                </a:cxn>
                <a:cxn ang="0">
                  <a:pos x="506" y="256"/>
                </a:cxn>
                <a:cxn ang="0">
                  <a:pos x="522" y="274"/>
                </a:cxn>
                <a:cxn ang="0">
                  <a:pos x="539" y="293"/>
                </a:cxn>
                <a:cxn ang="0">
                  <a:pos x="555" y="311"/>
                </a:cxn>
                <a:cxn ang="0">
                  <a:pos x="571" y="330"/>
                </a:cxn>
                <a:cxn ang="0">
                  <a:pos x="571" y="367"/>
                </a:cxn>
                <a:cxn ang="0">
                  <a:pos x="555" y="385"/>
                </a:cxn>
                <a:cxn ang="0">
                  <a:pos x="571" y="404"/>
                </a:cxn>
                <a:cxn ang="0">
                  <a:pos x="571" y="441"/>
                </a:cxn>
                <a:cxn ang="0">
                  <a:pos x="539" y="441"/>
                </a:cxn>
                <a:cxn ang="0">
                  <a:pos x="522" y="459"/>
                </a:cxn>
                <a:cxn ang="0">
                  <a:pos x="506" y="478"/>
                </a:cxn>
                <a:cxn ang="0">
                  <a:pos x="473" y="478"/>
                </a:cxn>
                <a:cxn ang="0">
                  <a:pos x="456" y="496"/>
                </a:cxn>
                <a:cxn ang="0">
                  <a:pos x="424" y="515"/>
                </a:cxn>
                <a:cxn ang="0">
                  <a:pos x="407" y="533"/>
                </a:cxn>
                <a:cxn ang="0">
                  <a:pos x="391" y="570"/>
                </a:cxn>
                <a:cxn ang="0">
                  <a:pos x="358" y="589"/>
                </a:cxn>
                <a:cxn ang="0">
                  <a:pos x="342" y="608"/>
                </a:cxn>
                <a:cxn ang="0">
                  <a:pos x="309" y="626"/>
                </a:cxn>
                <a:cxn ang="0">
                  <a:pos x="276" y="644"/>
                </a:cxn>
                <a:cxn ang="0">
                  <a:pos x="260" y="663"/>
                </a:cxn>
                <a:cxn ang="0">
                  <a:pos x="227" y="681"/>
                </a:cxn>
                <a:cxn ang="0">
                  <a:pos x="194" y="700"/>
                </a:cxn>
                <a:cxn ang="0">
                  <a:pos x="178" y="718"/>
                </a:cxn>
                <a:cxn ang="0">
                  <a:pos x="162" y="700"/>
                </a:cxn>
                <a:cxn ang="0">
                  <a:pos x="145" y="681"/>
                </a:cxn>
                <a:cxn ang="0">
                  <a:pos x="112" y="681"/>
                </a:cxn>
                <a:cxn ang="0">
                  <a:pos x="96" y="644"/>
                </a:cxn>
                <a:cxn ang="0">
                  <a:pos x="0" y="348"/>
                </a:cxn>
                <a:cxn ang="0">
                  <a:pos x="0" y="274"/>
                </a:cxn>
                <a:cxn ang="0">
                  <a:pos x="17" y="182"/>
                </a:cxn>
                <a:cxn ang="0">
                  <a:pos x="33" y="74"/>
                </a:cxn>
                <a:cxn ang="0">
                  <a:pos x="0" y="0"/>
                </a:cxn>
              </a:cxnLst>
              <a:rect l="0" t="0" r="r" b="b"/>
              <a:pathLst>
                <a:path w="571" h="718">
                  <a:moveTo>
                    <a:pt x="0" y="0"/>
                  </a:moveTo>
                  <a:lnTo>
                    <a:pt x="49" y="0"/>
                  </a:lnTo>
                  <a:lnTo>
                    <a:pt x="66" y="0"/>
                  </a:lnTo>
                  <a:lnTo>
                    <a:pt x="96" y="0"/>
                  </a:lnTo>
                  <a:lnTo>
                    <a:pt x="112" y="0"/>
                  </a:lnTo>
                  <a:lnTo>
                    <a:pt x="129" y="0"/>
                  </a:lnTo>
                  <a:lnTo>
                    <a:pt x="162" y="0"/>
                  </a:lnTo>
                  <a:lnTo>
                    <a:pt x="178" y="0"/>
                  </a:lnTo>
                  <a:lnTo>
                    <a:pt x="309" y="93"/>
                  </a:lnTo>
                  <a:lnTo>
                    <a:pt x="309" y="74"/>
                  </a:lnTo>
                  <a:lnTo>
                    <a:pt x="309" y="55"/>
                  </a:lnTo>
                  <a:lnTo>
                    <a:pt x="325" y="55"/>
                  </a:lnTo>
                  <a:lnTo>
                    <a:pt x="342" y="55"/>
                  </a:lnTo>
                  <a:lnTo>
                    <a:pt x="358" y="55"/>
                  </a:lnTo>
                  <a:lnTo>
                    <a:pt x="374" y="55"/>
                  </a:lnTo>
                  <a:lnTo>
                    <a:pt x="391" y="55"/>
                  </a:lnTo>
                  <a:lnTo>
                    <a:pt x="407" y="55"/>
                  </a:lnTo>
                  <a:lnTo>
                    <a:pt x="407" y="74"/>
                  </a:lnTo>
                  <a:lnTo>
                    <a:pt x="407" y="93"/>
                  </a:lnTo>
                  <a:lnTo>
                    <a:pt x="424" y="93"/>
                  </a:lnTo>
                  <a:lnTo>
                    <a:pt x="440" y="93"/>
                  </a:lnTo>
                  <a:lnTo>
                    <a:pt x="440" y="111"/>
                  </a:lnTo>
                  <a:lnTo>
                    <a:pt x="456" y="111"/>
                  </a:lnTo>
                  <a:lnTo>
                    <a:pt x="456" y="126"/>
                  </a:lnTo>
                  <a:lnTo>
                    <a:pt x="456" y="145"/>
                  </a:lnTo>
                  <a:lnTo>
                    <a:pt x="456" y="163"/>
                  </a:lnTo>
                  <a:lnTo>
                    <a:pt x="473" y="163"/>
                  </a:lnTo>
                  <a:lnTo>
                    <a:pt x="473" y="182"/>
                  </a:lnTo>
                  <a:lnTo>
                    <a:pt x="490" y="182"/>
                  </a:lnTo>
                  <a:lnTo>
                    <a:pt x="473" y="182"/>
                  </a:lnTo>
                  <a:lnTo>
                    <a:pt x="490" y="182"/>
                  </a:lnTo>
                  <a:lnTo>
                    <a:pt x="490" y="200"/>
                  </a:lnTo>
                  <a:lnTo>
                    <a:pt x="473" y="200"/>
                  </a:lnTo>
                  <a:lnTo>
                    <a:pt x="473" y="219"/>
                  </a:lnTo>
                  <a:lnTo>
                    <a:pt x="490" y="219"/>
                  </a:lnTo>
                  <a:lnTo>
                    <a:pt x="490" y="238"/>
                  </a:lnTo>
                  <a:lnTo>
                    <a:pt x="506" y="238"/>
                  </a:lnTo>
                  <a:lnTo>
                    <a:pt x="490" y="238"/>
                  </a:lnTo>
                  <a:lnTo>
                    <a:pt x="506" y="238"/>
                  </a:lnTo>
                  <a:lnTo>
                    <a:pt x="506" y="256"/>
                  </a:lnTo>
                  <a:lnTo>
                    <a:pt x="522" y="256"/>
                  </a:lnTo>
                  <a:lnTo>
                    <a:pt x="506" y="256"/>
                  </a:lnTo>
                  <a:lnTo>
                    <a:pt x="522" y="256"/>
                  </a:lnTo>
                  <a:lnTo>
                    <a:pt x="522" y="274"/>
                  </a:lnTo>
                  <a:lnTo>
                    <a:pt x="539" y="274"/>
                  </a:lnTo>
                  <a:lnTo>
                    <a:pt x="539" y="293"/>
                  </a:lnTo>
                  <a:lnTo>
                    <a:pt x="555" y="293"/>
                  </a:lnTo>
                  <a:lnTo>
                    <a:pt x="555" y="311"/>
                  </a:lnTo>
                  <a:lnTo>
                    <a:pt x="555" y="330"/>
                  </a:lnTo>
                  <a:lnTo>
                    <a:pt x="571" y="330"/>
                  </a:lnTo>
                  <a:lnTo>
                    <a:pt x="571" y="348"/>
                  </a:lnTo>
                  <a:lnTo>
                    <a:pt x="571" y="367"/>
                  </a:lnTo>
                  <a:lnTo>
                    <a:pt x="571" y="385"/>
                  </a:lnTo>
                  <a:lnTo>
                    <a:pt x="555" y="385"/>
                  </a:lnTo>
                  <a:lnTo>
                    <a:pt x="555" y="404"/>
                  </a:lnTo>
                  <a:lnTo>
                    <a:pt x="571" y="404"/>
                  </a:lnTo>
                  <a:lnTo>
                    <a:pt x="571" y="423"/>
                  </a:lnTo>
                  <a:lnTo>
                    <a:pt x="571" y="441"/>
                  </a:lnTo>
                  <a:lnTo>
                    <a:pt x="555" y="441"/>
                  </a:lnTo>
                  <a:lnTo>
                    <a:pt x="539" y="441"/>
                  </a:lnTo>
                  <a:lnTo>
                    <a:pt x="539" y="459"/>
                  </a:lnTo>
                  <a:lnTo>
                    <a:pt x="522" y="459"/>
                  </a:lnTo>
                  <a:lnTo>
                    <a:pt x="506" y="459"/>
                  </a:lnTo>
                  <a:lnTo>
                    <a:pt x="506" y="478"/>
                  </a:lnTo>
                  <a:lnTo>
                    <a:pt x="490" y="478"/>
                  </a:lnTo>
                  <a:lnTo>
                    <a:pt x="473" y="478"/>
                  </a:lnTo>
                  <a:lnTo>
                    <a:pt x="473" y="496"/>
                  </a:lnTo>
                  <a:lnTo>
                    <a:pt x="456" y="496"/>
                  </a:lnTo>
                  <a:lnTo>
                    <a:pt x="440" y="515"/>
                  </a:lnTo>
                  <a:lnTo>
                    <a:pt x="424" y="515"/>
                  </a:lnTo>
                  <a:lnTo>
                    <a:pt x="424" y="533"/>
                  </a:lnTo>
                  <a:lnTo>
                    <a:pt x="407" y="533"/>
                  </a:lnTo>
                  <a:lnTo>
                    <a:pt x="391" y="552"/>
                  </a:lnTo>
                  <a:lnTo>
                    <a:pt x="391" y="570"/>
                  </a:lnTo>
                  <a:lnTo>
                    <a:pt x="374" y="570"/>
                  </a:lnTo>
                  <a:lnTo>
                    <a:pt x="358" y="589"/>
                  </a:lnTo>
                  <a:lnTo>
                    <a:pt x="342" y="589"/>
                  </a:lnTo>
                  <a:lnTo>
                    <a:pt x="342" y="608"/>
                  </a:lnTo>
                  <a:lnTo>
                    <a:pt x="325" y="608"/>
                  </a:lnTo>
                  <a:lnTo>
                    <a:pt x="309" y="626"/>
                  </a:lnTo>
                  <a:lnTo>
                    <a:pt x="293" y="626"/>
                  </a:lnTo>
                  <a:lnTo>
                    <a:pt x="276" y="644"/>
                  </a:lnTo>
                  <a:lnTo>
                    <a:pt x="260" y="644"/>
                  </a:lnTo>
                  <a:lnTo>
                    <a:pt x="260" y="663"/>
                  </a:lnTo>
                  <a:lnTo>
                    <a:pt x="243" y="663"/>
                  </a:lnTo>
                  <a:lnTo>
                    <a:pt x="227" y="681"/>
                  </a:lnTo>
                  <a:lnTo>
                    <a:pt x="194" y="681"/>
                  </a:lnTo>
                  <a:lnTo>
                    <a:pt x="194" y="700"/>
                  </a:lnTo>
                  <a:lnTo>
                    <a:pt x="178" y="700"/>
                  </a:lnTo>
                  <a:lnTo>
                    <a:pt x="178" y="718"/>
                  </a:lnTo>
                  <a:lnTo>
                    <a:pt x="162" y="718"/>
                  </a:lnTo>
                  <a:lnTo>
                    <a:pt x="162" y="700"/>
                  </a:lnTo>
                  <a:lnTo>
                    <a:pt x="145" y="700"/>
                  </a:lnTo>
                  <a:lnTo>
                    <a:pt x="145" y="681"/>
                  </a:lnTo>
                  <a:lnTo>
                    <a:pt x="129" y="681"/>
                  </a:lnTo>
                  <a:lnTo>
                    <a:pt x="112" y="681"/>
                  </a:lnTo>
                  <a:lnTo>
                    <a:pt x="112" y="663"/>
                  </a:lnTo>
                  <a:lnTo>
                    <a:pt x="96" y="644"/>
                  </a:lnTo>
                  <a:lnTo>
                    <a:pt x="66" y="515"/>
                  </a:lnTo>
                  <a:lnTo>
                    <a:pt x="0" y="348"/>
                  </a:lnTo>
                  <a:lnTo>
                    <a:pt x="0" y="330"/>
                  </a:lnTo>
                  <a:lnTo>
                    <a:pt x="0" y="274"/>
                  </a:lnTo>
                  <a:lnTo>
                    <a:pt x="17" y="238"/>
                  </a:lnTo>
                  <a:lnTo>
                    <a:pt x="17" y="182"/>
                  </a:lnTo>
                  <a:lnTo>
                    <a:pt x="17" y="126"/>
                  </a:lnTo>
                  <a:lnTo>
                    <a:pt x="33" y="74"/>
                  </a:lnTo>
                  <a:lnTo>
                    <a:pt x="17" y="37"/>
                  </a:lnTo>
                  <a:lnTo>
                    <a:pt x="0"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80" name="Group 17"/>
          <p:cNvGrpSpPr>
            <a:grpSpLocks/>
          </p:cNvGrpSpPr>
          <p:nvPr/>
        </p:nvGrpSpPr>
        <p:grpSpPr bwMode="auto">
          <a:xfrm>
            <a:off x="6513277" y="3530969"/>
            <a:ext cx="671184" cy="910374"/>
            <a:chOff x="4735" y="2236"/>
            <a:chExt cx="651" cy="883"/>
          </a:xfrm>
          <a:solidFill>
            <a:schemeClr val="accent5">
              <a:lumMod val="60000"/>
              <a:lumOff val="40000"/>
            </a:schemeClr>
          </a:solidFill>
        </p:grpSpPr>
        <p:sp>
          <p:nvSpPr>
            <p:cNvPr id="581" name="Freeform 19"/>
            <p:cNvSpPr>
              <a:spLocks/>
            </p:cNvSpPr>
            <p:nvPr/>
          </p:nvSpPr>
          <p:spPr bwMode="auto">
            <a:xfrm>
              <a:off x="4735" y="2236"/>
              <a:ext cx="651" cy="883"/>
            </a:xfrm>
            <a:custGeom>
              <a:avLst/>
              <a:gdLst/>
              <a:ahLst/>
              <a:cxnLst>
                <a:cxn ang="0">
                  <a:pos x="455" y="37"/>
                </a:cxn>
                <a:cxn ang="0">
                  <a:pos x="488" y="55"/>
                </a:cxn>
                <a:cxn ang="0">
                  <a:pos x="504" y="74"/>
                </a:cxn>
                <a:cxn ang="0">
                  <a:pos x="520" y="89"/>
                </a:cxn>
                <a:cxn ang="0">
                  <a:pos x="537" y="108"/>
                </a:cxn>
                <a:cxn ang="0">
                  <a:pos x="520" y="126"/>
                </a:cxn>
                <a:cxn ang="0">
                  <a:pos x="537" y="144"/>
                </a:cxn>
                <a:cxn ang="0">
                  <a:pos x="553" y="163"/>
                </a:cxn>
                <a:cxn ang="0">
                  <a:pos x="569" y="200"/>
                </a:cxn>
                <a:cxn ang="0">
                  <a:pos x="569" y="200"/>
                </a:cxn>
                <a:cxn ang="0">
                  <a:pos x="586" y="218"/>
                </a:cxn>
                <a:cxn ang="0">
                  <a:pos x="586" y="255"/>
                </a:cxn>
                <a:cxn ang="0">
                  <a:pos x="602" y="274"/>
                </a:cxn>
                <a:cxn ang="0">
                  <a:pos x="602" y="311"/>
                </a:cxn>
                <a:cxn ang="0">
                  <a:pos x="619" y="329"/>
                </a:cxn>
                <a:cxn ang="0">
                  <a:pos x="619" y="329"/>
                </a:cxn>
                <a:cxn ang="0">
                  <a:pos x="635" y="348"/>
                </a:cxn>
                <a:cxn ang="0">
                  <a:pos x="651" y="366"/>
                </a:cxn>
                <a:cxn ang="0">
                  <a:pos x="635" y="385"/>
                </a:cxn>
                <a:cxn ang="0">
                  <a:pos x="635" y="385"/>
                </a:cxn>
                <a:cxn ang="0">
                  <a:pos x="635" y="421"/>
                </a:cxn>
                <a:cxn ang="0">
                  <a:pos x="619" y="440"/>
                </a:cxn>
                <a:cxn ang="0">
                  <a:pos x="619" y="477"/>
                </a:cxn>
                <a:cxn ang="0">
                  <a:pos x="602" y="495"/>
                </a:cxn>
                <a:cxn ang="0">
                  <a:pos x="602" y="495"/>
                </a:cxn>
                <a:cxn ang="0">
                  <a:pos x="602" y="495"/>
                </a:cxn>
                <a:cxn ang="0">
                  <a:pos x="602" y="532"/>
                </a:cxn>
                <a:cxn ang="0">
                  <a:pos x="602" y="569"/>
                </a:cxn>
                <a:cxn ang="0">
                  <a:pos x="602" y="606"/>
                </a:cxn>
                <a:cxn ang="0">
                  <a:pos x="586" y="625"/>
                </a:cxn>
                <a:cxn ang="0">
                  <a:pos x="569" y="643"/>
                </a:cxn>
                <a:cxn ang="0">
                  <a:pos x="553" y="662"/>
                </a:cxn>
                <a:cxn ang="0">
                  <a:pos x="537" y="662"/>
                </a:cxn>
                <a:cxn ang="0">
                  <a:pos x="520" y="680"/>
                </a:cxn>
                <a:cxn ang="0">
                  <a:pos x="488" y="680"/>
                </a:cxn>
                <a:cxn ang="0">
                  <a:pos x="488" y="717"/>
                </a:cxn>
                <a:cxn ang="0">
                  <a:pos x="488" y="754"/>
                </a:cxn>
                <a:cxn ang="0">
                  <a:pos x="488" y="754"/>
                </a:cxn>
                <a:cxn ang="0">
                  <a:pos x="455" y="754"/>
                </a:cxn>
                <a:cxn ang="0">
                  <a:pos x="439" y="772"/>
                </a:cxn>
                <a:cxn ang="0">
                  <a:pos x="455" y="791"/>
                </a:cxn>
                <a:cxn ang="0">
                  <a:pos x="439" y="809"/>
                </a:cxn>
                <a:cxn ang="0">
                  <a:pos x="439" y="809"/>
                </a:cxn>
                <a:cxn ang="0">
                  <a:pos x="439" y="809"/>
                </a:cxn>
                <a:cxn ang="0">
                  <a:pos x="422" y="828"/>
                </a:cxn>
                <a:cxn ang="0">
                  <a:pos x="422" y="865"/>
                </a:cxn>
                <a:cxn ang="0">
                  <a:pos x="389" y="865"/>
                </a:cxn>
                <a:cxn ang="0">
                  <a:pos x="262" y="736"/>
                </a:cxn>
                <a:cxn ang="0">
                  <a:pos x="163" y="606"/>
                </a:cxn>
                <a:cxn ang="0">
                  <a:pos x="49" y="495"/>
                </a:cxn>
                <a:cxn ang="0">
                  <a:pos x="33" y="458"/>
                </a:cxn>
                <a:cxn ang="0">
                  <a:pos x="0" y="440"/>
                </a:cxn>
                <a:cxn ang="0">
                  <a:pos x="131" y="255"/>
                </a:cxn>
                <a:cxn ang="0">
                  <a:pos x="131" y="218"/>
                </a:cxn>
                <a:cxn ang="0">
                  <a:pos x="131" y="218"/>
                </a:cxn>
                <a:cxn ang="0">
                  <a:pos x="131" y="218"/>
                </a:cxn>
                <a:cxn ang="0">
                  <a:pos x="114" y="200"/>
                </a:cxn>
                <a:cxn ang="0">
                  <a:pos x="114" y="163"/>
                </a:cxn>
                <a:cxn ang="0">
                  <a:pos x="422" y="0"/>
                </a:cxn>
              </a:cxnLst>
              <a:rect l="0" t="0" r="r" b="b"/>
              <a:pathLst>
                <a:path w="651" h="883">
                  <a:moveTo>
                    <a:pt x="422" y="0"/>
                  </a:moveTo>
                  <a:lnTo>
                    <a:pt x="455" y="37"/>
                  </a:lnTo>
                  <a:lnTo>
                    <a:pt x="471" y="37"/>
                  </a:lnTo>
                  <a:lnTo>
                    <a:pt x="488" y="55"/>
                  </a:lnTo>
                  <a:lnTo>
                    <a:pt x="504" y="55"/>
                  </a:lnTo>
                  <a:lnTo>
                    <a:pt x="504" y="74"/>
                  </a:lnTo>
                  <a:lnTo>
                    <a:pt x="520" y="74"/>
                  </a:lnTo>
                  <a:lnTo>
                    <a:pt x="520" y="89"/>
                  </a:lnTo>
                  <a:lnTo>
                    <a:pt x="537" y="89"/>
                  </a:lnTo>
                  <a:lnTo>
                    <a:pt x="537" y="108"/>
                  </a:lnTo>
                  <a:lnTo>
                    <a:pt x="537" y="126"/>
                  </a:lnTo>
                  <a:lnTo>
                    <a:pt x="520" y="126"/>
                  </a:lnTo>
                  <a:lnTo>
                    <a:pt x="537" y="126"/>
                  </a:lnTo>
                  <a:lnTo>
                    <a:pt x="537" y="144"/>
                  </a:lnTo>
                  <a:lnTo>
                    <a:pt x="537" y="163"/>
                  </a:lnTo>
                  <a:lnTo>
                    <a:pt x="553" y="163"/>
                  </a:lnTo>
                  <a:lnTo>
                    <a:pt x="553" y="181"/>
                  </a:lnTo>
                  <a:lnTo>
                    <a:pt x="569" y="200"/>
                  </a:lnTo>
                  <a:lnTo>
                    <a:pt x="569" y="181"/>
                  </a:lnTo>
                  <a:lnTo>
                    <a:pt x="569" y="200"/>
                  </a:lnTo>
                  <a:lnTo>
                    <a:pt x="569" y="218"/>
                  </a:lnTo>
                  <a:lnTo>
                    <a:pt x="586" y="218"/>
                  </a:lnTo>
                  <a:lnTo>
                    <a:pt x="586" y="237"/>
                  </a:lnTo>
                  <a:lnTo>
                    <a:pt x="586" y="255"/>
                  </a:lnTo>
                  <a:lnTo>
                    <a:pt x="586" y="274"/>
                  </a:lnTo>
                  <a:lnTo>
                    <a:pt x="602" y="274"/>
                  </a:lnTo>
                  <a:lnTo>
                    <a:pt x="602" y="292"/>
                  </a:lnTo>
                  <a:lnTo>
                    <a:pt x="602" y="311"/>
                  </a:lnTo>
                  <a:lnTo>
                    <a:pt x="619" y="311"/>
                  </a:lnTo>
                  <a:lnTo>
                    <a:pt x="619" y="329"/>
                  </a:lnTo>
                  <a:lnTo>
                    <a:pt x="619" y="311"/>
                  </a:lnTo>
                  <a:lnTo>
                    <a:pt x="619" y="329"/>
                  </a:lnTo>
                  <a:lnTo>
                    <a:pt x="635" y="329"/>
                  </a:lnTo>
                  <a:lnTo>
                    <a:pt x="635" y="348"/>
                  </a:lnTo>
                  <a:lnTo>
                    <a:pt x="651" y="348"/>
                  </a:lnTo>
                  <a:lnTo>
                    <a:pt x="651" y="366"/>
                  </a:lnTo>
                  <a:lnTo>
                    <a:pt x="651" y="385"/>
                  </a:lnTo>
                  <a:lnTo>
                    <a:pt x="635" y="385"/>
                  </a:lnTo>
                  <a:lnTo>
                    <a:pt x="651" y="385"/>
                  </a:lnTo>
                  <a:lnTo>
                    <a:pt x="635" y="385"/>
                  </a:lnTo>
                  <a:lnTo>
                    <a:pt x="635" y="403"/>
                  </a:lnTo>
                  <a:lnTo>
                    <a:pt x="635" y="421"/>
                  </a:lnTo>
                  <a:lnTo>
                    <a:pt x="619" y="421"/>
                  </a:lnTo>
                  <a:lnTo>
                    <a:pt x="619" y="440"/>
                  </a:lnTo>
                  <a:lnTo>
                    <a:pt x="619" y="458"/>
                  </a:lnTo>
                  <a:lnTo>
                    <a:pt x="619" y="477"/>
                  </a:lnTo>
                  <a:lnTo>
                    <a:pt x="619" y="495"/>
                  </a:lnTo>
                  <a:lnTo>
                    <a:pt x="602" y="495"/>
                  </a:lnTo>
                  <a:lnTo>
                    <a:pt x="619" y="495"/>
                  </a:lnTo>
                  <a:lnTo>
                    <a:pt x="602" y="495"/>
                  </a:lnTo>
                  <a:lnTo>
                    <a:pt x="619" y="495"/>
                  </a:lnTo>
                  <a:lnTo>
                    <a:pt x="602" y="495"/>
                  </a:lnTo>
                  <a:lnTo>
                    <a:pt x="602" y="514"/>
                  </a:lnTo>
                  <a:lnTo>
                    <a:pt x="602" y="532"/>
                  </a:lnTo>
                  <a:lnTo>
                    <a:pt x="602" y="551"/>
                  </a:lnTo>
                  <a:lnTo>
                    <a:pt x="602" y="569"/>
                  </a:lnTo>
                  <a:lnTo>
                    <a:pt x="602" y="588"/>
                  </a:lnTo>
                  <a:lnTo>
                    <a:pt x="602" y="606"/>
                  </a:lnTo>
                  <a:lnTo>
                    <a:pt x="586" y="606"/>
                  </a:lnTo>
                  <a:lnTo>
                    <a:pt x="586" y="625"/>
                  </a:lnTo>
                  <a:lnTo>
                    <a:pt x="586" y="643"/>
                  </a:lnTo>
                  <a:lnTo>
                    <a:pt x="569" y="643"/>
                  </a:lnTo>
                  <a:lnTo>
                    <a:pt x="569" y="662"/>
                  </a:lnTo>
                  <a:lnTo>
                    <a:pt x="553" y="662"/>
                  </a:lnTo>
                  <a:lnTo>
                    <a:pt x="553" y="680"/>
                  </a:lnTo>
                  <a:lnTo>
                    <a:pt x="537" y="662"/>
                  </a:lnTo>
                  <a:lnTo>
                    <a:pt x="537" y="680"/>
                  </a:lnTo>
                  <a:lnTo>
                    <a:pt x="520" y="680"/>
                  </a:lnTo>
                  <a:lnTo>
                    <a:pt x="504" y="680"/>
                  </a:lnTo>
                  <a:lnTo>
                    <a:pt x="488" y="680"/>
                  </a:lnTo>
                  <a:lnTo>
                    <a:pt x="488" y="698"/>
                  </a:lnTo>
                  <a:lnTo>
                    <a:pt x="488" y="717"/>
                  </a:lnTo>
                  <a:lnTo>
                    <a:pt x="488" y="736"/>
                  </a:lnTo>
                  <a:lnTo>
                    <a:pt x="488" y="754"/>
                  </a:lnTo>
                  <a:lnTo>
                    <a:pt x="471" y="754"/>
                  </a:lnTo>
                  <a:lnTo>
                    <a:pt x="488" y="754"/>
                  </a:lnTo>
                  <a:lnTo>
                    <a:pt x="471" y="754"/>
                  </a:lnTo>
                  <a:lnTo>
                    <a:pt x="455" y="754"/>
                  </a:lnTo>
                  <a:lnTo>
                    <a:pt x="455" y="772"/>
                  </a:lnTo>
                  <a:lnTo>
                    <a:pt x="439" y="772"/>
                  </a:lnTo>
                  <a:lnTo>
                    <a:pt x="455" y="772"/>
                  </a:lnTo>
                  <a:lnTo>
                    <a:pt x="455" y="791"/>
                  </a:lnTo>
                  <a:lnTo>
                    <a:pt x="455" y="809"/>
                  </a:lnTo>
                  <a:lnTo>
                    <a:pt x="439" y="809"/>
                  </a:lnTo>
                  <a:lnTo>
                    <a:pt x="422" y="809"/>
                  </a:lnTo>
                  <a:lnTo>
                    <a:pt x="439" y="809"/>
                  </a:lnTo>
                  <a:lnTo>
                    <a:pt x="422" y="809"/>
                  </a:lnTo>
                  <a:lnTo>
                    <a:pt x="439" y="809"/>
                  </a:lnTo>
                  <a:lnTo>
                    <a:pt x="422" y="809"/>
                  </a:lnTo>
                  <a:lnTo>
                    <a:pt x="422" y="828"/>
                  </a:lnTo>
                  <a:lnTo>
                    <a:pt x="422" y="846"/>
                  </a:lnTo>
                  <a:lnTo>
                    <a:pt x="422" y="865"/>
                  </a:lnTo>
                  <a:lnTo>
                    <a:pt x="406" y="865"/>
                  </a:lnTo>
                  <a:lnTo>
                    <a:pt x="389" y="865"/>
                  </a:lnTo>
                  <a:lnTo>
                    <a:pt x="389" y="883"/>
                  </a:lnTo>
                  <a:lnTo>
                    <a:pt x="262" y="736"/>
                  </a:lnTo>
                  <a:lnTo>
                    <a:pt x="213" y="680"/>
                  </a:lnTo>
                  <a:lnTo>
                    <a:pt x="163" y="606"/>
                  </a:lnTo>
                  <a:lnTo>
                    <a:pt x="114" y="551"/>
                  </a:lnTo>
                  <a:lnTo>
                    <a:pt x="49" y="495"/>
                  </a:lnTo>
                  <a:lnTo>
                    <a:pt x="33" y="477"/>
                  </a:lnTo>
                  <a:lnTo>
                    <a:pt x="33" y="458"/>
                  </a:lnTo>
                  <a:lnTo>
                    <a:pt x="16" y="440"/>
                  </a:lnTo>
                  <a:lnTo>
                    <a:pt x="0" y="440"/>
                  </a:lnTo>
                  <a:lnTo>
                    <a:pt x="98" y="292"/>
                  </a:lnTo>
                  <a:lnTo>
                    <a:pt x="131" y="255"/>
                  </a:lnTo>
                  <a:lnTo>
                    <a:pt x="131" y="237"/>
                  </a:lnTo>
                  <a:lnTo>
                    <a:pt x="131" y="218"/>
                  </a:lnTo>
                  <a:lnTo>
                    <a:pt x="114" y="218"/>
                  </a:lnTo>
                  <a:lnTo>
                    <a:pt x="131" y="218"/>
                  </a:lnTo>
                  <a:lnTo>
                    <a:pt x="114" y="218"/>
                  </a:lnTo>
                  <a:lnTo>
                    <a:pt x="131" y="218"/>
                  </a:lnTo>
                  <a:lnTo>
                    <a:pt x="114" y="218"/>
                  </a:lnTo>
                  <a:lnTo>
                    <a:pt x="114" y="200"/>
                  </a:lnTo>
                  <a:lnTo>
                    <a:pt x="114" y="181"/>
                  </a:lnTo>
                  <a:lnTo>
                    <a:pt x="114" y="163"/>
                  </a:lnTo>
                  <a:lnTo>
                    <a:pt x="278" y="163"/>
                  </a:lnTo>
                  <a:lnTo>
                    <a:pt x="42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2" name="Freeform 18"/>
            <p:cNvSpPr>
              <a:spLocks/>
            </p:cNvSpPr>
            <p:nvPr/>
          </p:nvSpPr>
          <p:spPr bwMode="auto">
            <a:xfrm>
              <a:off x="4735" y="2236"/>
              <a:ext cx="651" cy="883"/>
            </a:xfrm>
            <a:custGeom>
              <a:avLst/>
              <a:gdLst/>
              <a:ahLst/>
              <a:cxnLst>
                <a:cxn ang="0">
                  <a:pos x="455" y="37"/>
                </a:cxn>
                <a:cxn ang="0">
                  <a:pos x="488" y="55"/>
                </a:cxn>
                <a:cxn ang="0">
                  <a:pos x="504" y="74"/>
                </a:cxn>
                <a:cxn ang="0">
                  <a:pos x="520" y="89"/>
                </a:cxn>
                <a:cxn ang="0">
                  <a:pos x="537" y="108"/>
                </a:cxn>
                <a:cxn ang="0">
                  <a:pos x="520" y="126"/>
                </a:cxn>
                <a:cxn ang="0">
                  <a:pos x="537" y="144"/>
                </a:cxn>
                <a:cxn ang="0">
                  <a:pos x="553" y="163"/>
                </a:cxn>
                <a:cxn ang="0">
                  <a:pos x="569" y="200"/>
                </a:cxn>
                <a:cxn ang="0">
                  <a:pos x="569" y="200"/>
                </a:cxn>
                <a:cxn ang="0">
                  <a:pos x="586" y="218"/>
                </a:cxn>
                <a:cxn ang="0">
                  <a:pos x="586" y="255"/>
                </a:cxn>
                <a:cxn ang="0">
                  <a:pos x="602" y="274"/>
                </a:cxn>
                <a:cxn ang="0">
                  <a:pos x="602" y="311"/>
                </a:cxn>
                <a:cxn ang="0">
                  <a:pos x="619" y="329"/>
                </a:cxn>
                <a:cxn ang="0">
                  <a:pos x="619" y="329"/>
                </a:cxn>
                <a:cxn ang="0">
                  <a:pos x="635" y="348"/>
                </a:cxn>
                <a:cxn ang="0">
                  <a:pos x="651" y="366"/>
                </a:cxn>
                <a:cxn ang="0">
                  <a:pos x="635" y="385"/>
                </a:cxn>
                <a:cxn ang="0">
                  <a:pos x="635" y="385"/>
                </a:cxn>
                <a:cxn ang="0">
                  <a:pos x="635" y="421"/>
                </a:cxn>
                <a:cxn ang="0">
                  <a:pos x="619" y="440"/>
                </a:cxn>
                <a:cxn ang="0">
                  <a:pos x="619" y="477"/>
                </a:cxn>
                <a:cxn ang="0">
                  <a:pos x="602" y="495"/>
                </a:cxn>
                <a:cxn ang="0">
                  <a:pos x="602" y="495"/>
                </a:cxn>
                <a:cxn ang="0">
                  <a:pos x="602" y="495"/>
                </a:cxn>
                <a:cxn ang="0">
                  <a:pos x="602" y="532"/>
                </a:cxn>
                <a:cxn ang="0">
                  <a:pos x="602" y="569"/>
                </a:cxn>
                <a:cxn ang="0">
                  <a:pos x="602" y="606"/>
                </a:cxn>
                <a:cxn ang="0">
                  <a:pos x="586" y="625"/>
                </a:cxn>
                <a:cxn ang="0">
                  <a:pos x="569" y="643"/>
                </a:cxn>
                <a:cxn ang="0">
                  <a:pos x="553" y="662"/>
                </a:cxn>
                <a:cxn ang="0">
                  <a:pos x="537" y="662"/>
                </a:cxn>
                <a:cxn ang="0">
                  <a:pos x="520" y="680"/>
                </a:cxn>
                <a:cxn ang="0">
                  <a:pos x="488" y="680"/>
                </a:cxn>
                <a:cxn ang="0">
                  <a:pos x="488" y="717"/>
                </a:cxn>
                <a:cxn ang="0">
                  <a:pos x="488" y="754"/>
                </a:cxn>
                <a:cxn ang="0">
                  <a:pos x="488" y="754"/>
                </a:cxn>
                <a:cxn ang="0">
                  <a:pos x="455" y="754"/>
                </a:cxn>
                <a:cxn ang="0">
                  <a:pos x="439" y="772"/>
                </a:cxn>
                <a:cxn ang="0">
                  <a:pos x="455" y="791"/>
                </a:cxn>
                <a:cxn ang="0">
                  <a:pos x="439" y="809"/>
                </a:cxn>
                <a:cxn ang="0">
                  <a:pos x="439" y="809"/>
                </a:cxn>
                <a:cxn ang="0">
                  <a:pos x="439" y="809"/>
                </a:cxn>
                <a:cxn ang="0">
                  <a:pos x="422" y="828"/>
                </a:cxn>
                <a:cxn ang="0">
                  <a:pos x="422" y="865"/>
                </a:cxn>
                <a:cxn ang="0">
                  <a:pos x="389" y="865"/>
                </a:cxn>
                <a:cxn ang="0">
                  <a:pos x="262" y="736"/>
                </a:cxn>
                <a:cxn ang="0">
                  <a:pos x="163" y="606"/>
                </a:cxn>
                <a:cxn ang="0">
                  <a:pos x="49" y="495"/>
                </a:cxn>
                <a:cxn ang="0">
                  <a:pos x="33" y="458"/>
                </a:cxn>
                <a:cxn ang="0">
                  <a:pos x="0" y="440"/>
                </a:cxn>
                <a:cxn ang="0">
                  <a:pos x="131" y="255"/>
                </a:cxn>
                <a:cxn ang="0">
                  <a:pos x="131" y="218"/>
                </a:cxn>
                <a:cxn ang="0">
                  <a:pos x="131" y="218"/>
                </a:cxn>
                <a:cxn ang="0">
                  <a:pos x="131" y="218"/>
                </a:cxn>
                <a:cxn ang="0">
                  <a:pos x="114" y="200"/>
                </a:cxn>
                <a:cxn ang="0">
                  <a:pos x="114" y="163"/>
                </a:cxn>
                <a:cxn ang="0">
                  <a:pos x="422" y="0"/>
                </a:cxn>
              </a:cxnLst>
              <a:rect l="0" t="0" r="r" b="b"/>
              <a:pathLst>
                <a:path w="651" h="883">
                  <a:moveTo>
                    <a:pt x="422" y="0"/>
                  </a:moveTo>
                  <a:lnTo>
                    <a:pt x="455" y="37"/>
                  </a:lnTo>
                  <a:lnTo>
                    <a:pt x="471" y="37"/>
                  </a:lnTo>
                  <a:lnTo>
                    <a:pt x="488" y="55"/>
                  </a:lnTo>
                  <a:lnTo>
                    <a:pt x="504" y="55"/>
                  </a:lnTo>
                  <a:lnTo>
                    <a:pt x="504" y="74"/>
                  </a:lnTo>
                  <a:lnTo>
                    <a:pt x="520" y="74"/>
                  </a:lnTo>
                  <a:lnTo>
                    <a:pt x="520" y="89"/>
                  </a:lnTo>
                  <a:lnTo>
                    <a:pt x="537" y="89"/>
                  </a:lnTo>
                  <a:lnTo>
                    <a:pt x="537" y="108"/>
                  </a:lnTo>
                  <a:lnTo>
                    <a:pt x="537" y="126"/>
                  </a:lnTo>
                  <a:lnTo>
                    <a:pt x="520" y="126"/>
                  </a:lnTo>
                  <a:lnTo>
                    <a:pt x="537" y="126"/>
                  </a:lnTo>
                  <a:lnTo>
                    <a:pt x="537" y="144"/>
                  </a:lnTo>
                  <a:lnTo>
                    <a:pt x="537" y="163"/>
                  </a:lnTo>
                  <a:lnTo>
                    <a:pt x="553" y="163"/>
                  </a:lnTo>
                  <a:lnTo>
                    <a:pt x="553" y="181"/>
                  </a:lnTo>
                  <a:lnTo>
                    <a:pt x="569" y="200"/>
                  </a:lnTo>
                  <a:lnTo>
                    <a:pt x="569" y="181"/>
                  </a:lnTo>
                  <a:lnTo>
                    <a:pt x="569" y="200"/>
                  </a:lnTo>
                  <a:lnTo>
                    <a:pt x="569" y="218"/>
                  </a:lnTo>
                  <a:lnTo>
                    <a:pt x="586" y="218"/>
                  </a:lnTo>
                  <a:lnTo>
                    <a:pt x="586" y="237"/>
                  </a:lnTo>
                  <a:lnTo>
                    <a:pt x="586" y="255"/>
                  </a:lnTo>
                  <a:lnTo>
                    <a:pt x="586" y="274"/>
                  </a:lnTo>
                  <a:lnTo>
                    <a:pt x="602" y="274"/>
                  </a:lnTo>
                  <a:lnTo>
                    <a:pt x="602" y="292"/>
                  </a:lnTo>
                  <a:lnTo>
                    <a:pt x="602" y="311"/>
                  </a:lnTo>
                  <a:lnTo>
                    <a:pt x="619" y="311"/>
                  </a:lnTo>
                  <a:lnTo>
                    <a:pt x="619" y="329"/>
                  </a:lnTo>
                  <a:lnTo>
                    <a:pt x="619" y="311"/>
                  </a:lnTo>
                  <a:lnTo>
                    <a:pt x="619" y="329"/>
                  </a:lnTo>
                  <a:lnTo>
                    <a:pt x="635" y="329"/>
                  </a:lnTo>
                  <a:lnTo>
                    <a:pt x="635" y="348"/>
                  </a:lnTo>
                  <a:lnTo>
                    <a:pt x="651" y="348"/>
                  </a:lnTo>
                  <a:lnTo>
                    <a:pt x="651" y="366"/>
                  </a:lnTo>
                  <a:lnTo>
                    <a:pt x="651" y="385"/>
                  </a:lnTo>
                  <a:lnTo>
                    <a:pt x="635" y="385"/>
                  </a:lnTo>
                  <a:lnTo>
                    <a:pt x="651" y="385"/>
                  </a:lnTo>
                  <a:lnTo>
                    <a:pt x="635" y="385"/>
                  </a:lnTo>
                  <a:lnTo>
                    <a:pt x="635" y="403"/>
                  </a:lnTo>
                  <a:lnTo>
                    <a:pt x="635" y="421"/>
                  </a:lnTo>
                  <a:lnTo>
                    <a:pt x="619" y="421"/>
                  </a:lnTo>
                  <a:lnTo>
                    <a:pt x="619" y="440"/>
                  </a:lnTo>
                  <a:lnTo>
                    <a:pt x="619" y="458"/>
                  </a:lnTo>
                  <a:lnTo>
                    <a:pt x="619" y="477"/>
                  </a:lnTo>
                  <a:lnTo>
                    <a:pt x="619" y="495"/>
                  </a:lnTo>
                  <a:lnTo>
                    <a:pt x="602" y="495"/>
                  </a:lnTo>
                  <a:lnTo>
                    <a:pt x="619" y="495"/>
                  </a:lnTo>
                  <a:lnTo>
                    <a:pt x="602" y="495"/>
                  </a:lnTo>
                  <a:lnTo>
                    <a:pt x="619" y="495"/>
                  </a:lnTo>
                  <a:lnTo>
                    <a:pt x="602" y="495"/>
                  </a:lnTo>
                  <a:lnTo>
                    <a:pt x="602" y="514"/>
                  </a:lnTo>
                  <a:lnTo>
                    <a:pt x="602" y="532"/>
                  </a:lnTo>
                  <a:lnTo>
                    <a:pt x="602" y="551"/>
                  </a:lnTo>
                  <a:lnTo>
                    <a:pt x="602" y="569"/>
                  </a:lnTo>
                  <a:lnTo>
                    <a:pt x="602" y="588"/>
                  </a:lnTo>
                  <a:lnTo>
                    <a:pt x="602" y="606"/>
                  </a:lnTo>
                  <a:lnTo>
                    <a:pt x="586" y="606"/>
                  </a:lnTo>
                  <a:lnTo>
                    <a:pt x="586" y="625"/>
                  </a:lnTo>
                  <a:lnTo>
                    <a:pt x="586" y="643"/>
                  </a:lnTo>
                  <a:lnTo>
                    <a:pt x="569" y="643"/>
                  </a:lnTo>
                  <a:lnTo>
                    <a:pt x="569" y="662"/>
                  </a:lnTo>
                  <a:lnTo>
                    <a:pt x="553" y="662"/>
                  </a:lnTo>
                  <a:lnTo>
                    <a:pt x="553" y="680"/>
                  </a:lnTo>
                  <a:lnTo>
                    <a:pt x="537" y="662"/>
                  </a:lnTo>
                  <a:lnTo>
                    <a:pt x="537" y="680"/>
                  </a:lnTo>
                  <a:lnTo>
                    <a:pt x="520" y="680"/>
                  </a:lnTo>
                  <a:lnTo>
                    <a:pt x="504" y="680"/>
                  </a:lnTo>
                  <a:lnTo>
                    <a:pt x="488" y="680"/>
                  </a:lnTo>
                  <a:lnTo>
                    <a:pt x="488" y="698"/>
                  </a:lnTo>
                  <a:lnTo>
                    <a:pt x="488" y="717"/>
                  </a:lnTo>
                  <a:lnTo>
                    <a:pt x="488" y="736"/>
                  </a:lnTo>
                  <a:lnTo>
                    <a:pt x="488" y="754"/>
                  </a:lnTo>
                  <a:lnTo>
                    <a:pt x="471" y="754"/>
                  </a:lnTo>
                  <a:lnTo>
                    <a:pt x="488" y="754"/>
                  </a:lnTo>
                  <a:lnTo>
                    <a:pt x="471" y="754"/>
                  </a:lnTo>
                  <a:lnTo>
                    <a:pt x="455" y="754"/>
                  </a:lnTo>
                  <a:lnTo>
                    <a:pt x="455" y="772"/>
                  </a:lnTo>
                  <a:lnTo>
                    <a:pt x="439" y="772"/>
                  </a:lnTo>
                  <a:lnTo>
                    <a:pt x="455" y="772"/>
                  </a:lnTo>
                  <a:lnTo>
                    <a:pt x="455" y="791"/>
                  </a:lnTo>
                  <a:lnTo>
                    <a:pt x="455" y="809"/>
                  </a:lnTo>
                  <a:lnTo>
                    <a:pt x="439" y="809"/>
                  </a:lnTo>
                  <a:lnTo>
                    <a:pt x="422" y="809"/>
                  </a:lnTo>
                  <a:lnTo>
                    <a:pt x="439" y="809"/>
                  </a:lnTo>
                  <a:lnTo>
                    <a:pt x="422" y="809"/>
                  </a:lnTo>
                  <a:lnTo>
                    <a:pt x="439" y="809"/>
                  </a:lnTo>
                  <a:lnTo>
                    <a:pt x="422" y="809"/>
                  </a:lnTo>
                  <a:lnTo>
                    <a:pt x="422" y="828"/>
                  </a:lnTo>
                  <a:lnTo>
                    <a:pt x="422" y="846"/>
                  </a:lnTo>
                  <a:lnTo>
                    <a:pt x="422" y="865"/>
                  </a:lnTo>
                  <a:lnTo>
                    <a:pt x="406" y="865"/>
                  </a:lnTo>
                  <a:lnTo>
                    <a:pt x="389" y="865"/>
                  </a:lnTo>
                  <a:lnTo>
                    <a:pt x="389" y="883"/>
                  </a:lnTo>
                  <a:lnTo>
                    <a:pt x="262" y="736"/>
                  </a:lnTo>
                  <a:lnTo>
                    <a:pt x="213" y="680"/>
                  </a:lnTo>
                  <a:lnTo>
                    <a:pt x="163" y="606"/>
                  </a:lnTo>
                  <a:lnTo>
                    <a:pt x="114" y="551"/>
                  </a:lnTo>
                  <a:lnTo>
                    <a:pt x="49" y="495"/>
                  </a:lnTo>
                  <a:lnTo>
                    <a:pt x="33" y="477"/>
                  </a:lnTo>
                  <a:lnTo>
                    <a:pt x="33" y="458"/>
                  </a:lnTo>
                  <a:lnTo>
                    <a:pt x="16" y="440"/>
                  </a:lnTo>
                  <a:lnTo>
                    <a:pt x="0" y="440"/>
                  </a:lnTo>
                  <a:lnTo>
                    <a:pt x="98" y="292"/>
                  </a:lnTo>
                  <a:lnTo>
                    <a:pt x="131" y="255"/>
                  </a:lnTo>
                  <a:lnTo>
                    <a:pt x="131" y="237"/>
                  </a:lnTo>
                  <a:lnTo>
                    <a:pt x="131" y="218"/>
                  </a:lnTo>
                  <a:lnTo>
                    <a:pt x="114" y="218"/>
                  </a:lnTo>
                  <a:lnTo>
                    <a:pt x="131" y="218"/>
                  </a:lnTo>
                  <a:lnTo>
                    <a:pt x="114" y="218"/>
                  </a:lnTo>
                  <a:lnTo>
                    <a:pt x="131" y="218"/>
                  </a:lnTo>
                  <a:lnTo>
                    <a:pt x="114" y="218"/>
                  </a:lnTo>
                  <a:lnTo>
                    <a:pt x="114" y="200"/>
                  </a:lnTo>
                  <a:lnTo>
                    <a:pt x="114" y="181"/>
                  </a:lnTo>
                  <a:lnTo>
                    <a:pt x="114" y="163"/>
                  </a:lnTo>
                  <a:lnTo>
                    <a:pt x="278" y="163"/>
                  </a:lnTo>
                  <a:lnTo>
                    <a:pt x="422"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83" name="Group 14"/>
          <p:cNvGrpSpPr>
            <a:grpSpLocks/>
          </p:cNvGrpSpPr>
          <p:nvPr/>
        </p:nvGrpSpPr>
        <p:grpSpPr bwMode="auto">
          <a:xfrm>
            <a:off x="7084454" y="3660876"/>
            <a:ext cx="739230" cy="686647"/>
            <a:chOff x="5289" y="2362"/>
            <a:chExt cx="717" cy="666"/>
          </a:xfrm>
          <a:solidFill>
            <a:schemeClr val="accent5">
              <a:lumMod val="60000"/>
              <a:lumOff val="40000"/>
            </a:schemeClr>
          </a:solidFill>
        </p:grpSpPr>
        <p:sp>
          <p:nvSpPr>
            <p:cNvPr id="584" name="Freeform 16"/>
            <p:cNvSpPr>
              <a:spLocks/>
            </p:cNvSpPr>
            <p:nvPr/>
          </p:nvSpPr>
          <p:spPr bwMode="auto">
            <a:xfrm>
              <a:off x="5289" y="2362"/>
              <a:ext cx="717" cy="666"/>
            </a:xfrm>
            <a:custGeom>
              <a:avLst/>
              <a:gdLst/>
              <a:ahLst/>
              <a:cxnLst>
                <a:cxn ang="0">
                  <a:pos x="33" y="19"/>
                </a:cxn>
                <a:cxn ang="0">
                  <a:pos x="82" y="19"/>
                </a:cxn>
                <a:cxn ang="0">
                  <a:pos x="196" y="19"/>
                </a:cxn>
                <a:cxn ang="0">
                  <a:pos x="360" y="19"/>
                </a:cxn>
                <a:cxn ang="0">
                  <a:pos x="393" y="0"/>
                </a:cxn>
                <a:cxn ang="0">
                  <a:pos x="393" y="19"/>
                </a:cxn>
                <a:cxn ang="0">
                  <a:pos x="426" y="37"/>
                </a:cxn>
                <a:cxn ang="0">
                  <a:pos x="426" y="55"/>
                </a:cxn>
                <a:cxn ang="0">
                  <a:pos x="442" y="55"/>
                </a:cxn>
                <a:cxn ang="0">
                  <a:pos x="442" y="74"/>
                </a:cxn>
                <a:cxn ang="0">
                  <a:pos x="458" y="111"/>
                </a:cxn>
                <a:cxn ang="0">
                  <a:pos x="491" y="130"/>
                </a:cxn>
                <a:cxn ang="0">
                  <a:pos x="491" y="148"/>
                </a:cxn>
                <a:cxn ang="0">
                  <a:pos x="507" y="166"/>
                </a:cxn>
                <a:cxn ang="0">
                  <a:pos x="507" y="185"/>
                </a:cxn>
                <a:cxn ang="0">
                  <a:pos x="507" y="204"/>
                </a:cxn>
                <a:cxn ang="0">
                  <a:pos x="537" y="222"/>
                </a:cxn>
                <a:cxn ang="0">
                  <a:pos x="554" y="259"/>
                </a:cxn>
                <a:cxn ang="0">
                  <a:pos x="570" y="259"/>
                </a:cxn>
                <a:cxn ang="0">
                  <a:pos x="570" y="315"/>
                </a:cxn>
                <a:cxn ang="0">
                  <a:pos x="587" y="351"/>
                </a:cxn>
                <a:cxn ang="0">
                  <a:pos x="603" y="351"/>
                </a:cxn>
                <a:cxn ang="0">
                  <a:pos x="619" y="389"/>
                </a:cxn>
                <a:cxn ang="0">
                  <a:pos x="636" y="389"/>
                </a:cxn>
                <a:cxn ang="0">
                  <a:pos x="619" y="425"/>
                </a:cxn>
                <a:cxn ang="0">
                  <a:pos x="636" y="463"/>
                </a:cxn>
                <a:cxn ang="0">
                  <a:pos x="652" y="500"/>
                </a:cxn>
                <a:cxn ang="0">
                  <a:pos x="685" y="518"/>
                </a:cxn>
                <a:cxn ang="0">
                  <a:pos x="717" y="536"/>
                </a:cxn>
                <a:cxn ang="0">
                  <a:pos x="521" y="648"/>
                </a:cxn>
                <a:cxn ang="0">
                  <a:pos x="491" y="648"/>
                </a:cxn>
                <a:cxn ang="0">
                  <a:pos x="327" y="592"/>
                </a:cxn>
                <a:cxn ang="0">
                  <a:pos x="295" y="555"/>
                </a:cxn>
                <a:cxn ang="0">
                  <a:pos x="262" y="536"/>
                </a:cxn>
                <a:cxn ang="0">
                  <a:pos x="229" y="555"/>
                </a:cxn>
                <a:cxn ang="0">
                  <a:pos x="164" y="536"/>
                </a:cxn>
                <a:cxn ang="0">
                  <a:pos x="49" y="536"/>
                </a:cxn>
                <a:cxn ang="0">
                  <a:pos x="33" y="500"/>
                </a:cxn>
                <a:cxn ang="0">
                  <a:pos x="49" y="463"/>
                </a:cxn>
                <a:cxn ang="0">
                  <a:pos x="49" y="407"/>
                </a:cxn>
                <a:cxn ang="0">
                  <a:pos x="65" y="370"/>
                </a:cxn>
                <a:cxn ang="0">
                  <a:pos x="49" y="370"/>
                </a:cxn>
                <a:cxn ang="0">
                  <a:pos x="65" y="333"/>
                </a:cxn>
                <a:cxn ang="0">
                  <a:pos x="82" y="296"/>
                </a:cxn>
                <a:cxn ang="0">
                  <a:pos x="98" y="259"/>
                </a:cxn>
                <a:cxn ang="0">
                  <a:pos x="98" y="240"/>
                </a:cxn>
                <a:cxn ang="0">
                  <a:pos x="82" y="204"/>
                </a:cxn>
                <a:cxn ang="0">
                  <a:pos x="65" y="204"/>
                </a:cxn>
                <a:cxn ang="0">
                  <a:pos x="49" y="166"/>
                </a:cxn>
                <a:cxn ang="0">
                  <a:pos x="33" y="130"/>
                </a:cxn>
                <a:cxn ang="0">
                  <a:pos x="16" y="93"/>
                </a:cxn>
                <a:cxn ang="0">
                  <a:pos x="16" y="74"/>
                </a:cxn>
              </a:cxnLst>
              <a:rect l="0" t="0" r="r" b="b"/>
              <a:pathLst>
                <a:path w="717" h="666">
                  <a:moveTo>
                    <a:pt x="0" y="37"/>
                  </a:moveTo>
                  <a:lnTo>
                    <a:pt x="16" y="37"/>
                  </a:lnTo>
                  <a:lnTo>
                    <a:pt x="33" y="19"/>
                  </a:lnTo>
                  <a:lnTo>
                    <a:pt x="49" y="19"/>
                  </a:lnTo>
                  <a:lnTo>
                    <a:pt x="65" y="19"/>
                  </a:lnTo>
                  <a:lnTo>
                    <a:pt x="82" y="19"/>
                  </a:lnTo>
                  <a:lnTo>
                    <a:pt x="98" y="19"/>
                  </a:lnTo>
                  <a:lnTo>
                    <a:pt x="131" y="19"/>
                  </a:lnTo>
                  <a:lnTo>
                    <a:pt x="196" y="19"/>
                  </a:lnTo>
                  <a:lnTo>
                    <a:pt x="278" y="19"/>
                  </a:lnTo>
                  <a:lnTo>
                    <a:pt x="344" y="19"/>
                  </a:lnTo>
                  <a:lnTo>
                    <a:pt x="360" y="19"/>
                  </a:lnTo>
                  <a:lnTo>
                    <a:pt x="376" y="19"/>
                  </a:lnTo>
                  <a:lnTo>
                    <a:pt x="393" y="19"/>
                  </a:lnTo>
                  <a:lnTo>
                    <a:pt x="393" y="0"/>
                  </a:lnTo>
                  <a:lnTo>
                    <a:pt x="393" y="19"/>
                  </a:lnTo>
                  <a:lnTo>
                    <a:pt x="409" y="19"/>
                  </a:lnTo>
                  <a:lnTo>
                    <a:pt x="393" y="19"/>
                  </a:lnTo>
                  <a:lnTo>
                    <a:pt x="409" y="19"/>
                  </a:lnTo>
                  <a:lnTo>
                    <a:pt x="409" y="37"/>
                  </a:lnTo>
                  <a:lnTo>
                    <a:pt x="426" y="37"/>
                  </a:lnTo>
                  <a:lnTo>
                    <a:pt x="426" y="55"/>
                  </a:lnTo>
                  <a:lnTo>
                    <a:pt x="442" y="55"/>
                  </a:lnTo>
                  <a:lnTo>
                    <a:pt x="426" y="55"/>
                  </a:lnTo>
                  <a:lnTo>
                    <a:pt x="442" y="55"/>
                  </a:lnTo>
                  <a:lnTo>
                    <a:pt x="426" y="55"/>
                  </a:lnTo>
                  <a:lnTo>
                    <a:pt x="442" y="55"/>
                  </a:lnTo>
                  <a:lnTo>
                    <a:pt x="442" y="74"/>
                  </a:lnTo>
                  <a:lnTo>
                    <a:pt x="458" y="74"/>
                  </a:lnTo>
                  <a:lnTo>
                    <a:pt x="442" y="74"/>
                  </a:lnTo>
                  <a:lnTo>
                    <a:pt x="442" y="93"/>
                  </a:lnTo>
                  <a:lnTo>
                    <a:pt x="458" y="93"/>
                  </a:lnTo>
                  <a:lnTo>
                    <a:pt x="458" y="111"/>
                  </a:lnTo>
                  <a:lnTo>
                    <a:pt x="475" y="111"/>
                  </a:lnTo>
                  <a:lnTo>
                    <a:pt x="475" y="130"/>
                  </a:lnTo>
                  <a:lnTo>
                    <a:pt x="491" y="130"/>
                  </a:lnTo>
                  <a:lnTo>
                    <a:pt x="491" y="148"/>
                  </a:lnTo>
                  <a:lnTo>
                    <a:pt x="491" y="130"/>
                  </a:lnTo>
                  <a:lnTo>
                    <a:pt x="491" y="148"/>
                  </a:lnTo>
                  <a:lnTo>
                    <a:pt x="507" y="148"/>
                  </a:lnTo>
                  <a:lnTo>
                    <a:pt x="491" y="148"/>
                  </a:lnTo>
                  <a:lnTo>
                    <a:pt x="507" y="166"/>
                  </a:lnTo>
                  <a:lnTo>
                    <a:pt x="491" y="166"/>
                  </a:lnTo>
                  <a:lnTo>
                    <a:pt x="507" y="166"/>
                  </a:lnTo>
                  <a:lnTo>
                    <a:pt x="507" y="185"/>
                  </a:lnTo>
                  <a:lnTo>
                    <a:pt x="507" y="204"/>
                  </a:lnTo>
                  <a:lnTo>
                    <a:pt x="521" y="204"/>
                  </a:lnTo>
                  <a:lnTo>
                    <a:pt x="507" y="204"/>
                  </a:lnTo>
                  <a:lnTo>
                    <a:pt x="521" y="204"/>
                  </a:lnTo>
                  <a:lnTo>
                    <a:pt x="521" y="222"/>
                  </a:lnTo>
                  <a:lnTo>
                    <a:pt x="537" y="222"/>
                  </a:lnTo>
                  <a:lnTo>
                    <a:pt x="537" y="240"/>
                  </a:lnTo>
                  <a:lnTo>
                    <a:pt x="554" y="240"/>
                  </a:lnTo>
                  <a:lnTo>
                    <a:pt x="554" y="259"/>
                  </a:lnTo>
                  <a:lnTo>
                    <a:pt x="570" y="259"/>
                  </a:lnTo>
                  <a:lnTo>
                    <a:pt x="554" y="259"/>
                  </a:lnTo>
                  <a:lnTo>
                    <a:pt x="570" y="259"/>
                  </a:lnTo>
                  <a:lnTo>
                    <a:pt x="570" y="278"/>
                  </a:lnTo>
                  <a:lnTo>
                    <a:pt x="570" y="296"/>
                  </a:lnTo>
                  <a:lnTo>
                    <a:pt x="570" y="315"/>
                  </a:lnTo>
                  <a:lnTo>
                    <a:pt x="570" y="333"/>
                  </a:lnTo>
                  <a:lnTo>
                    <a:pt x="587" y="333"/>
                  </a:lnTo>
                  <a:lnTo>
                    <a:pt x="587" y="351"/>
                  </a:lnTo>
                  <a:lnTo>
                    <a:pt x="603" y="351"/>
                  </a:lnTo>
                  <a:lnTo>
                    <a:pt x="603" y="370"/>
                  </a:lnTo>
                  <a:lnTo>
                    <a:pt x="603" y="351"/>
                  </a:lnTo>
                  <a:lnTo>
                    <a:pt x="603" y="370"/>
                  </a:lnTo>
                  <a:lnTo>
                    <a:pt x="619" y="370"/>
                  </a:lnTo>
                  <a:lnTo>
                    <a:pt x="619" y="389"/>
                  </a:lnTo>
                  <a:lnTo>
                    <a:pt x="636" y="389"/>
                  </a:lnTo>
                  <a:lnTo>
                    <a:pt x="619" y="389"/>
                  </a:lnTo>
                  <a:lnTo>
                    <a:pt x="636" y="389"/>
                  </a:lnTo>
                  <a:lnTo>
                    <a:pt x="636" y="407"/>
                  </a:lnTo>
                  <a:lnTo>
                    <a:pt x="636" y="425"/>
                  </a:lnTo>
                  <a:lnTo>
                    <a:pt x="619" y="425"/>
                  </a:lnTo>
                  <a:lnTo>
                    <a:pt x="619" y="444"/>
                  </a:lnTo>
                  <a:lnTo>
                    <a:pt x="619" y="463"/>
                  </a:lnTo>
                  <a:lnTo>
                    <a:pt x="636" y="463"/>
                  </a:lnTo>
                  <a:lnTo>
                    <a:pt x="636" y="481"/>
                  </a:lnTo>
                  <a:lnTo>
                    <a:pt x="652" y="481"/>
                  </a:lnTo>
                  <a:lnTo>
                    <a:pt x="652" y="500"/>
                  </a:lnTo>
                  <a:lnTo>
                    <a:pt x="668" y="500"/>
                  </a:lnTo>
                  <a:lnTo>
                    <a:pt x="685" y="500"/>
                  </a:lnTo>
                  <a:lnTo>
                    <a:pt x="685" y="518"/>
                  </a:lnTo>
                  <a:lnTo>
                    <a:pt x="701" y="518"/>
                  </a:lnTo>
                  <a:lnTo>
                    <a:pt x="701" y="536"/>
                  </a:lnTo>
                  <a:lnTo>
                    <a:pt x="717" y="536"/>
                  </a:lnTo>
                  <a:lnTo>
                    <a:pt x="636" y="610"/>
                  </a:lnTo>
                  <a:lnTo>
                    <a:pt x="554" y="666"/>
                  </a:lnTo>
                  <a:lnTo>
                    <a:pt x="521" y="648"/>
                  </a:lnTo>
                  <a:lnTo>
                    <a:pt x="507" y="666"/>
                  </a:lnTo>
                  <a:lnTo>
                    <a:pt x="491" y="666"/>
                  </a:lnTo>
                  <a:lnTo>
                    <a:pt x="491" y="648"/>
                  </a:lnTo>
                  <a:lnTo>
                    <a:pt x="442" y="648"/>
                  </a:lnTo>
                  <a:lnTo>
                    <a:pt x="393" y="629"/>
                  </a:lnTo>
                  <a:lnTo>
                    <a:pt x="327" y="592"/>
                  </a:lnTo>
                  <a:lnTo>
                    <a:pt x="311" y="574"/>
                  </a:lnTo>
                  <a:lnTo>
                    <a:pt x="295" y="574"/>
                  </a:lnTo>
                  <a:lnTo>
                    <a:pt x="295" y="555"/>
                  </a:lnTo>
                  <a:lnTo>
                    <a:pt x="278" y="555"/>
                  </a:lnTo>
                  <a:lnTo>
                    <a:pt x="262" y="555"/>
                  </a:lnTo>
                  <a:lnTo>
                    <a:pt x="262" y="536"/>
                  </a:lnTo>
                  <a:lnTo>
                    <a:pt x="245" y="536"/>
                  </a:lnTo>
                  <a:lnTo>
                    <a:pt x="245" y="555"/>
                  </a:lnTo>
                  <a:lnTo>
                    <a:pt x="229" y="555"/>
                  </a:lnTo>
                  <a:lnTo>
                    <a:pt x="229" y="536"/>
                  </a:lnTo>
                  <a:lnTo>
                    <a:pt x="229" y="518"/>
                  </a:lnTo>
                  <a:lnTo>
                    <a:pt x="164" y="536"/>
                  </a:lnTo>
                  <a:lnTo>
                    <a:pt x="82" y="536"/>
                  </a:lnTo>
                  <a:lnTo>
                    <a:pt x="65" y="536"/>
                  </a:lnTo>
                  <a:lnTo>
                    <a:pt x="49" y="536"/>
                  </a:lnTo>
                  <a:lnTo>
                    <a:pt x="49" y="518"/>
                  </a:lnTo>
                  <a:lnTo>
                    <a:pt x="33" y="518"/>
                  </a:lnTo>
                  <a:lnTo>
                    <a:pt x="33" y="500"/>
                  </a:lnTo>
                  <a:lnTo>
                    <a:pt x="33" y="481"/>
                  </a:lnTo>
                  <a:lnTo>
                    <a:pt x="49" y="481"/>
                  </a:lnTo>
                  <a:lnTo>
                    <a:pt x="49" y="463"/>
                  </a:lnTo>
                  <a:lnTo>
                    <a:pt x="49" y="444"/>
                  </a:lnTo>
                  <a:lnTo>
                    <a:pt x="49" y="425"/>
                  </a:lnTo>
                  <a:lnTo>
                    <a:pt x="49" y="407"/>
                  </a:lnTo>
                  <a:lnTo>
                    <a:pt x="49" y="389"/>
                  </a:lnTo>
                  <a:lnTo>
                    <a:pt x="49" y="370"/>
                  </a:lnTo>
                  <a:lnTo>
                    <a:pt x="65" y="370"/>
                  </a:lnTo>
                  <a:lnTo>
                    <a:pt x="49" y="370"/>
                  </a:lnTo>
                  <a:lnTo>
                    <a:pt x="65" y="370"/>
                  </a:lnTo>
                  <a:lnTo>
                    <a:pt x="49" y="370"/>
                  </a:lnTo>
                  <a:lnTo>
                    <a:pt x="65" y="370"/>
                  </a:lnTo>
                  <a:lnTo>
                    <a:pt x="65" y="351"/>
                  </a:lnTo>
                  <a:lnTo>
                    <a:pt x="65" y="333"/>
                  </a:lnTo>
                  <a:lnTo>
                    <a:pt x="65" y="315"/>
                  </a:lnTo>
                  <a:lnTo>
                    <a:pt x="65" y="296"/>
                  </a:lnTo>
                  <a:lnTo>
                    <a:pt x="82" y="296"/>
                  </a:lnTo>
                  <a:lnTo>
                    <a:pt x="82" y="278"/>
                  </a:lnTo>
                  <a:lnTo>
                    <a:pt x="82" y="259"/>
                  </a:lnTo>
                  <a:lnTo>
                    <a:pt x="98" y="259"/>
                  </a:lnTo>
                  <a:lnTo>
                    <a:pt x="82" y="259"/>
                  </a:lnTo>
                  <a:lnTo>
                    <a:pt x="98" y="259"/>
                  </a:lnTo>
                  <a:lnTo>
                    <a:pt x="98" y="240"/>
                  </a:lnTo>
                  <a:lnTo>
                    <a:pt x="98" y="222"/>
                  </a:lnTo>
                  <a:lnTo>
                    <a:pt x="82" y="222"/>
                  </a:lnTo>
                  <a:lnTo>
                    <a:pt x="82" y="204"/>
                  </a:lnTo>
                  <a:lnTo>
                    <a:pt x="65" y="204"/>
                  </a:lnTo>
                  <a:lnTo>
                    <a:pt x="65" y="185"/>
                  </a:lnTo>
                  <a:lnTo>
                    <a:pt x="65" y="204"/>
                  </a:lnTo>
                  <a:lnTo>
                    <a:pt x="65" y="185"/>
                  </a:lnTo>
                  <a:lnTo>
                    <a:pt x="49" y="185"/>
                  </a:lnTo>
                  <a:lnTo>
                    <a:pt x="49" y="166"/>
                  </a:lnTo>
                  <a:lnTo>
                    <a:pt x="49" y="148"/>
                  </a:lnTo>
                  <a:lnTo>
                    <a:pt x="33" y="148"/>
                  </a:lnTo>
                  <a:lnTo>
                    <a:pt x="33" y="130"/>
                  </a:lnTo>
                  <a:lnTo>
                    <a:pt x="33" y="111"/>
                  </a:lnTo>
                  <a:lnTo>
                    <a:pt x="33" y="93"/>
                  </a:lnTo>
                  <a:lnTo>
                    <a:pt x="16" y="93"/>
                  </a:lnTo>
                  <a:lnTo>
                    <a:pt x="16" y="74"/>
                  </a:lnTo>
                  <a:lnTo>
                    <a:pt x="16" y="55"/>
                  </a:lnTo>
                  <a:lnTo>
                    <a:pt x="16" y="74"/>
                  </a:lnTo>
                  <a:lnTo>
                    <a:pt x="0" y="55"/>
                  </a:lnTo>
                  <a:lnTo>
                    <a:pt x="0" y="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5" name="Freeform 15"/>
            <p:cNvSpPr>
              <a:spLocks/>
            </p:cNvSpPr>
            <p:nvPr/>
          </p:nvSpPr>
          <p:spPr bwMode="auto">
            <a:xfrm>
              <a:off x="5289" y="2362"/>
              <a:ext cx="717" cy="666"/>
            </a:xfrm>
            <a:custGeom>
              <a:avLst/>
              <a:gdLst/>
              <a:ahLst/>
              <a:cxnLst>
                <a:cxn ang="0">
                  <a:pos x="33" y="19"/>
                </a:cxn>
                <a:cxn ang="0">
                  <a:pos x="82" y="19"/>
                </a:cxn>
                <a:cxn ang="0">
                  <a:pos x="196" y="19"/>
                </a:cxn>
                <a:cxn ang="0">
                  <a:pos x="360" y="19"/>
                </a:cxn>
                <a:cxn ang="0">
                  <a:pos x="393" y="0"/>
                </a:cxn>
                <a:cxn ang="0">
                  <a:pos x="393" y="19"/>
                </a:cxn>
                <a:cxn ang="0">
                  <a:pos x="426" y="37"/>
                </a:cxn>
                <a:cxn ang="0">
                  <a:pos x="426" y="55"/>
                </a:cxn>
                <a:cxn ang="0">
                  <a:pos x="442" y="55"/>
                </a:cxn>
                <a:cxn ang="0">
                  <a:pos x="442" y="74"/>
                </a:cxn>
                <a:cxn ang="0">
                  <a:pos x="458" y="111"/>
                </a:cxn>
                <a:cxn ang="0">
                  <a:pos x="491" y="130"/>
                </a:cxn>
                <a:cxn ang="0">
                  <a:pos x="491" y="148"/>
                </a:cxn>
                <a:cxn ang="0">
                  <a:pos x="507" y="166"/>
                </a:cxn>
                <a:cxn ang="0">
                  <a:pos x="507" y="185"/>
                </a:cxn>
                <a:cxn ang="0">
                  <a:pos x="507" y="204"/>
                </a:cxn>
                <a:cxn ang="0">
                  <a:pos x="537" y="222"/>
                </a:cxn>
                <a:cxn ang="0">
                  <a:pos x="554" y="259"/>
                </a:cxn>
                <a:cxn ang="0">
                  <a:pos x="570" y="259"/>
                </a:cxn>
                <a:cxn ang="0">
                  <a:pos x="570" y="315"/>
                </a:cxn>
                <a:cxn ang="0">
                  <a:pos x="587" y="351"/>
                </a:cxn>
                <a:cxn ang="0">
                  <a:pos x="603" y="351"/>
                </a:cxn>
                <a:cxn ang="0">
                  <a:pos x="619" y="389"/>
                </a:cxn>
                <a:cxn ang="0">
                  <a:pos x="636" y="389"/>
                </a:cxn>
                <a:cxn ang="0">
                  <a:pos x="619" y="425"/>
                </a:cxn>
                <a:cxn ang="0">
                  <a:pos x="636" y="463"/>
                </a:cxn>
                <a:cxn ang="0">
                  <a:pos x="652" y="500"/>
                </a:cxn>
                <a:cxn ang="0">
                  <a:pos x="685" y="518"/>
                </a:cxn>
                <a:cxn ang="0">
                  <a:pos x="717" y="536"/>
                </a:cxn>
                <a:cxn ang="0">
                  <a:pos x="521" y="648"/>
                </a:cxn>
                <a:cxn ang="0">
                  <a:pos x="491" y="648"/>
                </a:cxn>
                <a:cxn ang="0">
                  <a:pos x="327" y="592"/>
                </a:cxn>
                <a:cxn ang="0">
                  <a:pos x="295" y="555"/>
                </a:cxn>
                <a:cxn ang="0">
                  <a:pos x="262" y="536"/>
                </a:cxn>
                <a:cxn ang="0">
                  <a:pos x="229" y="555"/>
                </a:cxn>
                <a:cxn ang="0">
                  <a:pos x="164" y="536"/>
                </a:cxn>
                <a:cxn ang="0">
                  <a:pos x="49" y="536"/>
                </a:cxn>
                <a:cxn ang="0">
                  <a:pos x="33" y="500"/>
                </a:cxn>
                <a:cxn ang="0">
                  <a:pos x="49" y="463"/>
                </a:cxn>
                <a:cxn ang="0">
                  <a:pos x="49" y="407"/>
                </a:cxn>
                <a:cxn ang="0">
                  <a:pos x="65" y="370"/>
                </a:cxn>
                <a:cxn ang="0">
                  <a:pos x="49" y="370"/>
                </a:cxn>
                <a:cxn ang="0">
                  <a:pos x="65" y="333"/>
                </a:cxn>
                <a:cxn ang="0">
                  <a:pos x="82" y="296"/>
                </a:cxn>
                <a:cxn ang="0">
                  <a:pos x="98" y="259"/>
                </a:cxn>
                <a:cxn ang="0">
                  <a:pos x="98" y="240"/>
                </a:cxn>
                <a:cxn ang="0">
                  <a:pos x="82" y="204"/>
                </a:cxn>
                <a:cxn ang="0">
                  <a:pos x="65" y="204"/>
                </a:cxn>
                <a:cxn ang="0">
                  <a:pos x="49" y="166"/>
                </a:cxn>
                <a:cxn ang="0">
                  <a:pos x="33" y="130"/>
                </a:cxn>
                <a:cxn ang="0">
                  <a:pos x="16" y="93"/>
                </a:cxn>
                <a:cxn ang="0">
                  <a:pos x="16" y="74"/>
                </a:cxn>
              </a:cxnLst>
              <a:rect l="0" t="0" r="r" b="b"/>
              <a:pathLst>
                <a:path w="717" h="666">
                  <a:moveTo>
                    <a:pt x="0" y="37"/>
                  </a:moveTo>
                  <a:lnTo>
                    <a:pt x="16" y="37"/>
                  </a:lnTo>
                  <a:lnTo>
                    <a:pt x="33" y="19"/>
                  </a:lnTo>
                  <a:lnTo>
                    <a:pt x="49" y="19"/>
                  </a:lnTo>
                  <a:lnTo>
                    <a:pt x="65" y="19"/>
                  </a:lnTo>
                  <a:lnTo>
                    <a:pt x="82" y="19"/>
                  </a:lnTo>
                  <a:lnTo>
                    <a:pt x="98" y="19"/>
                  </a:lnTo>
                  <a:lnTo>
                    <a:pt x="131" y="19"/>
                  </a:lnTo>
                  <a:lnTo>
                    <a:pt x="196" y="19"/>
                  </a:lnTo>
                  <a:lnTo>
                    <a:pt x="278" y="19"/>
                  </a:lnTo>
                  <a:lnTo>
                    <a:pt x="344" y="19"/>
                  </a:lnTo>
                  <a:lnTo>
                    <a:pt x="360" y="19"/>
                  </a:lnTo>
                  <a:lnTo>
                    <a:pt x="376" y="19"/>
                  </a:lnTo>
                  <a:lnTo>
                    <a:pt x="393" y="19"/>
                  </a:lnTo>
                  <a:lnTo>
                    <a:pt x="393" y="0"/>
                  </a:lnTo>
                  <a:lnTo>
                    <a:pt x="393" y="19"/>
                  </a:lnTo>
                  <a:lnTo>
                    <a:pt x="409" y="19"/>
                  </a:lnTo>
                  <a:lnTo>
                    <a:pt x="393" y="19"/>
                  </a:lnTo>
                  <a:lnTo>
                    <a:pt x="409" y="19"/>
                  </a:lnTo>
                  <a:lnTo>
                    <a:pt x="409" y="37"/>
                  </a:lnTo>
                  <a:lnTo>
                    <a:pt x="426" y="37"/>
                  </a:lnTo>
                  <a:lnTo>
                    <a:pt x="426" y="55"/>
                  </a:lnTo>
                  <a:lnTo>
                    <a:pt x="442" y="55"/>
                  </a:lnTo>
                  <a:lnTo>
                    <a:pt x="426" y="55"/>
                  </a:lnTo>
                  <a:lnTo>
                    <a:pt x="442" y="55"/>
                  </a:lnTo>
                  <a:lnTo>
                    <a:pt x="426" y="55"/>
                  </a:lnTo>
                  <a:lnTo>
                    <a:pt x="442" y="55"/>
                  </a:lnTo>
                  <a:lnTo>
                    <a:pt x="442" y="74"/>
                  </a:lnTo>
                  <a:lnTo>
                    <a:pt x="458" y="74"/>
                  </a:lnTo>
                  <a:lnTo>
                    <a:pt x="442" y="74"/>
                  </a:lnTo>
                  <a:lnTo>
                    <a:pt x="442" y="93"/>
                  </a:lnTo>
                  <a:lnTo>
                    <a:pt x="458" y="93"/>
                  </a:lnTo>
                  <a:lnTo>
                    <a:pt x="458" y="111"/>
                  </a:lnTo>
                  <a:lnTo>
                    <a:pt x="475" y="111"/>
                  </a:lnTo>
                  <a:lnTo>
                    <a:pt x="475" y="130"/>
                  </a:lnTo>
                  <a:lnTo>
                    <a:pt x="491" y="130"/>
                  </a:lnTo>
                  <a:lnTo>
                    <a:pt x="491" y="148"/>
                  </a:lnTo>
                  <a:lnTo>
                    <a:pt x="491" y="130"/>
                  </a:lnTo>
                  <a:lnTo>
                    <a:pt x="491" y="148"/>
                  </a:lnTo>
                  <a:lnTo>
                    <a:pt x="507" y="148"/>
                  </a:lnTo>
                  <a:lnTo>
                    <a:pt x="491" y="148"/>
                  </a:lnTo>
                  <a:lnTo>
                    <a:pt x="507" y="166"/>
                  </a:lnTo>
                  <a:lnTo>
                    <a:pt x="491" y="166"/>
                  </a:lnTo>
                  <a:lnTo>
                    <a:pt x="507" y="166"/>
                  </a:lnTo>
                  <a:lnTo>
                    <a:pt x="507" y="185"/>
                  </a:lnTo>
                  <a:lnTo>
                    <a:pt x="507" y="204"/>
                  </a:lnTo>
                  <a:lnTo>
                    <a:pt x="521" y="204"/>
                  </a:lnTo>
                  <a:lnTo>
                    <a:pt x="507" y="204"/>
                  </a:lnTo>
                  <a:lnTo>
                    <a:pt x="521" y="204"/>
                  </a:lnTo>
                  <a:lnTo>
                    <a:pt x="521" y="222"/>
                  </a:lnTo>
                  <a:lnTo>
                    <a:pt x="537" y="222"/>
                  </a:lnTo>
                  <a:lnTo>
                    <a:pt x="537" y="240"/>
                  </a:lnTo>
                  <a:lnTo>
                    <a:pt x="554" y="240"/>
                  </a:lnTo>
                  <a:lnTo>
                    <a:pt x="554" y="259"/>
                  </a:lnTo>
                  <a:lnTo>
                    <a:pt x="570" y="259"/>
                  </a:lnTo>
                  <a:lnTo>
                    <a:pt x="554" y="259"/>
                  </a:lnTo>
                  <a:lnTo>
                    <a:pt x="570" y="259"/>
                  </a:lnTo>
                  <a:lnTo>
                    <a:pt x="570" y="278"/>
                  </a:lnTo>
                  <a:lnTo>
                    <a:pt x="570" y="296"/>
                  </a:lnTo>
                  <a:lnTo>
                    <a:pt x="570" y="315"/>
                  </a:lnTo>
                  <a:lnTo>
                    <a:pt x="570" y="333"/>
                  </a:lnTo>
                  <a:lnTo>
                    <a:pt x="587" y="333"/>
                  </a:lnTo>
                  <a:lnTo>
                    <a:pt x="587" y="351"/>
                  </a:lnTo>
                  <a:lnTo>
                    <a:pt x="603" y="351"/>
                  </a:lnTo>
                  <a:lnTo>
                    <a:pt x="603" y="370"/>
                  </a:lnTo>
                  <a:lnTo>
                    <a:pt x="603" y="351"/>
                  </a:lnTo>
                  <a:lnTo>
                    <a:pt x="603" y="370"/>
                  </a:lnTo>
                  <a:lnTo>
                    <a:pt x="619" y="370"/>
                  </a:lnTo>
                  <a:lnTo>
                    <a:pt x="619" y="389"/>
                  </a:lnTo>
                  <a:lnTo>
                    <a:pt x="636" y="389"/>
                  </a:lnTo>
                  <a:lnTo>
                    <a:pt x="619" y="389"/>
                  </a:lnTo>
                  <a:lnTo>
                    <a:pt x="636" y="389"/>
                  </a:lnTo>
                  <a:lnTo>
                    <a:pt x="636" y="407"/>
                  </a:lnTo>
                  <a:lnTo>
                    <a:pt x="636" y="425"/>
                  </a:lnTo>
                  <a:lnTo>
                    <a:pt x="619" y="425"/>
                  </a:lnTo>
                  <a:lnTo>
                    <a:pt x="619" y="444"/>
                  </a:lnTo>
                  <a:lnTo>
                    <a:pt x="619" y="463"/>
                  </a:lnTo>
                  <a:lnTo>
                    <a:pt x="636" y="463"/>
                  </a:lnTo>
                  <a:lnTo>
                    <a:pt x="636" y="481"/>
                  </a:lnTo>
                  <a:lnTo>
                    <a:pt x="652" y="481"/>
                  </a:lnTo>
                  <a:lnTo>
                    <a:pt x="652" y="500"/>
                  </a:lnTo>
                  <a:lnTo>
                    <a:pt x="668" y="500"/>
                  </a:lnTo>
                  <a:lnTo>
                    <a:pt x="685" y="500"/>
                  </a:lnTo>
                  <a:lnTo>
                    <a:pt x="685" y="518"/>
                  </a:lnTo>
                  <a:lnTo>
                    <a:pt x="701" y="518"/>
                  </a:lnTo>
                  <a:lnTo>
                    <a:pt x="701" y="536"/>
                  </a:lnTo>
                  <a:lnTo>
                    <a:pt x="717" y="536"/>
                  </a:lnTo>
                  <a:lnTo>
                    <a:pt x="636" y="610"/>
                  </a:lnTo>
                  <a:lnTo>
                    <a:pt x="554" y="666"/>
                  </a:lnTo>
                  <a:lnTo>
                    <a:pt x="521" y="648"/>
                  </a:lnTo>
                  <a:lnTo>
                    <a:pt x="507" y="666"/>
                  </a:lnTo>
                  <a:lnTo>
                    <a:pt x="491" y="666"/>
                  </a:lnTo>
                  <a:lnTo>
                    <a:pt x="491" y="648"/>
                  </a:lnTo>
                  <a:lnTo>
                    <a:pt x="442" y="648"/>
                  </a:lnTo>
                  <a:lnTo>
                    <a:pt x="393" y="629"/>
                  </a:lnTo>
                  <a:lnTo>
                    <a:pt x="327" y="592"/>
                  </a:lnTo>
                  <a:lnTo>
                    <a:pt x="311" y="574"/>
                  </a:lnTo>
                  <a:lnTo>
                    <a:pt x="295" y="574"/>
                  </a:lnTo>
                  <a:lnTo>
                    <a:pt x="295" y="555"/>
                  </a:lnTo>
                  <a:lnTo>
                    <a:pt x="278" y="555"/>
                  </a:lnTo>
                  <a:lnTo>
                    <a:pt x="262" y="555"/>
                  </a:lnTo>
                  <a:lnTo>
                    <a:pt x="262" y="536"/>
                  </a:lnTo>
                  <a:lnTo>
                    <a:pt x="245" y="536"/>
                  </a:lnTo>
                  <a:lnTo>
                    <a:pt x="245" y="555"/>
                  </a:lnTo>
                  <a:lnTo>
                    <a:pt x="229" y="555"/>
                  </a:lnTo>
                  <a:lnTo>
                    <a:pt x="229" y="536"/>
                  </a:lnTo>
                  <a:lnTo>
                    <a:pt x="229" y="518"/>
                  </a:lnTo>
                  <a:lnTo>
                    <a:pt x="164" y="536"/>
                  </a:lnTo>
                  <a:lnTo>
                    <a:pt x="82" y="536"/>
                  </a:lnTo>
                  <a:lnTo>
                    <a:pt x="65" y="536"/>
                  </a:lnTo>
                  <a:lnTo>
                    <a:pt x="49" y="536"/>
                  </a:lnTo>
                  <a:lnTo>
                    <a:pt x="49" y="518"/>
                  </a:lnTo>
                  <a:lnTo>
                    <a:pt x="33" y="518"/>
                  </a:lnTo>
                  <a:lnTo>
                    <a:pt x="33" y="500"/>
                  </a:lnTo>
                  <a:lnTo>
                    <a:pt x="33" y="481"/>
                  </a:lnTo>
                  <a:lnTo>
                    <a:pt x="49" y="481"/>
                  </a:lnTo>
                  <a:lnTo>
                    <a:pt x="49" y="463"/>
                  </a:lnTo>
                  <a:lnTo>
                    <a:pt x="49" y="444"/>
                  </a:lnTo>
                  <a:lnTo>
                    <a:pt x="49" y="425"/>
                  </a:lnTo>
                  <a:lnTo>
                    <a:pt x="49" y="407"/>
                  </a:lnTo>
                  <a:lnTo>
                    <a:pt x="49" y="389"/>
                  </a:lnTo>
                  <a:lnTo>
                    <a:pt x="49" y="370"/>
                  </a:lnTo>
                  <a:lnTo>
                    <a:pt x="65" y="370"/>
                  </a:lnTo>
                  <a:lnTo>
                    <a:pt x="49" y="370"/>
                  </a:lnTo>
                  <a:lnTo>
                    <a:pt x="65" y="370"/>
                  </a:lnTo>
                  <a:lnTo>
                    <a:pt x="49" y="370"/>
                  </a:lnTo>
                  <a:lnTo>
                    <a:pt x="65" y="370"/>
                  </a:lnTo>
                  <a:lnTo>
                    <a:pt x="65" y="351"/>
                  </a:lnTo>
                  <a:lnTo>
                    <a:pt x="65" y="333"/>
                  </a:lnTo>
                  <a:lnTo>
                    <a:pt x="65" y="315"/>
                  </a:lnTo>
                  <a:lnTo>
                    <a:pt x="65" y="296"/>
                  </a:lnTo>
                  <a:lnTo>
                    <a:pt x="82" y="296"/>
                  </a:lnTo>
                  <a:lnTo>
                    <a:pt x="82" y="278"/>
                  </a:lnTo>
                  <a:lnTo>
                    <a:pt x="82" y="259"/>
                  </a:lnTo>
                  <a:lnTo>
                    <a:pt x="98" y="259"/>
                  </a:lnTo>
                  <a:lnTo>
                    <a:pt x="82" y="259"/>
                  </a:lnTo>
                  <a:lnTo>
                    <a:pt x="98" y="259"/>
                  </a:lnTo>
                  <a:lnTo>
                    <a:pt x="98" y="240"/>
                  </a:lnTo>
                  <a:lnTo>
                    <a:pt x="98" y="222"/>
                  </a:lnTo>
                  <a:lnTo>
                    <a:pt x="82" y="222"/>
                  </a:lnTo>
                  <a:lnTo>
                    <a:pt x="82" y="204"/>
                  </a:lnTo>
                  <a:lnTo>
                    <a:pt x="65" y="204"/>
                  </a:lnTo>
                  <a:lnTo>
                    <a:pt x="65" y="185"/>
                  </a:lnTo>
                  <a:lnTo>
                    <a:pt x="65" y="204"/>
                  </a:lnTo>
                  <a:lnTo>
                    <a:pt x="65" y="185"/>
                  </a:lnTo>
                  <a:lnTo>
                    <a:pt x="49" y="185"/>
                  </a:lnTo>
                  <a:lnTo>
                    <a:pt x="49" y="166"/>
                  </a:lnTo>
                  <a:lnTo>
                    <a:pt x="49" y="148"/>
                  </a:lnTo>
                  <a:lnTo>
                    <a:pt x="33" y="148"/>
                  </a:lnTo>
                  <a:lnTo>
                    <a:pt x="33" y="130"/>
                  </a:lnTo>
                  <a:lnTo>
                    <a:pt x="33" y="111"/>
                  </a:lnTo>
                  <a:lnTo>
                    <a:pt x="33" y="93"/>
                  </a:lnTo>
                  <a:lnTo>
                    <a:pt x="16" y="93"/>
                  </a:lnTo>
                  <a:lnTo>
                    <a:pt x="16" y="74"/>
                  </a:lnTo>
                  <a:lnTo>
                    <a:pt x="16" y="55"/>
                  </a:lnTo>
                  <a:lnTo>
                    <a:pt x="16" y="74"/>
                  </a:lnTo>
                  <a:lnTo>
                    <a:pt x="0" y="55"/>
                  </a:lnTo>
                  <a:lnTo>
                    <a:pt x="0" y="37"/>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86" name="Group 11"/>
          <p:cNvGrpSpPr>
            <a:grpSpLocks/>
          </p:cNvGrpSpPr>
          <p:nvPr/>
        </p:nvGrpSpPr>
        <p:grpSpPr bwMode="auto">
          <a:xfrm>
            <a:off x="7723677" y="3833053"/>
            <a:ext cx="755726" cy="608291"/>
            <a:chOff x="5909" y="2529"/>
            <a:chExt cx="733" cy="590"/>
          </a:xfrm>
          <a:solidFill>
            <a:schemeClr val="accent5">
              <a:lumMod val="60000"/>
              <a:lumOff val="40000"/>
            </a:schemeClr>
          </a:solidFill>
        </p:grpSpPr>
        <p:sp>
          <p:nvSpPr>
            <p:cNvPr id="587" name="Freeform 13"/>
            <p:cNvSpPr>
              <a:spLocks/>
            </p:cNvSpPr>
            <p:nvPr/>
          </p:nvSpPr>
          <p:spPr bwMode="auto">
            <a:xfrm>
              <a:off x="5909" y="2529"/>
              <a:ext cx="733" cy="590"/>
            </a:xfrm>
            <a:custGeom>
              <a:avLst/>
              <a:gdLst/>
              <a:ahLst/>
              <a:cxnLst>
                <a:cxn ang="0">
                  <a:pos x="180" y="18"/>
                </a:cxn>
                <a:cxn ang="0">
                  <a:pos x="212" y="18"/>
                </a:cxn>
                <a:cxn ang="0">
                  <a:pos x="229" y="18"/>
                </a:cxn>
                <a:cxn ang="0">
                  <a:pos x="229" y="0"/>
                </a:cxn>
                <a:cxn ang="0">
                  <a:pos x="245" y="0"/>
                </a:cxn>
                <a:cxn ang="0">
                  <a:pos x="278" y="18"/>
                </a:cxn>
                <a:cxn ang="0">
                  <a:pos x="327" y="18"/>
                </a:cxn>
                <a:cxn ang="0">
                  <a:pos x="638" y="184"/>
                </a:cxn>
                <a:cxn ang="0">
                  <a:pos x="684" y="351"/>
                </a:cxn>
                <a:cxn ang="0">
                  <a:pos x="717" y="369"/>
                </a:cxn>
                <a:cxn ang="0">
                  <a:pos x="733" y="406"/>
                </a:cxn>
                <a:cxn ang="0">
                  <a:pos x="684" y="424"/>
                </a:cxn>
                <a:cxn ang="0">
                  <a:pos x="668" y="461"/>
                </a:cxn>
                <a:cxn ang="0">
                  <a:pos x="638" y="480"/>
                </a:cxn>
                <a:cxn ang="0">
                  <a:pos x="621" y="517"/>
                </a:cxn>
                <a:cxn ang="0">
                  <a:pos x="588" y="535"/>
                </a:cxn>
                <a:cxn ang="0">
                  <a:pos x="572" y="572"/>
                </a:cxn>
                <a:cxn ang="0">
                  <a:pos x="539" y="590"/>
                </a:cxn>
                <a:cxn ang="0">
                  <a:pos x="507" y="572"/>
                </a:cxn>
                <a:cxn ang="0">
                  <a:pos x="474" y="517"/>
                </a:cxn>
                <a:cxn ang="0">
                  <a:pos x="442" y="498"/>
                </a:cxn>
                <a:cxn ang="0">
                  <a:pos x="458" y="461"/>
                </a:cxn>
                <a:cxn ang="0">
                  <a:pos x="425" y="480"/>
                </a:cxn>
                <a:cxn ang="0">
                  <a:pos x="392" y="498"/>
                </a:cxn>
                <a:cxn ang="0">
                  <a:pos x="360" y="480"/>
                </a:cxn>
                <a:cxn ang="0">
                  <a:pos x="327" y="498"/>
                </a:cxn>
                <a:cxn ang="0">
                  <a:pos x="327" y="480"/>
                </a:cxn>
                <a:cxn ang="0">
                  <a:pos x="310" y="480"/>
                </a:cxn>
                <a:cxn ang="0">
                  <a:pos x="294" y="480"/>
                </a:cxn>
                <a:cxn ang="0">
                  <a:pos x="294" y="498"/>
                </a:cxn>
                <a:cxn ang="0">
                  <a:pos x="278" y="535"/>
                </a:cxn>
                <a:cxn ang="0">
                  <a:pos x="229" y="535"/>
                </a:cxn>
                <a:cxn ang="0">
                  <a:pos x="212" y="535"/>
                </a:cxn>
                <a:cxn ang="0">
                  <a:pos x="180" y="517"/>
                </a:cxn>
                <a:cxn ang="0">
                  <a:pos x="147" y="498"/>
                </a:cxn>
                <a:cxn ang="0">
                  <a:pos x="131" y="498"/>
                </a:cxn>
                <a:cxn ang="0">
                  <a:pos x="98" y="517"/>
                </a:cxn>
                <a:cxn ang="0">
                  <a:pos x="65" y="498"/>
                </a:cxn>
                <a:cxn ang="0">
                  <a:pos x="33" y="480"/>
                </a:cxn>
                <a:cxn ang="0">
                  <a:pos x="16" y="443"/>
                </a:cxn>
                <a:cxn ang="0">
                  <a:pos x="82" y="351"/>
                </a:cxn>
                <a:cxn ang="0">
                  <a:pos x="49" y="332"/>
                </a:cxn>
                <a:cxn ang="0">
                  <a:pos x="16" y="313"/>
                </a:cxn>
                <a:cxn ang="0">
                  <a:pos x="0" y="277"/>
                </a:cxn>
                <a:cxn ang="0">
                  <a:pos x="16" y="240"/>
                </a:cxn>
                <a:cxn ang="0">
                  <a:pos x="147" y="18"/>
                </a:cxn>
              </a:cxnLst>
              <a:rect l="0" t="0" r="r" b="b"/>
              <a:pathLst>
                <a:path w="733" h="590">
                  <a:moveTo>
                    <a:pt x="147" y="18"/>
                  </a:moveTo>
                  <a:lnTo>
                    <a:pt x="164" y="18"/>
                  </a:lnTo>
                  <a:lnTo>
                    <a:pt x="180" y="18"/>
                  </a:lnTo>
                  <a:lnTo>
                    <a:pt x="196" y="18"/>
                  </a:lnTo>
                  <a:lnTo>
                    <a:pt x="196" y="0"/>
                  </a:lnTo>
                  <a:lnTo>
                    <a:pt x="212" y="18"/>
                  </a:lnTo>
                  <a:lnTo>
                    <a:pt x="229" y="18"/>
                  </a:lnTo>
                  <a:lnTo>
                    <a:pt x="229" y="0"/>
                  </a:lnTo>
                  <a:lnTo>
                    <a:pt x="229" y="18"/>
                  </a:lnTo>
                  <a:lnTo>
                    <a:pt x="229" y="0"/>
                  </a:lnTo>
                  <a:lnTo>
                    <a:pt x="229" y="18"/>
                  </a:lnTo>
                  <a:lnTo>
                    <a:pt x="229" y="0"/>
                  </a:lnTo>
                  <a:lnTo>
                    <a:pt x="229" y="18"/>
                  </a:lnTo>
                  <a:lnTo>
                    <a:pt x="229" y="0"/>
                  </a:lnTo>
                  <a:lnTo>
                    <a:pt x="245" y="0"/>
                  </a:lnTo>
                  <a:lnTo>
                    <a:pt x="261" y="0"/>
                  </a:lnTo>
                  <a:lnTo>
                    <a:pt x="261" y="18"/>
                  </a:lnTo>
                  <a:lnTo>
                    <a:pt x="278" y="18"/>
                  </a:lnTo>
                  <a:lnTo>
                    <a:pt x="294" y="18"/>
                  </a:lnTo>
                  <a:lnTo>
                    <a:pt x="310" y="18"/>
                  </a:lnTo>
                  <a:lnTo>
                    <a:pt x="327" y="18"/>
                  </a:lnTo>
                  <a:lnTo>
                    <a:pt x="343" y="18"/>
                  </a:lnTo>
                  <a:lnTo>
                    <a:pt x="572" y="18"/>
                  </a:lnTo>
                  <a:lnTo>
                    <a:pt x="638" y="184"/>
                  </a:lnTo>
                  <a:lnTo>
                    <a:pt x="668" y="313"/>
                  </a:lnTo>
                  <a:lnTo>
                    <a:pt x="684" y="332"/>
                  </a:lnTo>
                  <a:lnTo>
                    <a:pt x="684" y="351"/>
                  </a:lnTo>
                  <a:lnTo>
                    <a:pt x="700" y="351"/>
                  </a:lnTo>
                  <a:lnTo>
                    <a:pt x="717" y="351"/>
                  </a:lnTo>
                  <a:lnTo>
                    <a:pt x="717" y="369"/>
                  </a:lnTo>
                  <a:lnTo>
                    <a:pt x="733" y="369"/>
                  </a:lnTo>
                  <a:lnTo>
                    <a:pt x="733" y="388"/>
                  </a:lnTo>
                  <a:lnTo>
                    <a:pt x="733" y="406"/>
                  </a:lnTo>
                  <a:lnTo>
                    <a:pt x="717" y="406"/>
                  </a:lnTo>
                  <a:lnTo>
                    <a:pt x="700" y="424"/>
                  </a:lnTo>
                  <a:lnTo>
                    <a:pt x="684" y="424"/>
                  </a:lnTo>
                  <a:lnTo>
                    <a:pt x="684" y="443"/>
                  </a:lnTo>
                  <a:lnTo>
                    <a:pt x="668" y="443"/>
                  </a:lnTo>
                  <a:lnTo>
                    <a:pt x="668" y="461"/>
                  </a:lnTo>
                  <a:lnTo>
                    <a:pt x="651" y="461"/>
                  </a:lnTo>
                  <a:lnTo>
                    <a:pt x="651" y="480"/>
                  </a:lnTo>
                  <a:lnTo>
                    <a:pt x="638" y="480"/>
                  </a:lnTo>
                  <a:lnTo>
                    <a:pt x="638" y="498"/>
                  </a:lnTo>
                  <a:lnTo>
                    <a:pt x="621" y="498"/>
                  </a:lnTo>
                  <a:lnTo>
                    <a:pt x="621" y="517"/>
                  </a:lnTo>
                  <a:lnTo>
                    <a:pt x="605" y="517"/>
                  </a:lnTo>
                  <a:lnTo>
                    <a:pt x="605" y="535"/>
                  </a:lnTo>
                  <a:lnTo>
                    <a:pt x="588" y="535"/>
                  </a:lnTo>
                  <a:lnTo>
                    <a:pt x="588" y="553"/>
                  </a:lnTo>
                  <a:lnTo>
                    <a:pt x="572" y="553"/>
                  </a:lnTo>
                  <a:lnTo>
                    <a:pt x="572" y="572"/>
                  </a:lnTo>
                  <a:lnTo>
                    <a:pt x="556" y="572"/>
                  </a:lnTo>
                  <a:lnTo>
                    <a:pt x="556" y="590"/>
                  </a:lnTo>
                  <a:lnTo>
                    <a:pt x="539" y="590"/>
                  </a:lnTo>
                  <a:lnTo>
                    <a:pt x="523" y="590"/>
                  </a:lnTo>
                  <a:lnTo>
                    <a:pt x="523" y="572"/>
                  </a:lnTo>
                  <a:lnTo>
                    <a:pt x="507" y="572"/>
                  </a:lnTo>
                  <a:lnTo>
                    <a:pt x="490" y="553"/>
                  </a:lnTo>
                  <a:lnTo>
                    <a:pt x="474" y="535"/>
                  </a:lnTo>
                  <a:lnTo>
                    <a:pt x="474" y="517"/>
                  </a:lnTo>
                  <a:lnTo>
                    <a:pt x="458" y="517"/>
                  </a:lnTo>
                  <a:lnTo>
                    <a:pt x="458" y="498"/>
                  </a:lnTo>
                  <a:lnTo>
                    <a:pt x="442" y="498"/>
                  </a:lnTo>
                  <a:lnTo>
                    <a:pt x="458" y="498"/>
                  </a:lnTo>
                  <a:lnTo>
                    <a:pt x="458" y="480"/>
                  </a:lnTo>
                  <a:lnTo>
                    <a:pt x="458" y="461"/>
                  </a:lnTo>
                  <a:lnTo>
                    <a:pt x="442" y="461"/>
                  </a:lnTo>
                  <a:lnTo>
                    <a:pt x="425" y="461"/>
                  </a:lnTo>
                  <a:lnTo>
                    <a:pt x="425" y="480"/>
                  </a:lnTo>
                  <a:lnTo>
                    <a:pt x="409" y="480"/>
                  </a:lnTo>
                  <a:lnTo>
                    <a:pt x="392" y="480"/>
                  </a:lnTo>
                  <a:lnTo>
                    <a:pt x="392" y="498"/>
                  </a:lnTo>
                  <a:lnTo>
                    <a:pt x="376" y="498"/>
                  </a:lnTo>
                  <a:lnTo>
                    <a:pt x="360" y="498"/>
                  </a:lnTo>
                  <a:lnTo>
                    <a:pt x="360" y="480"/>
                  </a:lnTo>
                  <a:lnTo>
                    <a:pt x="343" y="480"/>
                  </a:lnTo>
                  <a:lnTo>
                    <a:pt x="343" y="498"/>
                  </a:lnTo>
                  <a:lnTo>
                    <a:pt x="327" y="498"/>
                  </a:lnTo>
                  <a:lnTo>
                    <a:pt x="343" y="498"/>
                  </a:lnTo>
                  <a:lnTo>
                    <a:pt x="327" y="498"/>
                  </a:lnTo>
                  <a:lnTo>
                    <a:pt x="327" y="480"/>
                  </a:lnTo>
                  <a:lnTo>
                    <a:pt x="310" y="480"/>
                  </a:lnTo>
                  <a:lnTo>
                    <a:pt x="310" y="498"/>
                  </a:lnTo>
                  <a:lnTo>
                    <a:pt x="310" y="480"/>
                  </a:lnTo>
                  <a:lnTo>
                    <a:pt x="310" y="461"/>
                  </a:lnTo>
                  <a:lnTo>
                    <a:pt x="310" y="480"/>
                  </a:lnTo>
                  <a:lnTo>
                    <a:pt x="294" y="480"/>
                  </a:lnTo>
                  <a:lnTo>
                    <a:pt x="278" y="480"/>
                  </a:lnTo>
                  <a:lnTo>
                    <a:pt x="278" y="498"/>
                  </a:lnTo>
                  <a:lnTo>
                    <a:pt x="294" y="498"/>
                  </a:lnTo>
                  <a:lnTo>
                    <a:pt x="294" y="517"/>
                  </a:lnTo>
                  <a:lnTo>
                    <a:pt x="278" y="517"/>
                  </a:lnTo>
                  <a:lnTo>
                    <a:pt x="278" y="535"/>
                  </a:lnTo>
                  <a:lnTo>
                    <a:pt x="261" y="535"/>
                  </a:lnTo>
                  <a:lnTo>
                    <a:pt x="245" y="535"/>
                  </a:lnTo>
                  <a:lnTo>
                    <a:pt x="229" y="535"/>
                  </a:lnTo>
                  <a:lnTo>
                    <a:pt x="212" y="535"/>
                  </a:lnTo>
                  <a:lnTo>
                    <a:pt x="212" y="517"/>
                  </a:lnTo>
                  <a:lnTo>
                    <a:pt x="212" y="535"/>
                  </a:lnTo>
                  <a:lnTo>
                    <a:pt x="196" y="535"/>
                  </a:lnTo>
                  <a:lnTo>
                    <a:pt x="196" y="517"/>
                  </a:lnTo>
                  <a:lnTo>
                    <a:pt x="180" y="517"/>
                  </a:lnTo>
                  <a:lnTo>
                    <a:pt x="164" y="517"/>
                  </a:lnTo>
                  <a:lnTo>
                    <a:pt x="164" y="498"/>
                  </a:lnTo>
                  <a:lnTo>
                    <a:pt x="147" y="498"/>
                  </a:lnTo>
                  <a:lnTo>
                    <a:pt x="131" y="498"/>
                  </a:lnTo>
                  <a:lnTo>
                    <a:pt x="131" y="480"/>
                  </a:lnTo>
                  <a:lnTo>
                    <a:pt x="131" y="498"/>
                  </a:lnTo>
                  <a:lnTo>
                    <a:pt x="114" y="498"/>
                  </a:lnTo>
                  <a:lnTo>
                    <a:pt x="98" y="498"/>
                  </a:lnTo>
                  <a:lnTo>
                    <a:pt x="98" y="517"/>
                  </a:lnTo>
                  <a:lnTo>
                    <a:pt x="82" y="517"/>
                  </a:lnTo>
                  <a:lnTo>
                    <a:pt x="65" y="517"/>
                  </a:lnTo>
                  <a:lnTo>
                    <a:pt x="65" y="498"/>
                  </a:lnTo>
                  <a:lnTo>
                    <a:pt x="49" y="498"/>
                  </a:lnTo>
                  <a:lnTo>
                    <a:pt x="49" y="480"/>
                  </a:lnTo>
                  <a:lnTo>
                    <a:pt x="33" y="480"/>
                  </a:lnTo>
                  <a:lnTo>
                    <a:pt x="33" y="461"/>
                  </a:lnTo>
                  <a:lnTo>
                    <a:pt x="16" y="461"/>
                  </a:lnTo>
                  <a:lnTo>
                    <a:pt x="16" y="443"/>
                  </a:lnTo>
                  <a:lnTo>
                    <a:pt x="98" y="369"/>
                  </a:lnTo>
                  <a:lnTo>
                    <a:pt x="82" y="369"/>
                  </a:lnTo>
                  <a:lnTo>
                    <a:pt x="82" y="351"/>
                  </a:lnTo>
                  <a:lnTo>
                    <a:pt x="65" y="351"/>
                  </a:lnTo>
                  <a:lnTo>
                    <a:pt x="65" y="332"/>
                  </a:lnTo>
                  <a:lnTo>
                    <a:pt x="49" y="332"/>
                  </a:lnTo>
                  <a:lnTo>
                    <a:pt x="33" y="332"/>
                  </a:lnTo>
                  <a:lnTo>
                    <a:pt x="33" y="313"/>
                  </a:lnTo>
                  <a:lnTo>
                    <a:pt x="16" y="313"/>
                  </a:lnTo>
                  <a:lnTo>
                    <a:pt x="16" y="295"/>
                  </a:lnTo>
                  <a:lnTo>
                    <a:pt x="0" y="295"/>
                  </a:lnTo>
                  <a:lnTo>
                    <a:pt x="0" y="277"/>
                  </a:lnTo>
                  <a:lnTo>
                    <a:pt x="0" y="258"/>
                  </a:lnTo>
                  <a:lnTo>
                    <a:pt x="16" y="258"/>
                  </a:lnTo>
                  <a:lnTo>
                    <a:pt x="16" y="240"/>
                  </a:lnTo>
                  <a:lnTo>
                    <a:pt x="114" y="74"/>
                  </a:lnTo>
                  <a:lnTo>
                    <a:pt x="147" y="37"/>
                  </a:lnTo>
                  <a:lnTo>
                    <a:pt x="147"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8" name="Freeform 12"/>
            <p:cNvSpPr>
              <a:spLocks/>
            </p:cNvSpPr>
            <p:nvPr/>
          </p:nvSpPr>
          <p:spPr bwMode="auto">
            <a:xfrm>
              <a:off x="5909" y="2529"/>
              <a:ext cx="733" cy="590"/>
            </a:xfrm>
            <a:custGeom>
              <a:avLst/>
              <a:gdLst/>
              <a:ahLst/>
              <a:cxnLst>
                <a:cxn ang="0">
                  <a:pos x="180" y="18"/>
                </a:cxn>
                <a:cxn ang="0">
                  <a:pos x="212" y="18"/>
                </a:cxn>
                <a:cxn ang="0">
                  <a:pos x="229" y="18"/>
                </a:cxn>
                <a:cxn ang="0">
                  <a:pos x="229" y="0"/>
                </a:cxn>
                <a:cxn ang="0">
                  <a:pos x="245" y="0"/>
                </a:cxn>
                <a:cxn ang="0">
                  <a:pos x="278" y="18"/>
                </a:cxn>
                <a:cxn ang="0">
                  <a:pos x="327" y="18"/>
                </a:cxn>
                <a:cxn ang="0">
                  <a:pos x="638" y="184"/>
                </a:cxn>
                <a:cxn ang="0">
                  <a:pos x="684" y="351"/>
                </a:cxn>
                <a:cxn ang="0">
                  <a:pos x="717" y="369"/>
                </a:cxn>
                <a:cxn ang="0">
                  <a:pos x="733" y="406"/>
                </a:cxn>
                <a:cxn ang="0">
                  <a:pos x="684" y="424"/>
                </a:cxn>
                <a:cxn ang="0">
                  <a:pos x="668" y="461"/>
                </a:cxn>
                <a:cxn ang="0">
                  <a:pos x="638" y="480"/>
                </a:cxn>
                <a:cxn ang="0">
                  <a:pos x="621" y="517"/>
                </a:cxn>
                <a:cxn ang="0">
                  <a:pos x="588" y="535"/>
                </a:cxn>
                <a:cxn ang="0">
                  <a:pos x="572" y="572"/>
                </a:cxn>
                <a:cxn ang="0">
                  <a:pos x="539" y="590"/>
                </a:cxn>
                <a:cxn ang="0">
                  <a:pos x="507" y="572"/>
                </a:cxn>
                <a:cxn ang="0">
                  <a:pos x="474" y="517"/>
                </a:cxn>
                <a:cxn ang="0">
                  <a:pos x="442" y="498"/>
                </a:cxn>
                <a:cxn ang="0">
                  <a:pos x="458" y="461"/>
                </a:cxn>
                <a:cxn ang="0">
                  <a:pos x="425" y="480"/>
                </a:cxn>
                <a:cxn ang="0">
                  <a:pos x="392" y="498"/>
                </a:cxn>
                <a:cxn ang="0">
                  <a:pos x="360" y="480"/>
                </a:cxn>
                <a:cxn ang="0">
                  <a:pos x="327" y="498"/>
                </a:cxn>
                <a:cxn ang="0">
                  <a:pos x="327" y="480"/>
                </a:cxn>
                <a:cxn ang="0">
                  <a:pos x="310" y="480"/>
                </a:cxn>
                <a:cxn ang="0">
                  <a:pos x="294" y="480"/>
                </a:cxn>
                <a:cxn ang="0">
                  <a:pos x="294" y="498"/>
                </a:cxn>
                <a:cxn ang="0">
                  <a:pos x="278" y="535"/>
                </a:cxn>
                <a:cxn ang="0">
                  <a:pos x="229" y="535"/>
                </a:cxn>
                <a:cxn ang="0">
                  <a:pos x="212" y="535"/>
                </a:cxn>
                <a:cxn ang="0">
                  <a:pos x="180" y="517"/>
                </a:cxn>
                <a:cxn ang="0">
                  <a:pos x="147" y="498"/>
                </a:cxn>
                <a:cxn ang="0">
                  <a:pos x="131" y="498"/>
                </a:cxn>
                <a:cxn ang="0">
                  <a:pos x="98" y="517"/>
                </a:cxn>
                <a:cxn ang="0">
                  <a:pos x="65" y="498"/>
                </a:cxn>
                <a:cxn ang="0">
                  <a:pos x="33" y="480"/>
                </a:cxn>
                <a:cxn ang="0">
                  <a:pos x="16" y="443"/>
                </a:cxn>
                <a:cxn ang="0">
                  <a:pos x="82" y="351"/>
                </a:cxn>
                <a:cxn ang="0">
                  <a:pos x="49" y="332"/>
                </a:cxn>
                <a:cxn ang="0">
                  <a:pos x="16" y="313"/>
                </a:cxn>
                <a:cxn ang="0">
                  <a:pos x="0" y="277"/>
                </a:cxn>
                <a:cxn ang="0">
                  <a:pos x="16" y="240"/>
                </a:cxn>
                <a:cxn ang="0">
                  <a:pos x="147" y="18"/>
                </a:cxn>
              </a:cxnLst>
              <a:rect l="0" t="0" r="r" b="b"/>
              <a:pathLst>
                <a:path w="733" h="590">
                  <a:moveTo>
                    <a:pt x="147" y="18"/>
                  </a:moveTo>
                  <a:lnTo>
                    <a:pt x="164" y="18"/>
                  </a:lnTo>
                  <a:lnTo>
                    <a:pt x="180" y="18"/>
                  </a:lnTo>
                  <a:lnTo>
                    <a:pt x="196" y="18"/>
                  </a:lnTo>
                  <a:lnTo>
                    <a:pt x="196" y="0"/>
                  </a:lnTo>
                  <a:lnTo>
                    <a:pt x="212" y="18"/>
                  </a:lnTo>
                  <a:lnTo>
                    <a:pt x="229" y="18"/>
                  </a:lnTo>
                  <a:lnTo>
                    <a:pt x="229" y="0"/>
                  </a:lnTo>
                  <a:lnTo>
                    <a:pt x="229" y="18"/>
                  </a:lnTo>
                  <a:lnTo>
                    <a:pt x="229" y="0"/>
                  </a:lnTo>
                  <a:lnTo>
                    <a:pt x="229" y="18"/>
                  </a:lnTo>
                  <a:lnTo>
                    <a:pt x="229" y="0"/>
                  </a:lnTo>
                  <a:lnTo>
                    <a:pt x="229" y="18"/>
                  </a:lnTo>
                  <a:lnTo>
                    <a:pt x="229" y="0"/>
                  </a:lnTo>
                  <a:lnTo>
                    <a:pt x="245" y="0"/>
                  </a:lnTo>
                  <a:lnTo>
                    <a:pt x="261" y="0"/>
                  </a:lnTo>
                  <a:lnTo>
                    <a:pt x="261" y="18"/>
                  </a:lnTo>
                  <a:lnTo>
                    <a:pt x="278" y="18"/>
                  </a:lnTo>
                  <a:lnTo>
                    <a:pt x="294" y="18"/>
                  </a:lnTo>
                  <a:lnTo>
                    <a:pt x="310" y="18"/>
                  </a:lnTo>
                  <a:lnTo>
                    <a:pt x="327" y="18"/>
                  </a:lnTo>
                  <a:lnTo>
                    <a:pt x="343" y="18"/>
                  </a:lnTo>
                  <a:lnTo>
                    <a:pt x="572" y="18"/>
                  </a:lnTo>
                  <a:lnTo>
                    <a:pt x="638" y="184"/>
                  </a:lnTo>
                  <a:lnTo>
                    <a:pt x="668" y="313"/>
                  </a:lnTo>
                  <a:lnTo>
                    <a:pt x="684" y="332"/>
                  </a:lnTo>
                  <a:lnTo>
                    <a:pt x="684" y="351"/>
                  </a:lnTo>
                  <a:lnTo>
                    <a:pt x="700" y="351"/>
                  </a:lnTo>
                  <a:lnTo>
                    <a:pt x="717" y="351"/>
                  </a:lnTo>
                  <a:lnTo>
                    <a:pt x="717" y="369"/>
                  </a:lnTo>
                  <a:lnTo>
                    <a:pt x="733" y="369"/>
                  </a:lnTo>
                  <a:lnTo>
                    <a:pt x="733" y="388"/>
                  </a:lnTo>
                  <a:lnTo>
                    <a:pt x="733" y="406"/>
                  </a:lnTo>
                  <a:lnTo>
                    <a:pt x="717" y="406"/>
                  </a:lnTo>
                  <a:lnTo>
                    <a:pt x="700" y="424"/>
                  </a:lnTo>
                  <a:lnTo>
                    <a:pt x="684" y="424"/>
                  </a:lnTo>
                  <a:lnTo>
                    <a:pt x="684" y="443"/>
                  </a:lnTo>
                  <a:lnTo>
                    <a:pt x="668" y="443"/>
                  </a:lnTo>
                  <a:lnTo>
                    <a:pt x="668" y="461"/>
                  </a:lnTo>
                  <a:lnTo>
                    <a:pt x="651" y="461"/>
                  </a:lnTo>
                  <a:lnTo>
                    <a:pt x="651" y="480"/>
                  </a:lnTo>
                  <a:lnTo>
                    <a:pt x="638" y="480"/>
                  </a:lnTo>
                  <a:lnTo>
                    <a:pt x="638" y="498"/>
                  </a:lnTo>
                  <a:lnTo>
                    <a:pt x="621" y="498"/>
                  </a:lnTo>
                  <a:lnTo>
                    <a:pt x="621" y="517"/>
                  </a:lnTo>
                  <a:lnTo>
                    <a:pt x="605" y="517"/>
                  </a:lnTo>
                  <a:lnTo>
                    <a:pt x="605" y="535"/>
                  </a:lnTo>
                  <a:lnTo>
                    <a:pt x="588" y="535"/>
                  </a:lnTo>
                  <a:lnTo>
                    <a:pt x="588" y="553"/>
                  </a:lnTo>
                  <a:lnTo>
                    <a:pt x="572" y="553"/>
                  </a:lnTo>
                  <a:lnTo>
                    <a:pt x="572" y="572"/>
                  </a:lnTo>
                  <a:lnTo>
                    <a:pt x="556" y="572"/>
                  </a:lnTo>
                  <a:lnTo>
                    <a:pt x="556" y="590"/>
                  </a:lnTo>
                  <a:lnTo>
                    <a:pt x="539" y="590"/>
                  </a:lnTo>
                  <a:lnTo>
                    <a:pt x="523" y="590"/>
                  </a:lnTo>
                  <a:lnTo>
                    <a:pt x="523" y="572"/>
                  </a:lnTo>
                  <a:lnTo>
                    <a:pt x="507" y="572"/>
                  </a:lnTo>
                  <a:lnTo>
                    <a:pt x="490" y="553"/>
                  </a:lnTo>
                  <a:lnTo>
                    <a:pt x="474" y="535"/>
                  </a:lnTo>
                  <a:lnTo>
                    <a:pt x="474" y="517"/>
                  </a:lnTo>
                  <a:lnTo>
                    <a:pt x="458" y="517"/>
                  </a:lnTo>
                  <a:lnTo>
                    <a:pt x="458" y="498"/>
                  </a:lnTo>
                  <a:lnTo>
                    <a:pt x="442" y="498"/>
                  </a:lnTo>
                  <a:lnTo>
                    <a:pt x="458" y="498"/>
                  </a:lnTo>
                  <a:lnTo>
                    <a:pt x="458" y="480"/>
                  </a:lnTo>
                  <a:lnTo>
                    <a:pt x="458" y="461"/>
                  </a:lnTo>
                  <a:lnTo>
                    <a:pt x="442" y="461"/>
                  </a:lnTo>
                  <a:lnTo>
                    <a:pt x="425" y="461"/>
                  </a:lnTo>
                  <a:lnTo>
                    <a:pt x="425" y="480"/>
                  </a:lnTo>
                  <a:lnTo>
                    <a:pt x="409" y="480"/>
                  </a:lnTo>
                  <a:lnTo>
                    <a:pt x="392" y="480"/>
                  </a:lnTo>
                  <a:lnTo>
                    <a:pt x="392" y="498"/>
                  </a:lnTo>
                  <a:lnTo>
                    <a:pt x="376" y="498"/>
                  </a:lnTo>
                  <a:lnTo>
                    <a:pt x="360" y="498"/>
                  </a:lnTo>
                  <a:lnTo>
                    <a:pt x="360" y="480"/>
                  </a:lnTo>
                  <a:lnTo>
                    <a:pt x="343" y="480"/>
                  </a:lnTo>
                  <a:lnTo>
                    <a:pt x="343" y="498"/>
                  </a:lnTo>
                  <a:lnTo>
                    <a:pt x="327" y="498"/>
                  </a:lnTo>
                  <a:lnTo>
                    <a:pt x="343" y="498"/>
                  </a:lnTo>
                  <a:lnTo>
                    <a:pt x="327" y="498"/>
                  </a:lnTo>
                  <a:lnTo>
                    <a:pt x="327" y="480"/>
                  </a:lnTo>
                  <a:lnTo>
                    <a:pt x="310" y="480"/>
                  </a:lnTo>
                  <a:lnTo>
                    <a:pt x="310" y="498"/>
                  </a:lnTo>
                  <a:lnTo>
                    <a:pt x="310" y="480"/>
                  </a:lnTo>
                  <a:lnTo>
                    <a:pt x="310" y="461"/>
                  </a:lnTo>
                  <a:lnTo>
                    <a:pt x="310" y="480"/>
                  </a:lnTo>
                  <a:lnTo>
                    <a:pt x="294" y="480"/>
                  </a:lnTo>
                  <a:lnTo>
                    <a:pt x="278" y="480"/>
                  </a:lnTo>
                  <a:lnTo>
                    <a:pt x="278" y="498"/>
                  </a:lnTo>
                  <a:lnTo>
                    <a:pt x="294" y="498"/>
                  </a:lnTo>
                  <a:lnTo>
                    <a:pt x="294" y="517"/>
                  </a:lnTo>
                  <a:lnTo>
                    <a:pt x="278" y="517"/>
                  </a:lnTo>
                  <a:lnTo>
                    <a:pt x="278" y="535"/>
                  </a:lnTo>
                  <a:lnTo>
                    <a:pt x="261" y="535"/>
                  </a:lnTo>
                  <a:lnTo>
                    <a:pt x="245" y="535"/>
                  </a:lnTo>
                  <a:lnTo>
                    <a:pt x="229" y="535"/>
                  </a:lnTo>
                  <a:lnTo>
                    <a:pt x="212" y="535"/>
                  </a:lnTo>
                  <a:lnTo>
                    <a:pt x="212" y="517"/>
                  </a:lnTo>
                  <a:lnTo>
                    <a:pt x="212" y="535"/>
                  </a:lnTo>
                  <a:lnTo>
                    <a:pt x="196" y="535"/>
                  </a:lnTo>
                  <a:lnTo>
                    <a:pt x="196" y="517"/>
                  </a:lnTo>
                  <a:lnTo>
                    <a:pt x="180" y="517"/>
                  </a:lnTo>
                  <a:lnTo>
                    <a:pt x="164" y="517"/>
                  </a:lnTo>
                  <a:lnTo>
                    <a:pt x="164" y="498"/>
                  </a:lnTo>
                  <a:lnTo>
                    <a:pt x="147" y="498"/>
                  </a:lnTo>
                  <a:lnTo>
                    <a:pt x="131" y="498"/>
                  </a:lnTo>
                  <a:lnTo>
                    <a:pt x="131" y="480"/>
                  </a:lnTo>
                  <a:lnTo>
                    <a:pt x="131" y="498"/>
                  </a:lnTo>
                  <a:lnTo>
                    <a:pt x="114" y="498"/>
                  </a:lnTo>
                  <a:lnTo>
                    <a:pt x="98" y="498"/>
                  </a:lnTo>
                  <a:lnTo>
                    <a:pt x="98" y="517"/>
                  </a:lnTo>
                  <a:lnTo>
                    <a:pt x="82" y="517"/>
                  </a:lnTo>
                  <a:lnTo>
                    <a:pt x="65" y="517"/>
                  </a:lnTo>
                  <a:lnTo>
                    <a:pt x="65" y="498"/>
                  </a:lnTo>
                  <a:lnTo>
                    <a:pt x="49" y="498"/>
                  </a:lnTo>
                  <a:lnTo>
                    <a:pt x="49" y="480"/>
                  </a:lnTo>
                  <a:lnTo>
                    <a:pt x="33" y="480"/>
                  </a:lnTo>
                  <a:lnTo>
                    <a:pt x="33" y="461"/>
                  </a:lnTo>
                  <a:lnTo>
                    <a:pt x="16" y="461"/>
                  </a:lnTo>
                  <a:lnTo>
                    <a:pt x="16" y="443"/>
                  </a:lnTo>
                  <a:lnTo>
                    <a:pt x="98" y="369"/>
                  </a:lnTo>
                  <a:lnTo>
                    <a:pt x="82" y="369"/>
                  </a:lnTo>
                  <a:lnTo>
                    <a:pt x="82" y="351"/>
                  </a:lnTo>
                  <a:lnTo>
                    <a:pt x="65" y="351"/>
                  </a:lnTo>
                  <a:lnTo>
                    <a:pt x="65" y="332"/>
                  </a:lnTo>
                  <a:lnTo>
                    <a:pt x="49" y="332"/>
                  </a:lnTo>
                  <a:lnTo>
                    <a:pt x="33" y="332"/>
                  </a:lnTo>
                  <a:lnTo>
                    <a:pt x="33" y="313"/>
                  </a:lnTo>
                  <a:lnTo>
                    <a:pt x="16" y="313"/>
                  </a:lnTo>
                  <a:lnTo>
                    <a:pt x="16" y="295"/>
                  </a:lnTo>
                  <a:lnTo>
                    <a:pt x="0" y="295"/>
                  </a:lnTo>
                  <a:lnTo>
                    <a:pt x="0" y="277"/>
                  </a:lnTo>
                  <a:lnTo>
                    <a:pt x="0" y="258"/>
                  </a:lnTo>
                  <a:lnTo>
                    <a:pt x="16" y="258"/>
                  </a:lnTo>
                  <a:lnTo>
                    <a:pt x="16" y="240"/>
                  </a:lnTo>
                  <a:lnTo>
                    <a:pt x="114" y="74"/>
                  </a:lnTo>
                  <a:lnTo>
                    <a:pt x="147" y="37"/>
                  </a:lnTo>
                  <a:lnTo>
                    <a:pt x="147"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89" name="Group 8"/>
          <p:cNvGrpSpPr>
            <a:grpSpLocks/>
          </p:cNvGrpSpPr>
          <p:nvPr/>
        </p:nvGrpSpPr>
        <p:grpSpPr bwMode="auto">
          <a:xfrm>
            <a:off x="6915370" y="4195966"/>
            <a:ext cx="924811" cy="738197"/>
            <a:chOff x="5125" y="2881"/>
            <a:chExt cx="897" cy="716"/>
          </a:xfrm>
          <a:solidFill>
            <a:schemeClr val="accent5">
              <a:lumMod val="60000"/>
              <a:lumOff val="40000"/>
            </a:schemeClr>
          </a:solidFill>
        </p:grpSpPr>
        <p:sp>
          <p:nvSpPr>
            <p:cNvPr id="590" name="Freeform 10"/>
            <p:cNvSpPr>
              <a:spLocks/>
            </p:cNvSpPr>
            <p:nvPr/>
          </p:nvSpPr>
          <p:spPr bwMode="auto">
            <a:xfrm>
              <a:off x="5125" y="2881"/>
              <a:ext cx="897" cy="716"/>
            </a:xfrm>
            <a:custGeom>
              <a:avLst/>
              <a:gdLst/>
              <a:ahLst/>
              <a:cxnLst>
                <a:cxn ang="0">
                  <a:pos x="213" y="18"/>
                </a:cxn>
                <a:cxn ang="0">
                  <a:pos x="327" y="18"/>
                </a:cxn>
                <a:cxn ang="0">
                  <a:pos x="393" y="36"/>
                </a:cxn>
                <a:cxn ang="0">
                  <a:pos x="425" y="18"/>
                </a:cxn>
                <a:cxn ang="0">
                  <a:pos x="458" y="36"/>
                </a:cxn>
                <a:cxn ang="0">
                  <a:pos x="491" y="73"/>
                </a:cxn>
                <a:cxn ang="0">
                  <a:pos x="654" y="129"/>
                </a:cxn>
                <a:cxn ang="0">
                  <a:pos x="684" y="129"/>
                </a:cxn>
                <a:cxn ang="0">
                  <a:pos x="799" y="110"/>
                </a:cxn>
                <a:cxn ang="0">
                  <a:pos x="831" y="129"/>
                </a:cxn>
                <a:cxn ang="0">
                  <a:pos x="848" y="166"/>
                </a:cxn>
                <a:cxn ang="0">
                  <a:pos x="881" y="147"/>
                </a:cxn>
                <a:cxn ang="0">
                  <a:pos x="684" y="365"/>
                </a:cxn>
                <a:cxn ang="0">
                  <a:pos x="671" y="402"/>
                </a:cxn>
                <a:cxn ang="0">
                  <a:pos x="654" y="439"/>
                </a:cxn>
                <a:cxn ang="0">
                  <a:pos x="605" y="439"/>
                </a:cxn>
                <a:cxn ang="0">
                  <a:pos x="573" y="421"/>
                </a:cxn>
                <a:cxn ang="0">
                  <a:pos x="540" y="402"/>
                </a:cxn>
                <a:cxn ang="0">
                  <a:pos x="524" y="439"/>
                </a:cxn>
                <a:cxn ang="0">
                  <a:pos x="524" y="458"/>
                </a:cxn>
                <a:cxn ang="0">
                  <a:pos x="507" y="458"/>
                </a:cxn>
                <a:cxn ang="0">
                  <a:pos x="524" y="495"/>
                </a:cxn>
                <a:cxn ang="0">
                  <a:pos x="507" y="531"/>
                </a:cxn>
                <a:cxn ang="0">
                  <a:pos x="507" y="550"/>
                </a:cxn>
                <a:cxn ang="0">
                  <a:pos x="474" y="568"/>
                </a:cxn>
                <a:cxn ang="0">
                  <a:pos x="491" y="568"/>
                </a:cxn>
                <a:cxn ang="0">
                  <a:pos x="491" y="587"/>
                </a:cxn>
                <a:cxn ang="0">
                  <a:pos x="474" y="587"/>
                </a:cxn>
                <a:cxn ang="0">
                  <a:pos x="458" y="587"/>
                </a:cxn>
                <a:cxn ang="0">
                  <a:pos x="458" y="605"/>
                </a:cxn>
                <a:cxn ang="0">
                  <a:pos x="442" y="605"/>
                </a:cxn>
                <a:cxn ang="0">
                  <a:pos x="425" y="642"/>
                </a:cxn>
                <a:cxn ang="0">
                  <a:pos x="442" y="679"/>
                </a:cxn>
                <a:cxn ang="0">
                  <a:pos x="409" y="679"/>
                </a:cxn>
                <a:cxn ang="0">
                  <a:pos x="425" y="679"/>
                </a:cxn>
                <a:cxn ang="0">
                  <a:pos x="425" y="698"/>
                </a:cxn>
                <a:cxn ang="0">
                  <a:pos x="343" y="642"/>
                </a:cxn>
                <a:cxn ang="0">
                  <a:pos x="0" y="239"/>
                </a:cxn>
                <a:cxn ang="0">
                  <a:pos x="33" y="221"/>
                </a:cxn>
                <a:cxn ang="0">
                  <a:pos x="33" y="166"/>
                </a:cxn>
                <a:cxn ang="0">
                  <a:pos x="49" y="166"/>
                </a:cxn>
                <a:cxn ang="0">
                  <a:pos x="65" y="166"/>
                </a:cxn>
                <a:cxn ang="0">
                  <a:pos x="49" y="129"/>
                </a:cxn>
                <a:cxn ang="0">
                  <a:pos x="82" y="110"/>
                </a:cxn>
                <a:cxn ang="0">
                  <a:pos x="98" y="110"/>
                </a:cxn>
                <a:cxn ang="0">
                  <a:pos x="98" y="55"/>
                </a:cxn>
                <a:cxn ang="0">
                  <a:pos x="131" y="36"/>
                </a:cxn>
                <a:cxn ang="0">
                  <a:pos x="164" y="36"/>
                </a:cxn>
                <a:cxn ang="0">
                  <a:pos x="180" y="0"/>
                </a:cxn>
              </a:cxnLst>
              <a:rect l="0" t="0" r="r" b="b"/>
              <a:pathLst>
                <a:path w="897" h="716">
                  <a:moveTo>
                    <a:pt x="197" y="0"/>
                  </a:moveTo>
                  <a:lnTo>
                    <a:pt x="213" y="0"/>
                  </a:lnTo>
                  <a:lnTo>
                    <a:pt x="213" y="18"/>
                  </a:lnTo>
                  <a:lnTo>
                    <a:pt x="229" y="18"/>
                  </a:lnTo>
                  <a:lnTo>
                    <a:pt x="245" y="18"/>
                  </a:lnTo>
                  <a:lnTo>
                    <a:pt x="327" y="18"/>
                  </a:lnTo>
                  <a:lnTo>
                    <a:pt x="393" y="0"/>
                  </a:lnTo>
                  <a:lnTo>
                    <a:pt x="393" y="18"/>
                  </a:lnTo>
                  <a:lnTo>
                    <a:pt x="393" y="36"/>
                  </a:lnTo>
                  <a:lnTo>
                    <a:pt x="409" y="36"/>
                  </a:lnTo>
                  <a:lnTo>
                    <a:pt x="409" y="18"/>
                  </a:lnTo>
                  <a:lnTo>
                    <a:pt x="425" y="18"/>
                  </a:lnTo>
                  <a:lnTo>
                    <a:pt x="425" y="36"/>
                  </a:lnTo>
                  <a:lnTo>
                    <a:pt x="442" y="36"/>
                  </a:lnTo>
                  <a:lnTo>
                    <a:pt x="458" y="36"/>
                  </a:lnTo>
                  <a:lnTo>
                    <a:pt x="458" y="55"/>
                  </a:lnTo>
                  <a:lnTo>
                    <a:pt x="474" y="55"/>
                  </a:lnTo>
                  <a:lnTo>
                    <a:pt x="491" y="73"/>
                  </a:lnTo>
                  <a:lnTo>
                    <a:pt x="556" y="110"/>
                  </a:lnTo>
                  <a:lnTo>
                    <a:pt x="605" y="129"/>
                  </a:lnTo>
                  <a:lnTo>
                    <a:pt x="654" y="129"/>
                  </a:lnTo>
                  <a:lnTo>
                    <a:pt x="654" y="147"/>
                  </a:lnTo>
                  <a:lnTo>
                    <a:pt x="671" y="147"/>
                  </a:lnTo>
                  <a:lnTo>
                    <a:pt x="684" y="129"/>
                  </a:lnTo>
                  <a:lnTo>
                    <a:pt x="717" y="147"/>
                  </a:lnTo>
                  <a:lnTo>
                    <a:pt x="799" y="92"/>
                  </a:lnTo>
                  <a:lnTo>
                    <a:pt x="799" y="110"/>
                  </a:lnTo>
                  <a:lnTo>
                    <a:pt x="815" y="110"/>
                  </a:lnTo>
                  <a:lnTo>
                    <a:pt x="815" y="129"/>
                  </a:lnTo>
                  <a:lnTo>
                    <a:pt x="831" y="129"/>
                  </a:lnTo>
                  <a:lnTo>
                    <a:pt x="831" y="147"/>
                  </a:lnTo>
                  <a:lnTo>
                    <a:pt x="848" y="147"/>
                  </a:lnTo>
                  <a:lnTo>
                    <a:pt x="848" y="166"/>
                  </a:lnTo>
                  <a:lnTo>
                    <a:pt x="864" y="166"/>
                  </a:lnTo>
                  <a:lnTo>
                    <a:pt x="881" y="166"/>
                  </a:lnTo>
                  <a:lnTo>
                    <a:pt x="881" y="147"/>
                  </a:lnTo>
                  <a:lnTo>
                    <a:pt x="897" y="147"/>
                  </a:lnTo>
                  <a:lnTo>
                    <a:pt x="799" y="347"/>
                  </a:lnTo>
                  <a:lnTo>
                    <a:pt x="684" y="365"/>
                  </a:lnTo>
                  <a:lnTo>
                    <a:pt x="684" y="384"/>
                  </a:lnTo>
                  <a:lnTo>
                    <a:pt x="671" y="384"/>
                  </a:lnTo>
                  <a:lnTo>
                    <a:pt x="671" y="402"/>
                  </a:lnTo>
                  <a:lnTo>
                    <a:pt x="654" y="402"/>
                  </a:lnTo>
                  <a:lnTo>
                    <a:pt x="654" y="421"/>
                  </a:lnTo>
                  <a:lnTo>
                    <a:pt x="654" y="439"/>
                  </a:lnTo>
                  <a:lnTo>
                    <a:pt x="638" y="439"/>
                  </a:lnTo>
                  <a:lnTo>
                    <a:pt x="621" y="439"/>
                  </a:lnTo>
                  <a:lnTo>
                    <a:pt x="605" y="439"/>
                  </a:lnTo>
                  <a:lnTo>
                    <a:pt x="605" y="421"/>
                  </a:lnTo>
                  <a:lnTo>
                    <a:pt x="589" y="421"/>
                  </a:lnTo>
                  <a:lnTo>
                    <a:pt x="573" y="421"/>
                  </a:lnTo>
                  <a:lnTo>
                    <a:pt x="573" y="402"/>
                  </a:lnTo>
                  <a:lnTo>
                    <a:pt x="556" y="402"/>
                  </a:lnTo>
                  <a:lnTo>
                    <a:pt x="540" y="402"/>
                  </a:lnTo>
                  <a:lnTo>
                    <a:pt x="540" y="421"/>
                  </a:lnTo>
                  <a:lnTo>
                    <a:pt x="524" y="421"/>
                  </a:lnTo>
                  <a:lnTo>
                    <a:pt x="524" y="439"/>
                  </a:lnTo>
                  <a:lnTo>
                    <a:pt x="507" y="439"/>
                  </a:lnTo>
                  <a:lnTo>
                    <a:pt x="507" y="458"/>
                  </a:lnTo>
                  <a:lnTo>
                    <a:pt x="524" y="458"/>
                  </a:lnTo>
                  <a:lnTo>
                    <a:pt x="524" y="476"/>
                  </a:lnTo>
                  <a:lnTo>
                    <a:pt x="524" y="458"/>
                  </a:lnTo>
                  <a:lnTo>
                    <a:pt x="507" y="458"/>
                  </a:lnTo>
                  <a:lnTo>
                    <a:pt x="507" y="476"/>
                  </a:lnTo>
                  <a:lnTo>
                    <a:pt x="507" y="495"/>
                  </a:lnTo>
                  <a:lnTo>
                    <a:pt x="524" y="495"/>
                  </a:lnTo>
                  <a:lnTo>
                    <a:pt x="507" y="495"/>
                  </a:lnTo>
                  <a:lnTo>
                    <a:pt x="507" y="513"/>
                  </a:lnTo>
                  <a:lnTo>
                    <a:pt x="507" y="531"/>
                  </a:lnTo>
                  <a:lnTo>
                    <a:pt x="491" y="531"/>
                  </a:lnTo>
                  <a:lnTo>
                    <a:pt x="507" y="531"/>
                  </a:lnTo>
                  <a:lnTo>
                    <a:pt x="507" y="550"/>
                  </a:lnTo>
                  <a:lnTo>
                    <a:pt x="507" y="568"/>
                  </a:lnTo>
                  <a:lnTo>
                    <a:pt x="491" y="568"/>
                  </a:lnTo>
                  <a:lnTo>
                    <a:pt x="474" y="568"/>
                  </a:lnTo>
                  <a:lnTo>
                    <a:pt x="474" y="587"/>
                  </a:lnTo>
                  <a:lnTo>
                    <a:pt x="491" y="587"/>
                  </a:lnTo>
                  <a:lnTo>
                    <a:pt x="491" y="568"/>
                  </a:lnTo>
                  <a:lnTo>
                    <a:pt x="491" y="587"/>
                  </a:lnTo>
                  <a:lnTo>
                    <a:pt x="474" y="587"/>
                  </a:lnTo>
                  <a:lnTo>
                    <a:pt x="491" y="587"/>
                  </a:lnTo>
                  <a:lnTo>
                    <a:pt x="474" y="587"/>
                  </a:lnTo>
                  <a:lnTo>
                    <a:pt x="474" y="605"/>
                  </a:lnTo>
                  <a:lnTo>
                    <a:pt x="474" y="587"/>
                  </a:lnTo>
                  <a:lnTo>
                    <a:pt x="474" y="605"/>
                  </a:lnTo>
                  <a:lnTo>
                    <a:pt x="458" y="605"/>
                  </a:lnTo>
                  <a:lnTo>
                    <a:pt x="458" y="587"/>
                  </a:lnTo>
                  <a:lnTo>
                    <a:pt x="458" y="605"/>
                  </a:lnTo>
                  <a:lnTo>
                    <a:pt x="458" y="587"/>
                  </a:lnTo>
                  <a:lnTo>
                    <a:pt x="458" y="605"/>
                  </a:lnTo>
                  <a:lnTo>
                    <a:pt x="442" y="605"/>
                  </a:lnTo>
                  <a:lnTo>
                    <a:pt x="458" y="605"/>
                  </a:lnTo>
                  <a:lnTo>
                    <a:pt x="442" y="605"/>
                  </a:lnTo>
                  <a:lnTo>
                    <a:pt x="425" y="605"/>
                  </a:lnTo>
                  <a:lnTo>
                    <a:pt x="425" y="624"/>
                  </a:lnTo>
                  <a:lnTo>
                    <a:pt x="425" y="642"/>
                  </a:lnTo>
                  <a:lnTo>
                    <a:pt x="425" y="660"/>
                  </a:lnTo>
                  <a:lnTo>
                    <a:pt x="442" y="660"/>
                  </a:lnTo>
                  <a:lnTo>
                    <a:pt x="442" y="679"/>
                  </a:lnTo>
                  <a:lnTo>
                    <a:pt x="425" y="660"/>
                  </a:lnTo>
                  <a:lnTo>
                    <a:pt x="425" y="679"/>
                  </a:lnTo>
                  <a:lnTo>
                    <a:pt x="409" y="679"/>
                  </a:lnTo>
                  <a:lnTo>
                    <a:pt x="409" y="698"/>
                  </a:lnTo>
                  <a:lnTo>
                    <a:pt x="425" y="698"/>
                  </a:lnTo>
                  <a:lnTo>
                    <a:pt x="425" y="679"/>
                  </a:lnTo>
                  <a:lnTo>
                    <a:pt x="425" y="698"/>
                  </a:lnTo>
                  <a:lnTo>
                    <a:pt x="409" y="698"/>
                  </a:lnTo>
                  <a:lnTo>
                    <a:pt x="425" y="698"/>
                  </a:lnTo>
                  <a:lnTo>
                    <a:pt x="409" y="698"/>
                  </a:lnTo>
                  <a:lnTo>
                    <a:pt x="409" y="716"/>
                  </a:lnTo>
                  <a:lnTo>
                    <a:pt x="343" y="642"/>
                  </a:lnTo>
                  <a:lnTo>
                    <a:pt x="229" y="495"/>
                  </a:lnTo>
                  <a:lnTo>
                    <a:pt x="65" y="310"/>
                  </a:lnTo>
                  <a:lnTo>
                    <a:pt x="0" y="239"/>
                  </a:lnTo>
                  <a:lnTo>
                    <a:pt x="0" y="221"/>
                  </a:lnTo>
                  <a:lnTo>
                    <a:pt x="16" y="221"/>
                  </a:lnTo>
                  <a:lnTo>
                    <a:pt x="33" y="221"/>
                  </a:lnTo>
                  <a:lnTo>
                    <a:pt x="33" y="202"/>
                  </a:lnTo>
                  <a:lnTo>
                    <a:pt x="33" y="184"/>
                  </a:lnTo>
                  <a:lnTo>
                    <a:pt x="33" y="166"/>
                  </a:lnTo>
                  <a:lnTo>
                    <a:pt x="49" y="166"/>
                  </a:lnTo>
                  <a:lnTo>
                    <a:pt x="33" y="166"/>
                  </a:lnTo>
                  <a:lnTo>
                    <a:pt x="49" y="166"/>
                  </a:lnTo>
                  <a:lnTo>
                    <a:pt x="33" y="166"/>
                  </a:lnTo>
                  <a:lnTo>
                    <a:pt x="49" y="166"/>
                  </a:lnTo>
                  <a:lnTo>
                    <a:pt x="65" y="166"/>
                  </a:lnTo>
                  <a:lnTo>
                    <a:pt x="65" y="147"/>
                  </a:lnTo>
                  <a:lnTo>
                    <a:pt x="65" y="129"/>
                  </a:lnTo>
                  <a:lnTo>
                    <a:pt x="49" y="129"/>
                  </a:lnTo>
                  <a:lnTo>
                    <a:pt x="65" y="129"/>
                  </a:lnTo>
                  <a:lnTo>
                    <a:pt x="65" y="110"/>
                  </a:lnTo>
                  <a:lnTo>
                    <a:pt x="82" y="110"/>
                  </a:lnTo>
                  <a:lnTo>
                    <a:pt x="98" y="110"/>
                  </a:lnTo>
                  <a:lnTo>
                    <a:pt x="82" y="110"/>
                  </a:lnTo>
                  <a:lnTo>
                    <a:pt x="98" y="110"/>
                  </a:lnTo>
                  <a:lnTo>
                    <a:pt x="98" y="92"/>
                  </a:lnTo>
                  <a:lnTo>
                    <a:pt x="98" y="73"/>
                  </a:lnTo>
                  <a:lnTo>
                    <a:pt x="98" y="55"/>
                  </a:lnTo>
                  <a:lnTo>
                    <a:pt x="98" y="36"/>
                  </a:lnTo>
                  <a:lnTo>
                    <a:pt x="115" y="36"/>
                  </a:lnTo>
                  <a:lnTo>
                    <a:pt x="131" y="36"/>
                  </a:lnTo>
                  <a:lnTo>
                    <a:pt x="147" y="36"/>
                  </a:lnTo>
                  <a:lnTo>
                    <a:pt x="147" y="18"/>
                  </a:lnTo>
                  <a:lnTo>
                    <a:pt x="164" y="36"/>
                  </a:lnTo>
                  <a:lnTo>
                    <a:pt x="164" y="18"/>
                  </a:lnTo>
                  <a:lnTo>
                    <a:pt x="180" y="18"/>
                  </a:lnTo>
                  <a:lnTo>
                    <a:pt x="180" y="0"/>
                  </a:lnTo>
                  <a:lnTo>
                    <a:pt x="197"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1" name="Freeform 9"/>
            <p:cNvSpPr>
              <a:spLocks/>
            </p:cNvSpPr>
            <p:nvPr/>
          </p:nvSpPr>
          <p:spPr bwMode="auto">
            <a:xfrm>
              <a:off x="5125" y="2881"/>
              <a:ext cx="897" cy="716"/>
            </a:xfrm>
            <a:custGeom>
              <a:avLst/>
              <a:gdLst/>
              <a:ahLst/>
              <a:cxnLst>
                <a:cxn ang="0">
                  <a:pos x="213" y="18"/>
                </a:cxn>
                <a:cxn ang="0">
                  <a:pos x="327" y="18"/>
                </a:cxn>
                <a:cxn ang="0">
                  <a:pos x="393" y="36"/>
                </a:cxn>
                <a:cxn ang="0">
                  <a:pos x="425" y="18"/>
                </a:cxn>
                <a:cxn ang="0">
                  <a:pos x="458" y="36"/>
                </a:cxn>
                <a:cxn ang="0">
                  <a:pos x="491" y="73"/>
                </a:cxn>
                <a:cxn ang="0">
                  <a:pos x="654" y="129"/>
                </a:cxn>
                <a:cxn ang="0">
                  <a:pos x="684" y="129"/>
                </a:cxn>
                <a:cxn ang="0">
                  <a:pos x="799" y="110"/>
                </a:cxn>
                <a:cxn ang="0">
                  <a:pos x="831" y="129"/>
                </a:cxn>
                <a:cxn ang="0">
                  <a:pos x="848" y="166"/>
                </a:cxn>
                <a:cxn ang="0">
                  <a:pos x="881" y="147"/>
                </a:cxn>
                <a:cxn ang="0">
                  <a:pos x="684" y="365"/>
                </a:cxn>
                <a:cxn ang="0">
                  <a:pos x="671" y="402"/>
                </a:cxn>
                <a:cxn ang="0">
                  <a:pos x="654" y="439"/>
                </a:cxn>
                <a:cxn ang="0">
                  <a:pos x="605" y="439"/>
                </a:cxn>
                <a:cxn ang="0">
                  <a:pos x="573" y="421"/>
                </a:cxn>
                <a:cxn ang="0">
                  <a:pos x="540" y="402"/>
                </a:cxn>
                <a:cxn ang="0">
                  <a:pos x="524" y="439"/>
                </a:cxn>
                <a:cxn ang="0">
                  <a:pos x="524" y="458"/>
                </a:cxn>
                <a:cxn ang="0">
                  <a:pos x="507" y="458"/>
                </a:cxn>
                <a:cxn ang="0">
                  <a:pos x="524" y="495"/>
                </a:cxn>
                <a:cxn ang="0">
                  <a:pos x="507" y="531"/>
                </a:cxn>
                <a:cxn ang="0">
                  <a:pos x="507" y="550"/>
                </a:cxn>
                <a:cxn ang="0">
                  <a:pos x="474" y="568"/>
                </a:cxn>
                <a:cxn ang="0">
                  <a:pos x="491" y="568"/>
                </a:cxn>
                <a:cxn ang="0">
                  <a:pos x="491" y="587"/>
                </a:cxn>
                <a:cxn ang="0">
                  <a:pos x="474" y="587"/>
                </a:cxn>
                <a:cxn ang="0">
                  <a:pos x="458" y="587"/>
                </a:cxn>
                <a:cxn ang="0">
                  <a:pos x="458" y="605"/>
                </a:cxn>
                <a:cxn ang="0">
                  <a:pos x="442" y="605"/>
                </a:cxn>
                <a:cxn ang="0">
                  <a:pos x="425" y="642"/>
                </a:cxn>
                <a:cxn ang="0">
                  <a:pos x="442" y="679"/>
                </a:cxn>
                <a:cxn ang="0">
                  <a:pos x="409" y="679"/>
                </a:cxn>
                <a:cxn ang="0">
                  <a:pos x="425" y="679"/>
                </a:cxn>
                <a:cxn ang="0">
                  <a:pos x="425" y="698"/>
                </a:cxn>
                <a:cxn ang="0">
                  <a:pos x="343" y="642"/>
                </a:cxn>
                <a:cxn ang="0">
                  <a:pos x="0" y="239"/>
                </a:cxn>
                <a:cxn ang="0">
                  <a:pos x="33" y="221"/>
                </a:cxn>
                <a:cxn ang="0">
                  <a:pos x="33" y="166"/>
                </a:cxn>
                <a:cxn ang="0">
                  <a:pos x="49" y="166"/>
                </a:cxn>
                <a:cxn ang="0">
                  <a:pos x="65" y="166"/>
                </a:cxn>
                <a:cxn ang="0">
                  <a:pos x="49" y="129"/>
                </a:cxn>
                <a:cxn ang="0">
                  <a:pos x="82" y="110"/>
                </a:cxn>
                <a:cxn ang="0">
                  <a:pos x="98" y="110"/>
                </a:cxn>
                <a:cxn ang="0">
                  <a:pos x="98" y="55"/>
                </a:cxn>
                <a:cxn ang="0">
                  <a:pos x="131" y="36"/>
                </a:cxn>
                <a:cxn ang="0">
                  <a:pos x="164" y="36"/>
                </a:cxn>
                <a:cxn ang="0">
                  <a:pos x="180" y="0"/>
                </a:cxn>
              </a:cxnLst>
              <a:rect l="0" t="0" r="r" b="b"/>
              <a:pathLst>
                <a:path w="897" h="716">
                  <a:moveTo>
                    <a:pt x="197" y="0"/>
                  </a:moveTo>
                  <a:lnTo>
                    <a:pt x="213" y="0"/>
                  </a:lnTo>
                  <a:lnTo>
                    <a:pt x="213" y="18"/>
                  </a:lnTo>
                  <a:lnTo>
                    <a:pt x="229" y="18"/>
                  </a:lnTo>
                  <a:lnTo>
                    <a:pt x="245" y="18"/>
                  </a:lnTo>
                  <a:lnTo>
                    <a:pt x="327" y="18"/>
                  </a:lnTo>
                  <a:lnTo>
                    <a:pt x="393" y="0"/>
                  </a:lnTo>
                  <a:lnTo>
                    <a:pt x="393" y="18"/>
                  </a:lnTo>
                  <a:lnTo>
                    <a:pt x="393" y="36"/>
                  </a:lnTo>
                  <a:lnTo>
                    <a:pt x="409" y="36"/>
                  </a:lnTo>
                  <a:lnTo>
                    <a:pt x="409" y="18"/>
                  </a:lnTo>
                  <a:lnTo>
                    <a:pt x="425" y="18"/>
                  </a:lnTo>
                  <a:lnTo>
                    <a:pt x="425" y="36"/>
                  </a:lnTo>
                  <a:lnTo>
                    <a:pt x="442" y="36"/>
                  </a:lnTo>
                  <a:lnTo>
                    <a:pt x="458" y="36"/>
                  </a:lnTo>
                  <a:lnTo>
                    <a:pt x="458" y="55"/>
                  </a:lnTo>
                  <a:lnTo>
                    <a:pt x="474" y="55"/>
                  </a:lnTo>
                  <a:lnTo>
                    <a:pt x="491" y="73"/>
                  </a:lnTo>
                  <a:lnTo>
                    <a:pt x="556" y="110"/>
                  </a:lnTo>
                  <a:lnTo>
                    <a:pt x="605" y="129"/>
                  </a:lnTo>
                  <a:lnTo>
                    <a:pt x="654" y="129"/>
                  </a:lnTo>
                  <a:lnTo>
                    <a:pt x="654" y="147"/>
                  </a:lnTo>
                  <a:lnTo>
                    <a:pt x="671" y="147"/>
                  </a:lnTo>
                  <a:lnTo>
                    <a:pt x="684" y="129"/>
                  </a:lnTo>
                  <a:lnTo>
                    <a:pt x="717" y="147"/>
                  </a:lnTo>
                  <a:lnTo>
                    <a:pt x="799" y="92"/>
                  </a:lnTo>
                  <a:lnTo>
                    <a:pt x="799" y="110"/>
                  </a:lnTo>
                  <a:lnTo>
                    <a:pt x="815" y="110"/>
                  </a:lnTo>
                  <a:lnTo>
                    <a:pt x="815" y="129"/>
                  </a:lnTo>
                  <a:lnTo>
                    <a:pt x="831" y="129"/>
                  </a:lnTo>
                  <a:lnTo>
                    <a:pt x="831" y="147"/>
                  </a:lnTo>
                  <a:lnTo>
                    <a:pt x="848" y="147"/>
                  </a:lnTo>
                  <a:lnTo>
                    <a:pt x="848" y="166"/>
                  </a:lnTo>
                  <a:lnTo>
                    <a:pt x="864" y="166"/>
                  </a:lnTo>
                  <a:lnTo>
                    <a:pt x="881" y="166"/>
                  </a:lnTo>
                  <a:lnTo>
                    <a:pt x="881" y="147"/>
                  </a:lnTo>
                  <a:lnTo>
                    <a:pt x="897" y="147"/>
                  </a:lnTo>
                  <a:lnTo>
                    <a:pt x="799" y="347"/>
                  </a:lnTo>
                  <a:lnTo>
                    <a:pt x="684" y="365"/>
                  </a:lnTo>
                  <a:lnTo>
                    <a:pt x="684" y="384"/>
                  </a:lnTo>
                  <a:lnTo>
                    <a:pt x="671" y="384"/>
                  </a:lnTo>
                  <a:lnTo>
                    <a:pt x="671" y="402"/>
                  </a:lnTo>
                  <a:lnTo>
                    <a:pt x="654" y="402"/>
                  </a:lnTo>
                  <a:lnTo>
                    <a:pt x="654" y="421"/>
                  </a:lnTo>
                  <a:lnTo>
                    <a:pt x="654" y="439"/>
                  </a:lnTo>
                  <a:lnTo>
                    <a:pt x="638" y="439"/>
                  </a:lnTo>
                  <a:lnTo>
                    <a:pt x="621" y="439"/>
                  </a:lnTo>
                  <a:lnTo>
                    <a:pt x="605" y="439"/>
                  </a:lnTo>
                  <a:lnTo>
                    <a:pt x="605" y="421"/>
                  </a:lnTo>
                  <a:lnTo>
                    <a:pt x="589" y="421"/>
                  </a:lnTo>
                  <a:lnTo>
                    <a:pt x="573" y="421"/>
                  </a:lnTo>
                  <a:lnTo>
                    <a:pt x="573" y="402"/>
                  </a:lnTo>
                  <a:lnTo>
                    <a:pt x="556" y="402"/>
                  </a:lnTo>
                  <a:lnTo>
                    <a:pt x="540" y="402"/>
                  </a:lnTo>
                  <a:lnTo>
                    <a:pt x="540" y="421"/>
                  </a:lnTo>
                  <a:lnTo>
                    <a:pt x="524" y="421"/>
                  </a:lnTo>
                  <a:lnTo>
                    <a:pt x="524" y="439"/>
                  </a:lnTo>
                  <a:lnTo>
                    <a:pt x="507" y="439"/>
                  </a:lnTo>
                  <a:lnTo>
                    <a:pt x="507" y="458"/>
                  </a:lnTo>
                  <a:lnTo>
                    <a:pt x="524" y="458"/>
                  </a:lnTo>
                  <a:lnTo>
                    <a:pt x="524" y="476"/>
                  </a:lnTo>
                  <a:lnTo>
                    <a:pt x="524" y="458"/>
                  </a:lnTo>
                  <a:lnTo>
                    <a:pt x="507" y="458"/>
                  </a:lnTo>
                  <a:lnTo>
                    <a:pt x="507" y="476"/>
                  </a:lnTo>
                  <a:lnTo>
                    <a:pt x="507" y="495"/>
                  </a:lnTo>
                  <a:lnTo>
                    <a:pt x="524" y="495"/>
                  </a:lnTo>
                  <a:lnTo>
                    <a:pt x="507" y="495"/>
                  </a:lnTo>
                  <a:lnTo>
                    <a:pt x="507" y="513"/>
                  </a:lnTo>
                  <a:lnTo>
                    <a:pt x="507" y="531"/>
                  </a:lnTo>
                  <a:lnTo>
                    <a:pt x="491" y="531"/>
                  </a:lnTo>
                  <a:lnTo>
                    <a:pt x="507" y="531"/>
                  </a:lnTo>
                  <a:lnTo>
                    <a:pt x="507" y="550"/>
                  </a:lnTo>
                  <a:lnTo>
                    <a:pt x="507" y="568"/>
                  </a:lnTo>
                  <a:lnTo>
                    <a:pt x="491" y="568"/>
                  </a:lnTo>
                  <a:lnTo>
                    <a:pt x="474" y="568"/>
                  </a:lnTo>
                  <a:lnTo>
                    <a:pt x="474" y="587"/>
                  </a:lnTo>
                  <a:lnTo>
                    <a:pt x="491" y="587"/>
                  </a:lnTo>
                  <a:lnTo>
                    <a:pt x="491" y="568"/>
                  </a:lnTo>
                  <a:lnTo>
                    <a:pt x="491" y="587"/>
                  </a:lnTo>
                  <a:lnTo>
                    <a:pt x="474" y="587"/>
                  </a:lnTo>
                  <a:lnTo>
                    <a:pt x="491" y="587"/>
                  </a:lnTo>
                  <a:lnTo>
                    <a:pt x="474" y="587"/>
                  </a:lnTo>
                  <a:lnTo>
                    <a:pt x="474" y="605"/>
                  </a:lnTo>
                  <a:lnTo>
                    <a:pt x="474" y="587"/>
                  </a:lnTo>
                  <a:lnTo>
                    <a:pt x="474" y="605"/>
                  </a:lnTo>
                  <a:lnTo>
                    <a:pt x="458" y="605"/>
                  </a:lnTo>
                  <a:lnTo>
                    <a:pt x="458" y="587"/>
                  </a:lnTo>
                  <a:lnTo>
                    <a:pt x="458" y="605"/>
                  </a:lnTo>
                  <a:lnTo>
                    <a:pt x="458" y="587"/>
                  </a:lnTo>
                  <a:lnTo>
                    <a:pt x="458" y="605"/>
                  </a:lnTo>
                  <a:lnTo>
                    <a:pt x="442" y="605"/>
                  </a:lnTo>
                  <a:lnTo>
                    <a:pt x="458" y="605"/>
                  </a:lnTo>
                  <a:lnTo>
                    <a:pt x="442" y="605"/>
                  </a:lnTo>
                  <a:lnTo>
                    <a:pt x="425" y="605"/>
                  </a:lnTo>
                  <a:lnTo>
                    <a:pt x="425" y="624"/>
                  </a:lnTo>
                  <a:lnTo>
                    <a:pt x="425" y="642"/>
                  </a:lnTo>
                  <a:lnTo>
                    <a:pt x="425" y="660"/>
                  </a:lnTo>
                  <a:lnTo>
                    <a:pt x="442" y="660"/>
                  </a:lnTo>
                  <a:lnTo>
                    <a:pt x="442" y="679"/>
                  </a:lnTo>
                  <a:lnTo>
                    <a:pt x="425" y="660"/>
                  </a:lnTo>
                  <a:lnTo>
                    <a:pt x="425" y="679"/>
                  </a:lnTo>
                  <a:lnTo>
                    <a:pt x="409" y="679"/>
                  </a:lnTo>
                  <a:lnTo>
                    <a:pt x="409" y="698"/>
                  </a:lnTo>
                  <a:lnTo>
                    <a:pt x="425" y="698"/>
                  </a:lnTo>
                  <a:lnTo>
                    <a:pt x="425" y="679"/>
                  </a:lnTo>
                  <a:lnTo>
                    <a:pt x="425" y="698"/>
                  </a:lnTo>
                  <a:lnTo>
                    <a:pt x="409" y="698"/>
                  </a:lnTo>
                  <a:lnTo>
                    <a:pt x="425" y="698"/>
                  </a:lnTo>
                  <a:lnTo>
                    <a:pt x="409" y="698"/>
                  </a:lnTo>
                  <a:lnTo>
                    <a:pt x="409" y="716"/>
                  </a:lnTo>
                  <a:lnTo>
                    <a:pt x="343" y="642"/>
                  </a:lnTo>
                  <a:lnTo>
                    <a:pt x="229" y="495"/>
                  </a:lnTo>
                  <a:lnTo>
                    <a:pt x="65" y="310"/>
                  </a:lnTo>
                  <a:lnTo>
                    <a:pt x="0" y="239"/>
                  </a:lnTo>
                  <a:lnTo>
                    <a:pt x="0" y="221"/>
                  </a:lnTo>
                  <a:lnTo>
                    <a:pt x="16" y="221"/>
                  </a:lnTo>
                  <a:lnTo>
                    <a:pt x="33" y="221"/>
                  </a:lnTo>
                  <a:lnTo>
                    <a:pt x="33" y="202"/>
                  </a:lnTo>
                  <a:lnTo>
                    <a:pt x="33" y="184"/>
                  </a:lnTo>
                  <a:lnTo>
                    <a:pt x="33" y="166"/>
                  </a:lnTo>
                  <a:lnTo>
                    <a:pt x="49" y="166"/>
                  </a:lnTo>
                  <a:lnTo>
                    <a:pt x="33" y="166"/>
                  </a:lnTo>
                  <a:lnTo>
                    <a:pt x="49" y="166"/>
                  </a:lnTo>
                  <a:lnTo>
                    <a:pt x="33" y="166"/>
                  </a:lnTo>
                  <a:lnTo>
                    <a:pt x="49" y="166"/>
                  </a:lnTo>
                  <a:lnTo>
                    <a:pt x="65" y="166"/>
                  </a:lnTo>
                  <a:lnTo>
                    <a:pt x="65" y="147"/>
                  </a:lnTo>
                  <a:lnTo>
                    <a:pt x="65" y="129"/>
                  </a:lnTo>
                  <a:lnTo>
                    <a:pt x="49" y="129"/>
                  </a:lnTo>
                  <a:lnTo>
                    <a:pt x="65" y="129"/>
                  </a:lnTo>
                  <a:lnTo>
                    <a:pt x="65" y="110"/>
                  </a:lnTo>
                  <a:lnTo>
                    <a:pt x="82" y="110"/>
                  </a:lnTo>
                  <a:lnTo>
                    <a:pt x="98" y="110"/>
                  </a:lnTo>
                  <a:lnTo>
                    <a:pt x="82" y="110"/>
                  </a:lnTo>
                  <a:lnTo>
                    <a:pt x="98" y="110"/>
                  </a:lnTo>
                  <a:lnTo>
                    <a:pt x="98" y="92"/>
                  </a:lnTo>
                  <a:lnTo>
                    <a:pt x="98" y="73"/>
                  </a:lnTo>
                  <a:lnTo>
                    <a:pt x="98" y="55"/>
                  </a:lnTo>
                  <a:lnTo>
                    <a:pt x="98" y="36"/>
                  </a:lnTo>
                  <a:lnTo>
                    <a:pt x="115" y="36"/>
                  </a:lnTo>
                  <a:lnTo>
                    <a:pt x="131" y="36"/>
                  </a:lnTo>
                  <a:lnTo>
                    <a:pt x="147" y="36"/>
                  </a:lnTo>
                  <a:lnTo>
                    <a:pt x="147" y="18"/>
                  </a:lnTo>
                  <a:lnTo>
                    <a:pt x="164" y="36"/>
                  </a:lnTo>
                  <a:lnTo>
                    <a:pt x="164" y="18"/>
                  </a:lnTo>
                  <a:lnTo>
                    <a:pt x="180" y="18"/>
                  </a:lnTo>
                  <a:lnTo>
                    <a:pt x="180" y="0"/>
                  </a:lnTo>
                  <a:lnTo>
                    <a:pt x="197" y="0"/>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92" name="Group 5"/>
          <p:cNvGrpSpPr>
            <a:grpSpLocks/>
          </p:cNvGrpSpPr>
          <p:nvPr/>
        </p:nvGrpSpPr>
        <p:grpSpPr bwMode="auto">
          <a:xfrm>
            <a:off x="7976273" y="4309375"/>
            <a:ext cx="320642" cy="644376"/>
            <a:chOff x="6154" y="2991"/>
            <a:chExt cx="311" cy="625"/>
          </a:xfrm>
          <a:solidFill>
            <a:schemeClr val="accent5">
              <a:lumMod val="60000"/>
              <a:lumOff val="40000"/>
            </a:schemeClr>
          </a:solidFill>
        </p:grpSpPr>
        <p:sp>
          <p:nvSpPr>
            <p:cNvPr id="593" name="Freeform 7"/>
            <p:cNvSpPr>
              <a:spLocks/>
            </p:cNvSpPr>
            <p:nvPr/>
          </p:nvSpPr>
          <p:spPr bwMode="auto">
            <a:xfrm>
              <a:off x="6154" y="2991"/>
              <a:ext cx="311" cy="625"/>
            </a:xfrm>
            <a:custGeom>
              <a:avLst/>
              <a:gdLst/>
              <a:ahLst/>
              <a:cxnLst>
                <a:cxn ang="0">
                  <a:pos x="33" y="74"/>
                </a:cxn>
                <a:cxn ang="0">
                  <a:pos x="50" y="37"/>
                </a:cxn>
                <a:cxn ang="0">
                  <a:pos x="50" y="19"/>
                </a:cxn>
                <a:cxn ang="0">
                  <a:pos x="66" y="19"/>
                </a:cxn>
                <a:cxn ang="0">
                  <a:pos x="82" y="19"/>
                </a:cxn>
                <a:cxn ang="0">
                  <a:pos x="82" y="37"/>
                </a:cxn>
                <a:cxn ang="0">
                  <a:pos x="115" y="19"/>
                </a:cxn>
                <a:cxn ang="0">
                  <a:pos x="147" y="37"/>
                </a:cxn>
                <a:cxn ang="0">
                  <a:pos x="180" y="19"/>
                </a:cxn>
                <a:cxn ang="0">
                  <a:pos x="212" y="0"/>
                </a:cxn>
                <a:cxn ang="0">
                  <a:pos x="197" y="37"/>
                </a:cxn>
                <a:cxn ang="0">
                  <a:pos x="229" y="56"/>
                </a:cxn>
                <a:cxn ang="0">
                  <a:pos x="262" y="111"/>
                </a:cxn>
                <a:cxn ang="0">
                  <a:pos x="294" y="130"/>
                </a:cxn>
                <a:cxn ang="0">
                  <a:pos x="294" y="148"/>
                </a:cxn>
                <a:cxn ang="0">
                  <a:pos x="262" y="163"/>
                </a:cxn>
                <a:cxn ang="0">
                  <a:pos x="245" y="200"/>
                </a:cxn>
                <a:cxn ang="0">
                  <a:pos x="229" y="237"/>
                </a:cxn>
                <a:cxn ang="0">
                  <a:pos x="212" y="274"/>
                </a:cxn>
                <a:cxn ang="0">
                  <a:pos x="180" y="311"/>
                </a:cxn>
                <a:cxn ang="0">
                  <a:pos x="180" y="367"/>
                </a:cxn>
                <a:cxn ang="0">
                  <a:pos x="164" y="404"/>
                </a:cxn>
                <a:cxn ang="0">
                  <a:pos x="147" y="440"/>
                </a:cxn>
                <a:cxn ang="0">
                  <a:pos x="131" y="478"/>
                </a:cxn>
                <a:cxn ang="0">
                  <a:pos x="115" y="515"/>
                </a:cxn>
                <a:cxn ang="0">
                  <a:pos x="115" y="570"/>
                </a:cxn>
                <a:cxn ang="0">
                  <a:pos x="98" y="607"/>
                </a:cxn>
                <a:cxn ang="0">
                  <a:pos x="82" y="607"/>
                </a:cxn>
                <a:cxn ang="0">
                  <a:pos x="82" y="588"/>
                </a:cxn>
                <a:cxn ang="0">
                  <a:pos x="82" y="533"/>
                </a:cxn>
                <a:cxn ang="0">
                  <a:pos x="98" y="496"/>
                </a:cxn>
                <a:cxn ang="0">
                  <a:pos x="98" y="440"/>
                </a:cxn>
                <a:cxn ang="0">
                  <a:pos x="98" y="385"/>
                </a:cxn>
                <a:cxn ang="0">
                  <a:pos x="82" y="385"/>
                </a:cxn>
                <a:cxn ang="0">
                  <a:pos x="82" y="330"/>
                </a:cxn>
                <a:cxn ang="0">
                  <a:pos x="66" y="293"/>
                </a:cxn>
                <a:cxn ang="0">
                  <a:pos x="66" y="237"/>
                </a:cxn>
                <a:cxn ang="0">
                  <a:pos x="50" y="200"/>
                </a:cxn>
                <a:cxn ang="0">
                  <a:pos x="50" y="182"/>
                </a:cxn>
                <a:cxn ang="0">
                  <a:pos x="17" y="163"/>
                </a:cxn>
                <a:cxn ang="0">
                  <a:pos x="17" y="148"/>
                </a:cxn>
                <a:cxn ang="0">
                  <a:pos x="17" y="130"/>
                </a:cxn>
                <a:cxn ang="0">
                  <a:pos x="0" y="92"/>
                </a:cxn>
              </a:cxnLst>
              <a:rect l="0" t="0" r="r" b="b"/>
              <a:pathLst>
                <a:path w="311" h="625">
                  <a:moveTo>
                    <a:pt x="0" y="74"/>
                  </a:moveTo>
                  <a:lnTo>
                    <a:pt x="17" y="74"/>
                  </a:lnTo>
                  <a:lnTo>
                    <a:pt x="33" y="74"/>
                  </a:lnTo>
                  <a:lnTo>
                    <a:pt x="33" y="56"/>
                  </a:lnTo>
                  <a:lnTo>
                    <a:pt x="50" y="56"/>
                  </a:lnTo>
                  <a:lnTo>
                    <a:pt x="50" y="37"/>
                  </a:lnTo>
                  <a:lnTo>
                    <a:pt x="33" y="37"/>
                  </a:lnTo>
                  <a:lnTo>
                    <a:pt x="33" y="19"/>
                  </a:lnTo>
                  <a:lnTo>
                    <a:pt x="50" y="19"/>
                  </a:lnTo>
                  <a:lnTo>
                    <a:pt x="66" y="19"/>
                  </a:lnTo>
                  <a:lnTo>
                    <a:pt x="66" y="0"/>
                  </a:lnTo>
                  <a:lnTo>
                    <a:pt x="66" y="19"/>
                  </a:lnTo>
                  <a:lnTo>
                    <a:pt x="66" y="37"/>
                  </a:lnTo>
                  <a:lnTo>
                    <a:pt x="66" y="19"/>
                  </a:lnTo>
                  <a:lnTo>
                    <a:pt x="82" y="19"/>
                  </a:lnTo>
                  <a:lnTo>
                    <a:pt x="82" y="37"/>
                  </a:lnTo>
                  <a:lnTo>
                    <a:pt x="98" y="37"/>
                  </a:lnTo>
                  <a:lnTo>
                    <a:pt x="82" y="37"/>
                  </a:lnTo>
                  <a:lnTo>
                    <a:pt x="98" y="37"/>
                  </a:lnTo>
                  <a:lnTo>
                    <a:pt x="98" y="19"/>
                  </a:lnTo>
                  <a:lnTo>
                    <a:pt x="115" y="19"/>
                  </a:lnTo>
                  <a:lnTo>
                    <a:pt x="115" y="37"/>
                  </a:lnTo>
                  <a:lnTo>
                    <a:pt x="131" y="37"/>
                  </a:lnTo>
                  <a:lnTo>
                    <a:pt x="147" y="37"/>
                  </a:lnTo>
                  <a:lnTo>
                    <a:pt x="147" y="19"/>
                  </a:lnTo>
                  <a:lnTo>
                    <a:pt x="164" y="19"/>
                  </a:lnTo>
                  <a:lnTo>
                    <a:pt x="180" y="19"/>
                  </a:lnTo>
                  <a:lnTo>
                    <a:pt x="180" y="0"/>
                  </a:lnTo>
                  <a:lnTo>
                    <a:pt x="197" y="0"/>
                  </a:lnTo>
                  <a:lnTo>
                    <a:pt x="212" y="0"/>
                  </a:lnTo>
                  <a:lnTo>
                    <a:pt x="212" y="19"/>
                  </a:lnTo>
                  <a:lnTo>
                    <a:pt x="212" y="37"/>
                  </a:lnTo>
                  <a:lnTo>
                    <a:pt x="197" y="37"/>
                  </a:lnTo>
                  <a:lnTo>
                    <a:pt x="212" y="37"/>
                  </a:lnTo>
                  <a:lnTo>
                    <a:pt x="212" y="56"/>
                  </a:lnTo>
                  <a:lnTo>
                    <a:pt x="229" y="56"/>
                  </a:lnTo>
                  <a:lnTo>
                    <a:pt x="229" y="74"/>
                  </a:lnTo>
                  <a:lnTo>
                    <a:pt x="245" y="92"/>
                  </a:lnTo>
                  <a:lnTo>
                    <a:pt x="262" y="111"/>
                  </a:lnTo>
                  <a:lnTo>
                    <a:pt x="278" y="111"/>
                  </a:lnTo>
                  <a:lnTo>
                    <a:pt x="278" y="130"/>
                  </a:lnTo>
                  <a:lnTo>
                    <a:pt x="294" y="130"/>
                  </a:lnTo>
                  <a:lnTo>
                    <a:pt x="311" y="130"/>
                  </a:lnTo>
                  <a:lnTo>
                    <a:pt x="294" y="130"/>
                  </a:lnTo>
                  <a:lnTo>
                    <a:pt x="294" y="148"/>
                  </a:lnTo>
                  <a:lnTo>
                    <a:pt x="278" y="148"/>
                  </a:lnTo>
                  <a:lnTo>
                    <a:pt x="278" y="163"/>
                  </a:lnTo>
                  <a:lnTo>
                    <a:pt x="262" y="163"/>
                  </a:lnTo>
                  <a:lnTo>
                    <a:pt x="262" y="182"/>
                  </a:lnTo>
                  <a:lnTo>
                    <a:pt x="262" y="200"/>
                  </a:lnTo>
                  <a:lnTo>
                    <a:pt x="245" y="200"/>
                  </a:lnTo>
                  <a:lnTo>
                    <a:pt x="245" y="219"/>
                  </a:lnTo>
                  <a:lnTo>
                    <a:pt x="229" y="219"/>
                  </a:lnTo>
                  <a:lnTo>
                    <a:pt x="229" y="237"/>
                  </a:lnTo>
                  <a:lnTo>
                    <a:pt x="229" y="256"/>
                  </a:lnTo>
                  <a:lnTo>
                    <a:pt x="212" y="256"/>
                  </a:lnTo>
                  <a:lnTo>
                    <a:pt x="212" y="274"/>
                  </a:lnTo>
                  <a:lnTo>
                    <a:pt x="197" y="293"/>
                  </a:lnTo>
                  <a:lnTo>
                    <a:pt x="197" y="311"/>
                  </a:lnTo>
                  <a:lnTo>
                    <a:pt x="180" y="311"/>
                  </a:lnTo>
                  <a:lnTo>
                    <a:pt x="180" y="330"/>
                  </a:lnTo>
                  <a:lnTo>
                    <a:pt x="180" y="348"/>
                  </a:lnTo>
                  <a:lnTo>
                    <a:pt x="180" y="367"/>
                  </a:lnTo>
                  <a:lnTo>
                    <a:pt x="164" y="367"/>
                  </a:lnTo>
                  <a:lnTo>
                    <a:pt x="164" y="385"/>
                  </a:lnTo>
                  <a:lnTo>
                    <a:pt x="164" y="404"/>
                  </a:lnTo>
                  <a:lnTo>
                    <a:pt x="147" y="404"/>
                  </a:lnTo>
                  <a:lnTo>
                    <a:pt x="147" y="422"/>
                  </a:lnTo>
                  <a:lnTo>
                    <a:pt x="147" y="440"/>
                  </a:lnTo>
                  <a:lnTo>
                    <a:pt x="147" y="459"/>
                  </a:lnTo>
                  <a:lnTo>
                    <a:pt x="131" y="459"/>
                  </a:lnTo>
                  <a:lnTo>
                    <a:pt x="131" y="478"/>
                  </a:lnTo>
                  <a:lnTo>
                    <a:pt x="131" y="496"/>
                  </a:lnTo>
                  <a:lnTo>
                    <a:pt x="131" y="515"/>
                  </a:lnTo>
                  <a:lnTo>
                    <a:pt x="115" y="515"/>
                  </a:lnTo>
                  <a:lnTo>
                    <a:pt x="115" y="533"/>
                  </a:lnTo>
                  <a:lnTo>
                    <a:pt x="115" y="551"/>
                  </a:lnTo>
                  <a:lnTo>
                    <a:pt x="115" y="570"/>
                  </a:lnTo>
                  <a:lnTo>
                    <a:pt x="98" y="570"/>
                  </a:lnTo>
                  <a:lnTo>
                    <a:pt x="98" y="588"/>
                  </a:lnTo>
                  <a:lnTo>
                    <a:pt x="98" y="607"/>
                  </a:lnTo>
                  <a:lnTo>
                    <a:pt x="82" y="607"/>
                  </a:lnTo>
                  <a:lnTo>
                    <a:pt x="98" y="607"/>
                  </a:lnTo>
                  <a:lnTo>
                    <a:pt x="82" y="607"/>
                  </a:lnTo>
                  <a:lnTo>
                    <a:pt x="82" y="625"/>
                  </a:lnTo>
                  <a:lnTo>
                    <a:pt x="82" y="607"/>
                  </a:lnTo>
                  <a:lnTo>
                    <a:pt x="82" y="588"/>
                  </a:lnTo>
                  <a:lnTo>
                    <a:pt x="82" y="570"/>
                  </a:lnTo>
                  <a:lnTo>
                    <a:pt x="82" y="551"/>
                  </a:lnTo>
                  <a:lnTo>
                    <a:pt x="82" y="533"/>
                  </a:lnTo>
                  <a:lnTo>
                    <a:pt x="82" y="515"/>
                  </a:lnTo>
                  <a:lnTo>
                    <a:pt x="98" y="515"/>
                  </a:lnTo>
                  <a:lnTo>
                    <a:pt x="98" y="496"/>
                  </a:lnTo>
                  <a:lnTo>
                    <a:pt x="98" y="478"/>
                  </a:lnTo>
                  <a:lnTo>
                    <a:pt x="98" y="459"/>
                  </a:lnTo>
                  <a:lnTo>
                    <a:pt x="98" y="440"/>
                  </a:lnTo>
                  <a:lnTo>
                    <a:pt x="98" y="422"/>
                  </a:lnTo>
                  <a:lnTo>
                    <a:pt x="98" y="404"/>
                  </a:lnTo>
                  <a:lnTo>
                    <a:pt x="98" y="385"/>
                  </a:lnTo>
                  <a:lnTo>
                    <a:pt x="82" y="385"/>
                  </a:lnTo>
                  <a:lnTo>
                    <a:pt x="98" y="385"/>
                  </a:lnTo>
                  <a:lnTo>
                    <a:pt x="82" y="385"/>
                  </a:lnTo>
                  <a:lnTo>
                    <a:pt x="82" y="367"/>
                  </a:lnTo>
                  <a:lnTo>
                    <a:pt x="82" y="348"/>
                  </a:lnTo>
                  <a:lnTo>
                    <a:pt x="82" y="330"/>
                  </a:lnTo>
                  <a:lnTo>
                    <a:pt x="82" y="311"/>
                  </a:lnTo>
                  <a:lnTo>
                    <a:pt x="66" y="311"/>
                  </a:lnTo>
                  <a:lnTo>
                    <a:pt x="66" y="293"/>
                  </a:lnTo>
                  <a:lnTo>
                    <a:pt x="66" y="274"/>
                  </a:lnTo>
                  <a:lnTo>
                    <a:pt x="66" y="256"/>
                  </a:lnTo>
                  <a:lnTo>
                    <a:pt x="66" y="237"/>
                  </a:lnTo>
                  <a:lnTo>
                    <a:pt x="66" y="219"/>
                  </a:lnTo>
                  <a:lnTo>
                    <a:pt x="66" y="200"/>
                  </a:lnTo>
                  <a:lnTo>
                    <a:pt x="50" y="200"/>
                  </a:lnTo>
                  <a:lnTo>
                    <a:pt x="50" y="182"/>
                  </a:lnTo>
                  <a:lnTo>
                    <a:pt x="66" y="182"/>
                  </a:lnTo>
                  <a:lnTo>
                    <a:pt x="50" y="182"/>
                  </a:lnTo>
                  <a:lnTo>
                    <a:pt x="50" y="163"/>
                  </a:lnTo>
                  <a:lnTo>
                    <a:pt x="33" y="163"/>
                  </a:lnTo>
                  <a:lnTo>
                    <a:pt x="17" y="163"/>
                  </a:lnTo>
                  <a:lnTo>
                    <a:pt x="17" y="148"/>
                  </a:lnTo>
                  <a:lnTo>
                    <a:pt x="33" y="148"/>
                  </a:lnTo>
                  <a:lnTo>
                    <a:pt x="17" y="148"/>
                  </a:lnTo>
                  <a:lnTo>
                    <a:pt x="17" y="130"/>
                  </a:lnTo>
                  <a:lnTo>
                    <a:pt x="0" y="130"/>
                  </a:lnTo>
                  <a:lnTo>
                    <a:pt x="17" y="130"/>
                  </a:lnTo>
                  <a:lnTo>
                    <a:pt x="17" y="111"/>
                  </a:lnTo>
                  <a:lnTo>
                    <a:pt x="17" y="92"/>
                  </a:lnTo>
                  <a:lnTo>
                    <a:pt x="0" y="92"/>
                  </a:lnTo>
                  <a:lnTo>
                    <a:pt x="0" y="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4" name="Freeform 6"/>
            <p:cNvSpPr>
              <a:spLocks/>
            </p:cNvSpPr>
            <p:nvPr/>
          </p:nvSpPr>
          <p:spPr bwMode="auto">
            <a:xfrm>
              <a:off x="6154" y="2991"/>
              <a:ext cx="311" cy="625"/>
            </a:xfrm>
            <a:custGeom>
              <a:avLst/>
              <a:gdLst/>
              <a:ahLst/>
              <a:cxnLst>
                <a:cxn ang="0">
                  <a:pos x="33" y="74"/>
                </a:cxn>
                <a:cxn ang="0">
                  <a:pos x="50" y="37"/>
                </a:cxn>
                <a:cxn ang="0">
                  <a:pos x="50" y="19"/>
                </a:cxn>
                <a:cxn ang="0">
                  <a:pos x="66" y="19"/>
                </a:cxn>
                <a:cxn ang="0">
                  <a:pos x="82" y="19"/>
                </a:cxn>
                <a:cxn ang="0">
                  <a:pos x="82" y="37"/>
                </a:cxn>
                <a:cxn ang="0">
                  <a:pos x="115" y="19"/>
                </a:cxn>
                <a:cxn ang="0">
                  <a:pos x="147" y="37"/>
                </a:cxn>
                <a:cxn ang="0">
                  <a:pos x="180" y="19"/>
                </a:cxn>
                <a:cxn ang="0">
                  <a:pos x="212" y="0"/>
                </a:cxn>
                <a:cxn ang="0">
                  <a:pos x="197" y="37"/>
                </a:cxn>
                <a:cxn ang="0">
                  <a:pos x="229" y="56"/>
                </a:cxn>
                <a:cxn ang="0">
                  <a:pos x="262" y="111"/>
                </a:cxn>
                <a:cxn ang="0">
                  <a:pos x="294" y="130"/>
                </a:cxn>
                <a:cxn ang="0">
                  <a:pos x="294" y="148"/>
                </a:cxn>
                <a:cxn ang="0">
                  <a:pos x="262" y="163"/>
                </a:cxn>
                <a:cxn ang="0">
                  <a:pos x="245" y="200"/>
                </a:cxn>
                <a:cxn ang="0">
                  <a:pos x="229" y="237"/>
                </a:cxn>
                <a:cxn ang="0">
                  <a:pos x="212" y="274"/>
                </a:cxn>
                <a:cxn ang="0">
                  <a:pos x="180" y="311"/>
                </a:cxn>
                <a:cxn ang="0">
                  <a:pos x="180" y="367"/>
                </a:cxn>
                <a:cxn ang="0">
                  <a:pos x="164" y="404"/>
                </a:cxn>
                <a:cxn ang="0">
                  <a:pos x="147" y="440"/>
                </a:cxn>
                <a:cxn ang="0">
                  <a:pos x="131" y="478"/>
                </a:cxn>
                <a:cxn ang="0">
                  <a:pos x="115" y="515"/>
                </a:cxn>
                <a:cxn ang="0">
                  <a:pos x="115" y="570"/>
                </a:cxn>
                <a:cxn ang="0">
                  <a:pos x="98" y="607"/>
                </a:cxn>
                <a:cxn ang="0">
                  <a:pos x="82" y="607"/>
                </a:cxn>
                <a:cxn ang="0">
                  <a:pos x="82" y="588"/>
                </a:cxn>
                <a:cxn ang="0">
                  <a:pos x="82" y="533"/>
                </a:cxn>
                <a:cxn ang="0">
                  <a:pos x="98" y="496"/>
                </a:cxn>
                <a:cxn ang="0">
                  <a:pos x="98" y="440"/>
                </a:cxn>
                <a:cxn ang="0">
                  <a:pos x="98" y="385"/>
                </a:cxn>
                <a:cxn ang="0">
                  <a:pos x="82" y="385"/>
                </a:cxn>
                <a:cxn ang="0">
                  <a:pos x="82" y="330"/>
                </a:cxn>
                <a:cxn ang="0">
                  <a:pos x="66" y="293"/>
                </a:cxn>
                <a:cxn ang="0">
                  <a:pos x="66" y="237"/>
                </a:cxn>
                <a:cxn ang="0">
                  <a:pos x="50" y="200"/>
                </a:cxn>
                <a:cxn ang="0">
                  <a:pos x="50" y="182"/>
                </a:cxn>
                <a:cxn ang="0">
                  <a:pos x="17" y="163"/>
                </a:cxn>
                <a:cxn ang="0">
                  <a:pos x="17" y="148"/>
                </a:cxn>
                <a:cxn ang="0">
                  <a:pos x="17" y="130"/>
                </a:cxn>
                <a:cxn ang="0">
                  <a:pos x="0" y="92"/>
                </a:cxn>
              </a:cxnLst>
              <a:rect l="0" t="0" r="r" b="b"/>
              <a:pathLst>
                <a:path w="311" h="625">
                  <a:moveTo>
                    <a:pt x="0" y="74"/>
                  </a:moveTo>
                  <a:lnTo>
                    <a:pt x="17" y="74"/>
                  </a:lnTo>
                  <a:lnTo>
                    <a:pt x="33" y="74"/>
                  </a:lnTo>
                  <a:lnTo>
                    <a:pt x="33" y="56"/>
                  </a:lnTo>
                  <a:lnTo>
                    <a:pt x="50" y="56"/>
                  </a:lnTo>
                  <a:lnTo>
                    <a:pt x="50" y="37"/>
                  </a:lnTo>
                  <a:lnTo>
                    <a:pt x="33" y="37"/>
                  </a:lnTo>
                  <a:lnTo>
                    <a:pt x="33" y="19"/>
                  </a:lnTo>
                  <a:lnTo>
                    <a:pt x="50" y="19"/>
                  </a:lnTo>
                  <a:lnTo>
                    <a:pt x="66" y="19"/>
                  </a:lnTo>
                  <a:lnTo>
                    <a:pt x="66" y="0"/>
                  </a:lnTo>
                  <a:lnTo>
                    <a:pt x="66" y="19"/>
                  </a:lnTo>
                  <a:lnTo>
                    <a:pt x="66" y="37"/>
                  </a:lnTo>
                  <a:lnTo>
                    <a:pt x="66" y="19"/>
                  </a:lnTo>
                  <a:lnTo>
                    <a:pt x="82" y="19"/>
                  </a:lnTo>
                  <a:lnTo>
                    <a:pt x="82" y="37"/>
                  </a:lnTo>
                  <a:lnTo>
                    <a:pt x="98" y="37"/>
                  </a:lnTo>
                  <a:lnTo>
                    <a:pt x="82" y="37"/>
                  </a:lnTo>
                  <a:lnTo>
                    <a:pt x="98" y="37"/>
                  </a:lnTo>
                  <a:lnTo>
                    <a:pt x="98" y="19"/>
                  </a:lnTo>
                  <a:lnTo>
                    <a:pt x="115" y="19"/>
                  </a:lnTo>
                  <a:lnTo>
                    <a:pt x="115" y="37"/>
                  </a:lnTo>
                  <a:lnTo>
                    <a:pt x="131" y="37"/>
                  </a:lnTo>
                  <a:lnTo>
                    <a:pt x="147" y="37"/>
                  </a:lnTo>
                  <a:lnTo>
                    <a:pt x="147" y="19"/>
                  </a:lnTo>
                  <a:lnTo>
                    <a:pt x="164" y="19"/>
                  </a:lnTo>
                  <a:lnTo>
                    <a:pt x="180" y="19"/>
                  </a:lnTo>
                  <a:lnTo>
                    <a:pt x="180" y="0"/>
                  </a:lnTo>
                  <a:lnTo>
                    <a:pt x="197" y="0"/>
                  </a:lnTo>
                  <a:lnTo>
                    <a:pt x="212" y="0"/>
                  </a:lnTo>
                  <a:lnTo>
                    <a:pt x="212" y="19"/>
                  </a:lnTo>
                  <a:lnTo>
                    <a:pt x="212" y="37"/>
                  </a:lnTo>
                  <a:lnTo>
                    <a:pt x="197" y="37"/>
                  </a:lnTo>
                  <a:lnTo>
                    <a:pt x="212" y="37"/>
                  </a:lnTo>
                  <a:lnTo>
                    <a:pt x="212" y="56"/>
                  </a:lnTo>
                  <a:lnTo>
                    <a:pt x="229" y="56"/>
                  </a:lnTo>
                  <a:lnTo>
                    <a:pt x="229" y="74"/>
                  </a:lnTo>
                  <a:lnTo>
                    <a:pt x="245" y="92"/>
                  </a:lnTo>
                  <a:lnTo>
                    <a:pt x="262" y="111"/>
                  </a:lnTo>
                  <a:lnTo>
                    <a:pt x="278" y="111"/>
                  </a:lnTo>
                  <a:lnTo>
                    <a:pt x="278" y="130"/>
                  </a:lnTo>
                  <a:lnTo>
                    <a:pt x="294" y="130"/>
                  </a:lnTo>
                  <a:lnTo>
                    <a:pt x="311" y="130"/>
                  </a:lnTo>
                  <a:lnTo>
                    <a:pt x="294" y="130"/>
                  </a:lnTo>
                  <a:lnTo>
                    <a:pt x="294" y="148"/>
                  </a:lnTo>
                  <a:lnTo>
                    <a:pt x="278" y="148"/>
                  </a:lnTo>
                  <a:lnTo>
                    <a:pt x="278" y="163"/>
                  </a:lnTo>
                  <a:lnTo>
                    <a:pt x="262" y="163"/>
                  </a:lnTo>
                  <a:lnTo>
                    <a:pt x="262" y="182"/>
                  </a:lnTo>
                  <a:lnTo>
                    <a:pt x="262" y="200"/>
                  </a:lnTo>
                  <a:lnTo>
                    <a:pt x="245" y="200"/>
                  </a:lnTo>
                  <a:lnTo>
                    <a:pt x="245" y="219"/>
                  </a:lnTo>
                  <a:lnTo>
                    <a:pt x="229" y="219"/>
                  </a:lnTo>
                  <a:lnTo>
                    <a:pt x="229" y="237"/>
                  </a:lnTo>
                  <a:lnTo>
                    <a:pt x="229" y="256"/>
                  </a:lnTo>
                  <a:lnTo>
                    <a:pt x="212" y="256"/>
                  </a:lnTo>
                  <a:lnTo>
                    <a:pt x="212" y="274"/>
                  </a:lnTo>
                  <a:lnTo>
                    <a:pt x="197" y="293"/>
                  </a:lnTo>
                  <a:lnTo>
                    <a:pt x="197" y="311"/>
                  </a:lnTo>
                  <a:lnTo>
                    <a:pt x="180" y="311"/>
                  </a:lnTo>
                  <a:lnTo>
                    <a:pt x="180" y="330"/>
                  </a:lnTo>
                  <a:lnTo>
                    <a:pt x="180" y="348"/>
                  </a:lnTo>
                  <a:lnTo>
                    <a:pt x="180" y="367"/>
                  </a:lnTo>
                  <a:lnTo>
                    <a:pt x="164" y="367"/>
                  </a:lnTo>
                  <a:lnTo>
                    <a:pt x="164" y="385"/>
                  </a:lnTo>
                  <a:lnTo>
                    <a:pt x="164" y="404"/>
                  </a:lnTo>
                  <a:lnTo>
                    <a:pt x="147" y="404"/>
                  </a:lnTo>
                  <a:lnTo>
                    <a:pt x="147" y="422"/>
                  </a:lnTo>
                  <a:lnTo>
                    <a:pt x="147" y="440"/>
                  </a:lnTo>
                  <a:lnTo>
                    <a:pt x="147" y="459"/>
                  </a:lnTo>
                  <a:lnTo>
                    <a:pt x="131" y="459"/>
                  </a:lnTo>
                  <a:lnTo>
                    <a:pt x="131" y="478"/>
                  </a:lnTo>
                  <a:lnTo>
                    <a:pt x="131" y="496"/>
                  </a:lnTo>
                  <a:lnTo>
                    <a:pt x="131" y="515"/>
                  </a:lnTo>
                  <a:lnTo>
                    <a:pt x="115" y="515"/>
                  </a:lnTo>
                  <a:lnTo>
                    <a:pt x="115" y="533"/>
                  </a:lnTo>
                  <a:lnTo>
                    <a:pt x="115" y="551"/>
                  </a:lnTo>
                  <a:lnTo>
                    <a:pt x="115" y="570"/>
                  </a:lnTo>
                  <a:lnTo>
                    <a:pt x="98" y="570"/>
                  </a:lnTo>
                  <a:lnTo>
                    <a:pt x="98" y="588"/>
                  </a:lnTo>
                  <a:lnTo>
                    <a:pt x="98" y="607"/>
                  </a:lnTo>
                  <a:lnTo>
                    <a:pt x="82" y="607"/>
                  </a:lnTo>
                  <a:lnTo>
                    <a:pt x="98" y="607"/>
                  </a:lnTo>
                  <a:lnTo>
                    <a:pt x="82" y="607"/>
                  </a:lnTo>
                  <a:lnTo>
                    <a:pt x="82" y="625"/>
                  </a:lnTo>
                  <a:lnTo>
                    <a:pt x="82" y="607"/>
                  </a:lnTo>
                  <a:lnTo>
                    <a:pt x="82" y="588"/>
                  </a:lnTo>
                  <a:lnTo>
                    <a:pt x="82" y="570"/>
                  </a:lnTo>
                  <a:lnTo>
                    <a:pt x="82" y="551"/>
                  </a:lnTo>
                  <a:lnTo>
                    <a:pt x="82" y="533"/>
                  </a:lnTo>
                  <a:lnTo>
                    <a:pt x="82" y="515"/>
                  </a:lnTo>
                  <a:lnTo>
                    <a:pt x="98" y="515"/>
                  </a:lnTo>
                  <a:lnTo>
                    <a:pt x="98" y="496"/>
                  </a:lnTo>
                  <a:lnTo>
                    <a:pt x="98" y="478"/>
                  </a:lnTo>
                  <a:lnTo>
                    <a:pt x="98" y="459"/>
                  </a:lnTo>
                  <a:lnTo>
                    <a:pt x="98" y="440"/>
                  </a:lnTo>
                  <a:lnTo>
                    <a:pt x="98" y="422"/>
                  </a:lnTo>
                  <a:lnTo>
                    <a:pt x="98" y="404"/>
                  </a:lnTo>
                  <a:lnTo>
                    <a:pt x="98" y="385"/>
                  </a:lnTo>
                  <a:lnTo>
                    <a:pt x="82" y="385"/>
                  </a:lnTo>
                  <a:lnTo>
                    <a:pt x="98" y="385"/>
                  </a:lnTo>
                  <a:lnTo>
                    <a:pt x="82" y="385"/>
                  </a:lnTo>
                  <a:lnTo>
                    <a:pt x="82" y="367"/>
                  </a:lnTo>
                  <a:lnTo>
                    <a:pt x="82" y="348"/>
                  </a:lnTo>
                  <a:lnTo>
                    <a:pt x="82" y="330"/>
                  </a:lnTo>
                  <a:lnTo>
                    <a:pt x="82" y="311"/>
                  </a:lnTo>
                  <a:lnTo>
                    <a:pt x="66" y="311"/>
                  </a:lnTo>
                  <a:lnTo>
                    <a:pt x="66" y="293"/>
                  </a:lnTo>
                  <a:lnTo>
                    <a:pt x="66" y="274"/>
                  </a:lnTo>
                  <a:lnTo>
                    <a:pt x="66" y="256"/>
                  </a:lnTo>
                  <a:lnTo>
                    <a:pt x="66" y="237"/>
                  </a:lnTo>
                  <a:lnTo>
                    <a:pt x="66" y="219"/>
                  </a:lnTo>
                  <a:lnTo>
                    <a:pt x="66" y="200"/>
                  </a:lnTo>
                  <a:lnTo>
                    <a:pt x="50" y="200"/>
                  </a:lnTo>
                  <a:lnTo>
                    <a:pt x="50" y="182"/>
                  </a:lnTo>
                  <a:lnTo>
                    <a:pt x="66" y="182"/>
                  </a:lnTo>
                  <a:lnTo>
                    <a:pt x="50" y="182"/>
                  </a:lnTo>
                  <a:lnTo>
                    <a:pt x="50" y="163"/>
                  </a:lnTo>
                  <a:lnTo>
                    <a:pt x="33" y="163"/>
                  </a:lnTo>
                  <a:lnTo>
                    <a:pt x="17" y="163"/>
                  </a:lnTo>
                  <a:lnTo>
                    <a:pt x="17" y="148"/>
                  </a:lnTo>
                  <a:lnTo>
                    <a:pt x="33" y="148"/>
                  </a:lnTo>
                  <a:lnTo>
                    <a:pt x="17" y="148"/>
                  </a:lnTo>
                  <a:lnTo>
                    <a:pt x="17" y="130"/>
                  </a:lnTo>
                  <a:lnTo>
                    <a:pt x="0" y="130"/>
                  </a:lnTo>
                  <a:lnTo>
                    <a:pt x="17" y="130"/>
                  </a:lnTo>
                  <a:lnTo>
                    <a:pt x="17" y="111"/>
                  </a:lnTo>
                  <a:lnTo>
                    <a:pt x="17" y="92"/>
                  </a:lnTo>
                  <a:lnTo>
                    <a:pt x="0" y="92"/>
                  </a:lnTo>
                  <a:lnTo>
                    <a:pt x="0" y="74"/>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95" name="Group 2"/>
          <p:cNvGrpSpPr>
            <a:grpSpLocks/>
          </p:cNvGrpSpPr>
          <p:nvPr/>
        </p:nvGrpSpPr>
        <p:grpSpPr bwMode="auto">
          <a:xfrm>
            <a:off x="7337051" y="4327934"/>
            <a:ext cx="740261" cy="740259"/>
            <a:chOff x="5534" y="3009"/>
            <a:chExt cx="718" cy="718"/>
          </a:xfrm>
          <a:solidFill>
            <a:schemeClr val="accent5">
              <a:lumMod val="60000"/>
              <a:lumOff val="40000"/>
            </a:schemeClr>
          </a:solidFill>
        </p:grpSpPr>
        <p:sp>
          <p:nvSpPr>
            <p:cNvPr id="596" name="Freeform 4"/>
            <p:cNvSpPr>
              <a:spLocks/>
            </p:cNvSpPr>
            <p:nvPr/>
          </p:nvSpPr>
          <p:spPr bwMode="auto">
            <a:xfrm>
              <a:off x="5534" y="3009"/>
              <a:ext cx="718" cy="718"/>
            </a:xfrm>
            <a:custGeom>
              <a:avLst/>
              <a:gdLst/>
              <a:ahLst/>
              <a:cxnLst>
                <a:cxn ang="0">
                  <a:pos x="505" y="0"/>
                </a:cxn>
                <a:cxn ang="0">
                  <a:pos x="538" y="18"/>
                </a:cxn>
                <a:cxn ang="0">
                  <a:pos x="571" y="37"/>
                </a:cxn>
                <a:cxn ang="0">
                  <a:pos x="587" y="37"/>
                </a:cxn>
                <a:cxn ang="0">
                  <a:pos x="620" y="55"/>
                </a:cxn>
                <a:cxn ang="0">
                  <a:pos x="636" y="92"/>
                </a:cxn>
                <a:cxn ang="0">
                  <a:pos x="636" y="111"/>
                </a:cxn>
                <a:cxn ang="0">
                  <a:pos x="636" y="129"/>
                </a:cxn>
                <a:cxn ang="0">
                  <a:pos x="669" y="145"/>
                </a:cxn>
                <a:cxn ang="0">
                  <a:pos x="669" y="163"/>
                </a:cxn>
                <a:cxn ang="0">
                  <a:pos x="685" y="200"/>
                </a:cxn>
                <a:cxn ang="0">
                  <a:pos x="685" y="256"/>
                </a:cxn>
                <a:cxn ang="0">
                  <a:pos x="701" y="292"/>
                </a:cxn>
                <a:cxn ang="0">
                  <a:pos x="701" y="348"/>
                </a:cxn>
                <a:cxn ang="0">
                  <a:pos x="701" y="367"/>
                </a:cxn>
                <a:cxn ang="0">
                  <a:pos x="718" y="403"/>
                </a:cxn>
                <a:cxn ang="0">
                  <a:pos x="718" y="459"/>
                </a:cxn>
                <a:cxn ang="0">
                  <a:pos x="701" y="496"/>
                </a:cxn>
                <a:cxn ang="0">
                  <a:pos x="701" y="552"/>
                </a:cxn>
                <a:cxn ang="0">
                  <a:pos x="701" y="607"/>
                </a:cxn>
                <a:cxn ang="0">
                  <a:pos x="685" y="644"/>
                </a:cxn>
                <a:cxn ang="0">
                  <a:pos x="685" y="700"/>
                </a:cxn>
                <a:cxn ang="0">
                  <a:pos x="653" y="700"/>
                </a:cxn>
                <a:cxn ang="0">
                  <a:pos x="636" y="662"/>
                </a:cxn>
                <a:cxn ang="0">
                  <a:pos x="604" y="644"/>
                </a:cxn>
                <a:cxn ang="0">
                  <a:pos x="571" y="626"/>
                </a:cxn>
                <a:cxn ang="0">
                  <a:pos x="522" y="626"/>
                </a:cxn>
                <a:cxn ang="0">
                  <a:pos x="473" y="626"/>
                </a:cxn>
                <a:cxn ang="0">
                  <a:pos x="423" y="626"/>
                </a:cxn>
                <a:cxn ang="0">
                  <a:pos x="374" y="626"/>
                </a:cxn>
                <a:cxn ang="0">
                  <a:pos x="325" y="626"/>
                </a:cxn>
                <a:cxn ang="0">
                  <a:pos x="292" y="644"/>
                </a:cxn>
                <a:cxn ang="0">
                  <a:pos x="246" y="644"/>
                </a:cxn>
                <a:cxn ang="0">
                  <a:pos x="197" y="662"/>
                </a:cxn>
                <a:cxn ang="0">
                  <a:pos x="148" y="681"/>
                </a:cxn>
                <a:cxn ang="0">
                  <a:pos x="115" y="700"/>
                </a:cxn>
                <a:cxn ang="0">
                  <a:pos x="99" y="681"/>
                </a:cxn>
                <a:cxn ang="0">
                  <a:pos x="0" y="588"/>
                </a:cxn>
                <a:cxn ang="0">
                  <a:pos x="0" y="570"/>
                </a:cxn>
                <a:cxn ang="0">
                  <a:pos x="17" y="570"/>
                </a:cxn>
                <a:cxn ang="0">
                  <a:pos x="17" y="552"/>
                </a:cxn>
                <a:cxn ang="0">
                  <a:pos x="33" y="533"/>
                </a:cxn>
                <a:cxn ang="0">
                  <a:pos x="17" y="496"/>
                </a:cxn>
                <a:cxn ang="0">
                  <a:pos x="50" y="477"/>
                </a:cxn>
                <a:cxn ang="0">
                  <a:pos x="50" y="459"/>
                </a:cxn>
                <a:cxn ang="0">
                  <a:pos x="50" y="477"/>
                </a:cxn>
                <a:cxn ang="0">
                  <a:pos x="66" y="477"/>
                </a:cxn>
                <a:cxn ang="0">
                  <a:pos x="66" y="459"/>
                </a:cxn>
                <a:cxn ang="0">
                  <a:pos x="82" y="459"/>
                </a:cxn>
                <a:cxn ang="0">
                  <a:pos x="82" y="441"/>
                </a:cxn>
                <a:cxn ang="0">
                  <a:pos x="99" y="403"/>
                </a:cxn>
                <a:cxn ang="0">
                  <a:pos x="99" y="385"/>
                </a:cxn>
                <a:cxn ang="0">
                  <a:pos x="99" y="367"/>
                </a:cxn>
                <a:cxn ang="0">
                  <a:pos x="115" y="330"/>
                </a:cxn>
                <a:cxn ang="0">
                  <a:pos x="99" y="330"/>
                </a:cxn>
                <a:cxn ang="0">
                  <a:pos x="115" y="292"/>
                </a:cxn>
                <a:cxn ang="0">
                  <a:pos x="148" y="274"/>
                </a:cxn>
                <a:cxn ang="0">
                  <a:pos x="181" y="292"/>
                </a:cxn>
                <a:cxn ang="0">
                  <a:pos x="213" y="311"/>
                </a:cxn>
                <a:cxn ang="0">
                  <a:pos x="246" y="292"/>
                </a:cxn>
                <a:cxn ang="0">
                  <a:pos x="262" y="256"/>
                </a:cxn>
                <a:cxn ang="0">
                  <a:pos x="391" y="218"/>
                </a:cxn>
              </a:cxnLst>
              <a:rect l="0" t="0" r="r" b="b"/>
              <a:pathLst>
                <a:path w="718" h="718">
                  <a:moveTo>
                    <a:pt x="489" y="18"/>
                  </a:moveTo>
                  <a:lnTo>
                    <a:pt x="505" y="18"/>
                  </a:lnTo>
                  <a:lnTo>
                    <a:pt x="505" y="0"/>
                  </a:lnTo>
                  <a:lnTo>
                    <a:pt x="505" y="18"/>
                  </a:lnTo>
                  <a:lnTo>
                    <a:pt x="522" y="18"/>
                  </a:lnTo>
                  <a:lnTo>
                    <a:pt x="538" y="18"/>
                  </a:lnTo>
                  <a:lnTo>
                    <a:pt x="538" y="37"/>
                  </a:lnTo>
                  <a:lnTo>
                    <a:pt x="554" y="37"/>
                  </a:lnTo>
                  <a:lnTo>
                    <a:pt x="571" y="37"/>
                  </a:lnTo>
                  <a:lnTo>
                    <a:pt x="571" y="55"/>
                  </a:lnTo>
                  <a:lnTo>
                    <a:pt x="587" y="55"/>
                  </a:lnTo>
                  <a:lnTo>
                    <a:pt x="587" y="37"/>
                  </a:lnTo>
                  <a:lnTo>
                    <a:pt x="587" y="55"/>
                  </a:lnTo>
                  <a:lnTo>
                    <a:pt x="604" y="55"/>
                  </a:lnTo>
                  <a:lnTo>
                    <a:pt x="620" y="55"/>
                  </a:lnTo>
                  <a:lnTo>
                    <a:pt x="620" y="73"/>
                  </a:lnTo>
                  <a:lnTo>
                    <a:pt x="636" y="73"/>
                  </a:lnTo>
                  <a:lnTo>
                    <a:pt x="636" y="92"/>
                  </a:lnTo>
                  <a:lnTo>
                    <a:pt x="636" y="111"/>
                  </a:lnTo>
                  <a:lnTo>
                    <a:pt x="620" y="111"/>
                  </a:lnTo>
                  <a:lnTo>
                    <a:pt x="636" y="111"/>
                  </a:lnTo>
                  <a:lnTo>
                    <a:pt x="636" y="129"/>
                  </a:lnTo>
                  <a:lnTo>
                    <a:pt x="653" y="129"/>
                  </a:lnTo>
                  <a:lnTo>
                    <a:pt x="636" y="129"/>
                  </a:lnTo>
                  <a:lnTo>
                    <a:pt x="636" y="145"/>
                  </a:lnTo>
                  <a:lnTo>
                    <a:pt x="653" y="145"/>
                  </a:lnTo>
                  <a:lnTo>
                    <a:pt x="669" y="145"/>
                  </a:lnTo>
                  <a:lnTo>
                    <a:pt x="669" y="163"/>
                  </a:lnTo>
                  <a:lnTo>
                    <a:pt x="685" y="163"/>
                  </a:lnTo>
                  <a:lnTo>
                    <a:pt x="669" y="163"/>
                  </a:lnTo>
                  <a:lnTo>
                    <a:pt x="669" y="182"/>
                  </a:lnTo>
                  <a:lnTo>
                    <a:pt x="685" y="182"/>
                  </a:lnTo>
                  <a:lnTo>
                    <a:pt x="685" y="200"/>
                  </a:lnTo>
                  <a:lnTo>
                    <a:pt x="685" y="218"/>
                  </a:lnTo>
                  <a:lnTo>
                    <a:pt x="685" y="237"/>
                  </a:lnTo>
                  <a:lnTo>
                    <a:pt x="685" y="256"/>
                  </a:lnTo>
                  <a:lnTo>
                    <a:pt x="685" y="274"/>
                  </a:lnTo>
                  <a:lnTo>
                    <a:pt x="685" y="292"/>
                  </a:lnTo>
                  <a:lnTo>
                    <a:pt x="701" y="292"/>
                  </a:lnTo>
                  <a:lnTo>
                    <a:pt x="701" y="311"/>
                  </a:lnTo>
                  <a:lnTo>
                    <a:pt x="701" y="330"/>
                  </a:lnTo>
                  <a:lnTo>
                    <a:pt x="701" y="348"/>
                  </a:lnTo>
                  <a:lnTo>
                    <a:pt x="701" y="367"/>
                  </a:lnTo>
                  <a:lnTo>
                    <a:pt x="718" y="367"/>
                  </a:lnTo>
                  <a:lnTo>
                    <a:pt x="701" y="367"/>
                  </a:lnTo>
                  <a:lnTo>
                    <a:pt x="718" y="367"/>
                  </a:lnTo>
                  <a:lnTo>
                    <a:pt x="718" y="385"/>
                  </a:lnTo>
                  <a:lnTo>
                    <a:pt x="718" y="403"/>
                  </a:lnTo>
                  <a:lnTo>
                    <a:pt x="718" y="422"/>
                  </a:lnTo>
                  <a:lnTo>
                    <a:pt x="718" y="441"/>
                  </a:lnTo>
                  <a:lnTo>
                    <a:pt x="718" y="459"/>
                  </a:lnTo>
                  <a:lnTo>
                    <a:pt x="718" y="477"/>
                  </a:lnTo>
                  <a:lnTo>
                    <a:pt x="718" y="496"/>
                  </a:lnTo>
                  <a:lnTo>
                    <a:pt x="701" y="496"/>
                  </a:lnTo>
                  <a:lnTo>
                    <a:pt x="701" y="515"/>
                  </a:lnTo>
                  <a:lnTo>
                    <a:pt x="701" y="533"/>
                  </a:lnTo>
                  <a:lnTo>
                    <a:pt x="701" y="552"/>
                  </a:lnTo>
                  <a:lnTo>
                    <a:pt x="701" y="570"/>
                  </a:lnTo>
                  <a:lnTo>
                    <a:pt x="701" y="588"/>
                  </a:lnTo>
                  <a:lnTo>
                    <a:pt x="701" y="607"/>
                  </a:lnTo>
                  <a:lnTo>
                    <a:pt x="701" y="626"/>
                  </a:lnTo>
                  <a:lnTo>
                    <a:pt x="701" y="644"/>
                  </a:lnTo>
                  <a:lnTo>
                    <a:pt x="685" y="644"/>
                  </a:lnTo>
                  <a:lnTo>
                    <a:pt x="685" y="662"/>
                  </a:lnTo>
                  <a:lnTo>
                    <a:pt x="685" y="681"/>
                  </a:lnTo>
                  <a:lnTo>
                    <a:pt x="685" y="700"/>
                  </a:lnTo>
                  <a:lnTo>
                    <a:pt x="685" y="718"/>
                  </a:lnTo>
                  <a:lnTo>
                    <a:pt x="669" y="700"/>
                  </a:lnTo>
                  <a:lnTo>
                    <a:pt x="653" y="700"/>
                  </a:lnTo>
                  <a:lnTo>
                    <a:pt x="636" y="700"/>
                  </a:lnTo>
                  <a:lnTo>
                    <a:pt x="636" y="681"/>
                  </a:lnTo>
                  <a:lnTo>
                    <a:pt x="636" y="662"/>
                  </a:lnTo>
                  <a:lnTo>
                    <a:pt x="620" y="662"/>
                  </a:lnTo>
                  <a:lnTo>
                    <a:pt x="620" y="644"/>
                  </a:lnTo>
                  <a:lnTo>
                    <a:pt x="604" y="644"/>
                  </a:lnTo>
                  <a:lnTo>
                    <a:pt x="587" y="644"/>
                  </a:lnTo>
                  <a:lnTo>
                    <a:pt x="571" y="644"/>
                  </a:lnTo>
                  <a:lnTo>
                    <a:pt x="571" y="626"/>
                  </a:lnTo>
                  <a:lnTo>
                    <a:pt x="554" y="626"/>
                  </a:lnTo>
                  <a:lnTo>
                    <a:pt x="538" y="626"/>
                  </a:lnTo>
                  <a:lnTo>
                    <a:pt x="522" y="626"/>
                  </a:lnTo>
                  <a:lnTo>
                    <a:pt x="505" y="626"/>
                  </a:lnTo>
                  <a:lnTo>
                    <a:pt x="489" y="626"/>
                  </a:lnTo>
                  <a:lnTo>
                    <a:pt x="473" y="626"/>
                  </a:lnTo>
                  <a:lnTo>
                    <a:pt x="456" y="626"/>
                  </a:lnTo>
                  <a:lnTo>
                    <a:pt x="440" y="626"/>
                  </a:lnTo>
                  <a:lnTo>
                    <a:pt x="423" y="626"/>
                  </a:lnTo>
                  <a:lnTo>
                    <a:pt x="407" y="626"/>
                  </a:lnTo>
                  <a:lnTo>
                    <a:pt x="391" y="626"/>
                  </a:lnTo>
                  <a:lnTo>
                    <a:pt x="374" y="626"/>
                  </a:lnTo>
                  <a:lnTo>
                    <a:pt x="358" y="626"/>
                  </a:lnTo>
                  <a:lnTo>
                    <a:pt x="342" y="626"/>
                  </a:lnTo>
                  <a:lnTo>
                    <a:pt x="325" y="626"/>
                  </a:lnTo>
                  <a:lnTo>
                    <a:pt x="309" y="626"/>
                  </a:lnTo>
                  <a:lnTo>
                    <a:pt x="292" y="626"/>
                  </a:lnTo>
                  <a:lnTo>
                    <a:pt x="292" y="644"/>
                  </a:lnTo>
                  <a:lnTo>
                    <a:pt x="276" y="644"/>
                  </a:lnTo>
                  <a:lnTo>
                    <a:pt x="262" y="644"/>
                  </a:lnTo>
                  <a:lnTo>
                    <a:pt x="246" y="644"/>
                  </a:lnTo>
                  <a:lnTo>
                    <a:pt x="230" y="662"/>
                  </a:lnTo>
                  <a:lnTo>
                    <a:pt x="213" y="662"/>
                  </a:lnTo>
                  <a:lnTo>
                    <a:pt x="197" y="662"/>
                  </a:lnTo>
                  <a:lnTo>
                    <a:pt x="181" y="681"/>
                  </a:lnTo>
                  <a:lnTo>
                    <a:pt x="164" y="681"/>
                  </a:lnTo>
                  <a:lnTo>
                    <a:pt x="148" y="681"/>
                  </a:lnTo>
                  <a:lnTo>
                    <a:pt x="148" y="700"/>
                  </a:lnTo>
                  <a:lnTo>
                    <a:pt x="131" y="700"/>
                  </a:lnTo>
                  <a:lnTo>
                    <a:pt x="115" y="700"/>
                  </a:lnTo>
                  <a:lnTo>
                    <a:pt x="115" y="718"/>
                  </a:lnTo>
                  <a:lnTo>
                    <a:pt x="115" y="700"/>
                  </a:lnTo>
                  <a:lnTo>
                    <a:pt x="99" y="681"/>
                  </a:lnTo>
                  <a:lnTo>
                    <a:pt x="82" y="681"/>
                  </a:lnTo>
                  <a:lnTo>
                    <a:pt x="82" y="662"/>
                  </a:lnTo>
                  <a:lnTo>
                    <a:pt x="0" y="588"/>
                  </a:lnTo>
                  <a:lnTo>
                    <a:pt x="0" y="570"/>
                  </a:lnTo>
                  <a:lnTo>
                    <a:pt x="17" y="570"/>
                  </a:lnTo>
                  <a:lnTo>
                    <a:pt x="0" y="570"/>
                  </a:lnTo>
                  <a:lnTo>
                    <a:pt x="17" y="570"/>
                  </a:lnTo>
                  <a:lnTo>
                    <a:pt x="17" y="552"/>
                  </a:lnTo>
                  <a:lnTo>
                    <a:pt x="17" y="570"/>
                  </a:lnTo>
                  <a:lnTo>
                    <a:pt x="0" y="570"/>
                  </a:lnTo>
                  <a:lnTo>
                    <a:pt x="0" y="552"/>
                  </a:lnTo>
                  <a:lnTo>
                    <a:pt x="17" y="552"/>
                  </a:lnTo>
                  <a:lnTo>
                    <a:pt x="17" y="533"/>
                  </a:lnTo>
                  <a:lnTo>
                    <a:pt x="33" y="552"/>
                  </a:lnTo>
                  <a:lnTo>
                    <a:pt x="33" y="533"/>
                  </a:lnTo>
                  <a:lnTo>
                    <a:pt x="17" y="533"/>
                  </a:lnTo>
                  <a:lnTo>
                    <a:pt x="17" y="515"/>
                  </a:lnTo>
                  <a:lnTo>
                    <a:pt x="17" y="496"/>
                  </a:lnTo>
                  <a:lnTo>
                    <a:pt x="17" y="477"/>
                  </a:lnTo>
                  <a:lnTo>
                    <a:pt x="33" y="477"/>
                  </a:lnTo>
                  <a:lnTo>
                    <a:pt x="50" y="477"/>
                  </a:lnTo>
                  <a:lnTo>
                    <a:pt x="33" y="477"/>
                  </a:lnTo>
                  <a:lnTo>
                    <a:pt x="50" y="477"/>
                  </a:lnTo>
                  <a:lnTo>
                    <a:pt x="50" y="459"/>
                  </a:lnTo>
                  <a:lnTo>
                    <a:pt x="50" y="477"/>
                  </a:lnTo>
                  <a:lnTo>
                    <a:pt x="50" y="459"/>
                  </a:lnTo>
                  <a:lnTo>
                    <a:pt x="50" y="477"/>
                  </a:lnTo>
                  <a:lnTo>
                    <a:pt x="66" y="477"/>
                  </a:lnTo>
                  <a:lnTo>
                    <a:pt x="66" y="459"/>
                  </a:lnTo>
                  <a:lnTo>
                    <a:pt x="66" y="477"/>
                  </a:lnTo>
                  <a:lnTo>
                    <a:pt x="66" y="459"/>
                  </a:lnTo>
                  <a:lnTo>
                    <a:pt x="82" y="459"/>
                  </a:lnTo>
                  <a:lnTo>
                    <a:pt x="66" y="459"/>
                  </a:lnTo>
                  <a:lnTo>
                    <a:pt x="82" y="459"/>
                  </a:lnTo>
                  <a:lnTo>
                    <a:pt x="82" y="441"/>
                  </a:lnTo>
                  <a:lnTo>
                    <a:pt x="82" y="459"/>
                  </a:lnTo>
                  <a:lnTo>
                    <a:pt x="66" y="459"/>
                  </a:lnTo>
                  <a:lnTo>
                    <a:pt x="66" y="441"/>
                  </a:lnTo>
                  <a:lnTo>
                    <a:pt x="82" y="441"/>
                  </a:lnTo>
                  <a:lnTo>
                    <a:pt x="99" y="441"/>
                  </a:lnTo>
                  <a:lnTo>
                    <a:pt x="99" y="422"/>
                  </a:lnTo>
                  <a:lnTo>
                    <a:pt x="99" y="403"/>
                  </a:lnTo>
                  <a:lnTo>
                    <a:pt x="82" y="403"/>
                  </a:lnTo>
                  <a:lnTo>
                    <a:pt x="99" y="403"/>
                  </a:lnTo>
                  <a:lnTo>
                    <a:pt x="99" y="385"/>
                  </a:lnTo>
                  <a:lnTo>
                    <a:pt x="99" y="367"/>
                  </a:lnTo>
                  <a:lnTo>
                    <a:pt x="115" y="367"/>
                  </a:lnTo>
                  <a:lnTo>
                    <a:pt x="99" y="367"/>
                  </a:lnTo>
                  <a:lnTo>
                    <a:pt x="99" y="348"/>
                  </a:lnTo>
                  <a:lnTo>
                    <a:pt x="99" y="330"/>
                  </a:lnTo>
                  <a:lnTo>
                    <a:pt x="115" y="330"/>
                  </a:lnTo>
                  <a:lnTo>
                    <a:pt x="115" y="348"/>
                  </a:lnTo>
                  <a:lnTo>
                    <a:pt x="115" y="330"/>
                  </a:lnTo>
                  <a:lnTo>
                    <a:pt x="99" y="330"/>
                  </a:lnTo>
                  <a:lnTo>
                    <a:pt x="99" y="311"/>
                  </a:lnTo>
                  <a:lnTo>
                    <a:pt x="115" y="311"/>
                  </a:lnTo>
                  <a:lnTo>
                    <a:pt x="115" y="292"/>
                  </a:lnTo>
                  <a:lnTo>
                    <a:pt x="131" y="292"/>
                  </a:lnTo>
                  <a:lnTo>
                    <a:pt x="131" y="274"/>
                  </a:lnTo>
                  <a:lnTo>
                    <a:pt x="148" y="274"/>
                  </a:lnTo>
                  <a:lnTo>
                    <a:pt x="164" y="274"/>
                  </a:lnTo>
                  <a:lnTo>
                    <a:pt x="164" y="292"/>
                  </a:lnTo>
                  <a:lnTo>
                    <a:pt x="181" y="292"/>
                  </a:lnTo>
                  <a:lnTo>
                    <a:pt x="197" y="292"/>
                  </a:lnTo>
                  <a:lnTo>
                    <a:pt x="197" y="311"/>
                  </a:lnTo>
                  <a:lnTo>
                    <a:pt x="213" y="311"/>
                  </a:lnTo>
                  <a:lnTo>
                    <a:pt x="230" y="311"/>
                  </a:lnTo>
                  <a:lnTo>
                    <a:pt x="246" y="311"/>
                  </a:lnTo>
                  <a:lnTo>
                    <a:pt x="246" y="292"/>
                  </a:lnTo>
                  <a:lnTo>
                    <a:pt x="246" y="274"/>
                  </a:lnTo>
                  <a:lnTo>
                    <a:pt x="262" y="274"/>
                  </a:lnTo>
                  <a:lnTo>
                    <a:pt x="262" y="256"/>
                  </a:lnTo>
                  <a:lnTo>
                    <a:pt x="276" y="256"/>
                  </a:lnTo>
                  <a:lnTo>
                    <a:pt x="276" y="237"/>
                  </a:lnTo>
                  <a:lnTo>
                    <a:pt x="391" y="218"/>
                  </a:lnTo>
                  <a:lnTo>
                    <a:pt x="489" y="1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7" name="Freeform 3"/>
            <p:cNvSpPr>
              <a:spLocks/>
            </p:cNvSpPr>
            <p:nvPr/>
          </p:nvSpPr>
          <p:spPr bwMode="auto">
            <a:xfrm>
              <a:off x="5534" y="3009"/>
              <a:ext cx="718" cy="718"/>
            </a:xfrm>
            <a:custGeom>
              <a:avLst/>
              <a:gdLst/>
              <a:ahLst/>
              <a:cxnLst>
                <a:cxn ang="0">
                  <a:pos x="505" y="0"/>
                </a:cxn>
                <a:cxn ang="0">
                  <a:pos x="538" y="18"/>
                </a:cxn>
                <a:cxn ang="0">
                  <a:pos x="571" y="37"/>
                </a:cxn>
                <a:cxn ang="0">
                  <a:pos x="587" y="37"/>
                </a:cxn>
                <a:cxn ang="0">
                  <a:pos x="620" y="55"/>
                </a:cxn>
                <a:cxn ang="0">
                  <a:pos x="636" y="92"/>
                </a:cxn>
                <a:cxn ang="0">
                  <a:pos x="636" y="111"/>
                </a:cxn>
                <a:cxn ang="0">
                  <a:pos x="636" y="129"/>
                </a:cxn>
                <a:cxn ang="0">
                  <a:pos x="669" y="145"/>
                </a:cxn>
                <a:cxn ang="0">
                  <a:pos x="669" y="163"/>
                </a:cxn>
                <a:cxn ang="0">
                  <a:pos x="685" y="200"/>
                </a:cxn>
                <a:cxn ang="0">
                  <a:pos x="685" y="256"/>
                </a:cxn>
                <a:cxn ang="0">
                  <a:pos x="701" y="292"/>
                </a:cxn>
                <a:cxn ang="0">
                  <a:pos x="701" y="348"/>
                </a:cxn>
                <a:cxn ang="0">
                  <a:pos x="701" y="367"/>
                </a:cxn>
                <a:cxn ang="0">
                  <a:pos x="718" y="403"/>
                </a:cxn>
                <a:cxn ang="0">
                  <a:pos x="718" y="459"/>
                </a:cxn>
                <a:cxn ang="0">
                  <a:pos x="701" y="496"/>
                </a:cxn>
                <a:cxn ang="0">
                  <a:pos x="701" y="552"/>
                </a:cxn>
                <a:cxn ang="0">
                  <a:pos x="701" y="607"/>
                </a:cxn>
                <a:cxn ang="0">
                  <a:pos x="685" y="644"/>
                </a:cxn>
                <a:cxn ang="0">
                  <a:pos x="685" y="700"/>
                </a:cxn>
                <a:cxn ang="0">
                  <a:pos x="653" y="700"/>
                </a:cxn>
                <a:cxn ang="0">
                  <a:pos x="636" y="662"/>
                </a:cxn>
                <a:cxn ang="0">
                  <a:pos x="604" y="644"/>
                </a:cxn>
                <a:cxn ang="0">
                  <a:pos x="571" y="626"/>
                </a:cxn>
                <a:cxn ang="0">
                  <a:pos x="522" y="626"/>
                </a:cxn>
                <a:cxn ang="0">
                  <a:pos x="473" y="626"/>
                </a:cxn>
                <a:cxn ang="0">
                  <a:pos x="423" y="626"/>
                </a:cxn>
                <a:cxn ang="0">
                  <a:pos x="374" y="626"/>
                </a:cxn>
                <a:cxn ang="0">
                  <a:pos x="325" y="626"/>
                </a:cxn>
                <a:cxn ang="0">
                  <a:pos x="292" y="644"/>
                </a:cxn>
                <a:cxn ang="0">
                  <a:pos x="246" y="644"/>
                </a:cxn>
                <a:cxn ang="0">
                  <a:pos x="197" y="662"/>
                </a:cxn>
                <a:cxn ang="0">
                  <a:pos x="148" y="681"/>
                </a:cxn>
                <a:cxn ang="0">
                  <a:pos x="115" y="700"/>
                </a:cxn>
                <a:cxn ang="0">
                  <a:pos x="99" y="681"/>
                </a:cxn>
                <a:cxn ang="0">
                  <a:pos x="0" y="588"/>
                </a:cxn>
                <a:cxn ang="0">
                  <a:pos x="0" y="570"/>
                </a:cxn>
                <a:cxn ang="0">
                  <a:pos x="17" y="570"/>
                </a:cxn>
                <a:cxn ang="0">
                  <a:pos x="17" y="552"/>
                </a:cxn>
                <a:cxn ang="0">
                  <a:pos x="33" y="533"/>
                </a:cxn>
                <a:cxn ang="0">
                  <a:pos x="17" y="496"/>
                </a:cxn>
                <a:cxn ang="0">
                  <a:pos x="50" y="477"/>
                </a:cxn>
                <a:cxn ang="0">
                  <a:pos x="50" y="459"/>
                </a:cxn>
                <a:cxn ang="0">
                  <a:pos x="50" y="477"/>
                </a:cxn>
                <a:cxn ang="0">
                  <a:pos x="66" y="477"/>
                </a:cxn>
                <a:cxn ang="0">
                  <a:pos x="66" y="459"/>
                </a:cxn>
                <a:cxn ang="0">
                  <a:pos x="82" y="459"/>
                </a:cxn>
                <a:cxn ang="0">
                  <a:pos x="82" y="441"/>
                </a:cxn>
                <a:cxn ang="0">
                  <a:pos x="99" y="403"/>
                </a:cxn>
                <a:cxn ang="0">
                  <a:pos x="99" y="385"/>
                </a:cxn>
                <a:cxn ang="0">
                  <a:pos x="99" y="367"/>
                </a:cxn>
                <a:cxn ang="0">
                  <a:pos x="115" y="330"/>
                </a:cxn>
                <a:cxn ang="0">
                  <a:pos x="99" y="330"/>
                </a:cxn>
                <a:cxn ang="0">
                  <a:pos x="115" y="292"/>
                </a:cxn>
                <a:cxn ang="0">
                  <a:pos x="148" y="274"/>
                </a:cxn>
                <a:cxn ang="0">
                  <a:pos x="181" y="292"/>
                </a:cxn>
                <a:cxn ang="0">
                  <a:pos x="213" y="311"/>
                </a:cxn>
                <a:cxn ang="0">
                  <a:pos x="246" y="292"/>
                </a:cxn>
                <a:cxn ang="0">
                  <a:pos x="262" y="256"/>
                </a:cxn>
                <a:cxn ang="0">
                  <a:pos x="391" y="218"/>
                </a:cxn>
              </a:cxnLst>
              <a:rect l="0" t="0" r="r" b="b"/>
              <a:pathLst>
                <a:path w="718" h="718">
                  <a:moveTo>
                    <a:pt x="489" y="18"/>
                  </a:moveTo>
                  <a:lnTo>
                    <a:pt x="505" y="18"/>
                  </a:lnTo>
                  <a:lnTo>
                    <a:pt x="505" y="0"/>
                  </a:lnTo>
                  <a:lnTo>
                    <a:pt x="505" y="18"/>
                  </a:lnTo>
                  <a:lnTo>
                    <a:pt x="522" y="18"/>
                  </a:lnTo>
                  <a:lnTo>
                    <a:pt x="538" y="18"/>
                  </a:lnTo>
                  <a:lnTo>
                    <a:pt x="538" y="37"/>
                  </a:lnTo>
                  <a:lnTo>
                    <a:pt x="554" y="37"/>
                  </a:lnTo>
                  <a:lnTo>
                    <a:pt x="571" y="37"/>
                  </a:lnTo>
                  <a:lnTo>
                    <a:pt x="571" y="55"/>
                  </a:lnTo>
                  <a:lnTo>
                    <a:pt x="587" y="55"/>
                  </a:lnTo>
                  <a:lnTo>
                    <a:pt x="587" y="37"/>
                  </a:lnTo>
                  <a:lnTo>
                    <a:pt x="587" y="55"/>
                  </a:lnTo>
                  <a:lnTo>
                    <a:pt x="604" y="55"/>
                  </a:lnTo>
                  <a:lnTo>
                    <a:pt x="620" y="55"/>
                  </a:lnTo>
                  <a:lnTo>
                    <a:pt x="620" y="73"/>
                  </a:lnTo>
                  <a:lnTo>
                    <a:pt x="636" y="73"/>
                  </a:lnTo>
                  <a:lnTo>
                    <a:pt x="636" y="92"/>
                  </a:lnTo>
                  <a:lnTo>
                    <a:pt x="636" y="111"/>
                  </a:lnTo>
                  <a:lnTo>
                    <a:pt x="620" y="111"/>
                  </a:lnTo>
                  <a:lnTo>
                    <a:pt x="636" y="111"/>
                  </a:lnTo>
                  <a:lnTo>
                    <a:pt x="636" y="129"/>
                  </a:lnTo>
                  <a:lnTo>
                    <a:pt x="653" y="129"/>
                  </a:lnTo>
                  <a:lnTo>
                    <a:pt x="636" y="129"/>
                  </a:lnTo>
                  <a:lnTo>
                    <a:pt x="636" y="145"/>
                  </a:lnTo>
                  <a:lnTo>
                    <a:pt x="653" y="145"/>
                  </a:lnTo>
                  <a:lnTo>
                    <a:pt x="669" y="145"/>
                  </a:lnTo>
                  <a:lnTo>
                    <a:pt x="669" y="163"/>
                  </a:lnTo>
                  <a:lnTo>
                    <a:pt x="685" y="163"/>
                  </a:lnTo>
                  <a:lnTo>
                    <a:pt x="669" y="163"/>
                  </a:lnTo>
                  <a:lnTo>
                    <a:pt x="669" y="182"/>
                  </a:lnTo>
                  <a:lnTo>
                    <a:pt x="685" y="182"/>
                  </a:lnTo>
                  <a:lnTo>
                    <a:pt x="685" y="200"/>
                  </a:lnTo>
                  <a:lnTo>
                    <a:pt x="685" y="218"/>
                  </a:lnTo>
                  <a:lnTo>
                    <a:pt x="685" y="237"/>
                  </a:lnTo>
                  <a:lnTo>
                    <a:pt x="685" y="256"/>
                  </a:lnTo>
                  <a:lnTo>
                    <a:pt x="685" y="274"/>
                  </a:lnTo>
                  <a:lnTo>
                    <a:pt x="685" y="292"/>
                  </a:lnTo>
                  <a:lnTo>
                    <a:pt x="701" y="292"/>
                  </a:lnTo>
                  <a:lnTo>
                    <a:pt x="701" y="311"/>
                  </a:lnTo>
                  <a:lnTo>
                    <a:pt x="701" y="330"/>
                  </a:lnTo>
                  <a:lnTo>
                    <a:pt x="701" y="348"/>
                  </a:lnTo>
                  <a:lnTo>
                    <a:pt x="701" y="367"/>
                  </a:lnTo>
                  <a:lnTo>
                    <a:pt x="718" y="367"/>
                  </a:lnTo>
                  <a:lnTo>
                    <a:pt x="701" y="367"/>
                  </a:lnTo>
                  <a:lnTo>
                    <a:pt x="718" y="367"/>
                  </a:lnTo>
                  <a:lnTo>
                    <a:pt x="718" y="385"/>
                  </a:lnTo>
                  <a:lnTo>
                    <a:pt x="718" y="403"/>
                  </a:lnTo>
                  <a:lnTo>
                    <a:pt x="718" y="422"/>
                  </a:lnTo>
                  <a:lnTo>
                    <a:pt x="718" y="441"/>
                  </a:lnTo>
                  <a:lnTo>
                    <a:pt x="718" y="459"/>
                  </a:lnTo>
                  <a:lnTo>
                    <a:pt x="718" y="477"/>
                  </a:lnTo>
                  <a:lnTo>
                    <a:pt x="718" y="496"/>
                  </a:lnTo>
                  <a:lnTo>
                    <a:pt x="701" y="496"/>
                  </a:lnTo>
                  <a:lnTo>
                    <a:pt x="701" y="515"/>
                  </a:lnTo>
                  <a:lnTo>
                    <a:pt x="701" y="533"/>
                  </a:lnTo>
                  <a:lnTo>
                    <a:pt x="701" y="552"/>
                  </a:lnTo>
                  <a:lnTo>
                    <a:pt x="701" y="570"/>
                  </a:lnTo>
                  <a:lnTo>
                    <a:pt x="701" y="588"/>
                  </a:lnTo>
                  <a:lnTo>
                    <a:pt x="701" y="607"/>
                  </a:lnTo>
                  <a:lnTo>
                    <a:pt x="701" y="626"/>
                  </a:lnTo>
                  <a:lnTo>
                    <a:pt x="701" y="644"/>
                  </a:lnTo>
                  <a:lnTo>
                    <a:pt x="685" y="644"/>
                  </a:lnTo>
                  <a:lnTo>
                    <a:pt x="685" y="662"/>
                  </a:lnTo>
                  <a:lnTo>
                    <a:pt x="685" y="681"/>
                  </a:lnTo>
                  <a:lnTo>
                    <a:pt x="685" y="700"/>
                  </a:lnTo>
                  <a:lnTo>
                    <a:pt x="685" y="718"/>
                  </a:lnTo>
                  <a:lnTo>
                    <a:pt x="669" y="700"/>
                  </a:lnTo>
                  <a:lnTo>
                    <a:pt x="653" y="700"/>
                  </a:lnTo>
                  <a:lnTo>
                    <a:pt x="636" y="700"/>
                  </a:lnTo>
                  <a:lnTo>
                    <a:pt x="636" y="681"/>
                  </a:lnTo>
                  <a:lnTo>
                    <a:pt x="636" y="662"/>
                  </a:lnTo>
                  <a:lnTo>
                    <a:pt x="620" y="662"/>
                  </a:lnTo>
                  <a:lnTo>
                    <a:pt x="620" y="644"/>
                  </a:lnTo>
                  <a:lnTo>
                    <a:pt x="604" y="644"/>
                  </a:lnTo>
                  <a:lnTo>
                    <a:pt x="587" y="644"/>
                  </a:lnTo>
                  <a:lnTo>
                    <a:pt x="571" y="644"/>
                  </a:lnTo>
                  <a:lnTo>
                    <a:pt x="571" y="626"/>
                  </a:lnTo>
                  <a:lnTo>
                    <a:pt x="554" y="626"/>
                  </a:lnTo>
                  <a:lnTo>
                    <a:pt x="538" y="626"/>
                  </a:lnTo>
                  <a:lnTo>
                    <a:pt x="522" y="626"/>
                  </a:lnTo>
                  <a:lnTo>
                    <a:pt x="505" y="626"/>
                  </a:lnTo>
                  <a:lnTo>
                    <a:pt x="489" y="626"/>
                  </a:lnTo>
                  <a:lnTo>
                    <a:pt x="473" y="626"/>
                  </a:lnTo>
                  <a:lnTo>
                    <a:pt x="456" y="626"/>
                  </a:lnTo>
                  <a:lnTo>
                    <a:pt x="440" y="626"/>
                  </a:lnTo>
                  <a:lnTo>
                    <a:pt x="423" y="626"/>
                  </a:lnTo>
                  <a:lnTo>
                    <a:pt x="407" y="626"/>
                  </a:lnTo>
                  <a:lnTo>
                    <a:pt x="391" y="626"/>
                  </a:lnTo>
                  <a:lnTo>
                    <a:pt x="374" y="626"/>
                  </a:lnTo>
                  <a:lnTo>
                    <a:pt x="358" y="626"/>
                  </a:lnTo>
                  <a:lnTo>
                    <a:pt x="342" y="626"/>
                  </a:lnTo>
                  <a:lnTo>
                    <a:pt x="325" y="626"/>
                  </a:lnTo>
                  <a:lnTo>
                    <a:pt x="309" y="626"/>
                  </a:lnTo>
                  <a:lnTo>
                    <a:pt x="292" y="626"/>
                  </a:lnTo>
                  <a:lnTo>
                    <a:pt x="292" y="644"/>
                  </a:lnTo>
                  <a:lnTo>
                    <a:pt x="276" y="644"/>
                  </a:lnTo>
                  <a:lnTo>
                    <a:pt x="262" y="644"/>
                  </a:lnTo>
                  <a:lnTo>
                    <a:pt x="246" y="644"/>
                  </a:lnTo>
                  <a:lnTo>
                    <a:pt x="230" y="662"/>
                  </a:lnTo>
                  <a:lnTo>
                    <a:pt x="213" y="662"/>
                  </a:lnTo>
                  <a:lnTo>
                    <a:pt x="197" y="662"/>
                  </a:lnTo>
                  <a:lnTo>
                    <a:pt x="181" y="681"/>
                  </a:lnTo>
                  <a:lnTo>
                    <a:pt x="164" y="681"/>
                  </a:lnTo>
                  <a:lnTo>
                    <a:pt x="148" y="681"/>
                  </a:lnTo>
                  <a:lnTo>
                    <a:pt x="148" y="700"/>
                  </a:lnTo>
                  <a:lnTo>
                    <a:pt x="131" y="700"/>
                  </a:lnTo>
                  <a:lnTo>
                    <a:pt x="115" y="700"/>
                  </a:lnTo>
                  <a:lnTo>
                    <a:pt x="115" y="718"/>
                  </a:lnTo>
                  <a:lnTo>
                    <a:pt x="115" y="700"/>
                  </a:lnTo>
                  <a:lnTo>
                    <a:pt x="99" y="681"/>
                  </a:lnTo>
                  <a:lnTo>
                    <a:pt x="82" y="681"/>
                  </a:lnTo>
                  <a:lnTo>
                    <a:pt x="82" y="662"/>
                  </a:lnTo>
                  <a:lnTo>
                    <a:pt x="0" y="588"/>
                  </a:lnTo>
                  <a:lnTo>
                    <a:pt x="0" y="570"/>
                  </a:lnTo>
                  <a:lnTo>
                    <a:pt x="17" y="570"/>
                  </a:lnTo>
                  <a:lnTo>
                    <a:pt x="0" y="570"/>
                  </a:lnTo>
                  <a:lnTo>
                    <a:pt x="17" y="570"/>
                  </a:lnTo>
                  <a:lnTo>
                    <a:pt x="17" y="552"/>
                  </a:lnTo>
                  <a:lnTo>
                    <a:pt x="17" y="570"/>
                  </a:lnTo>
                  <a:lnTo>
                    <a:pt x="0" y="570"/>
                  </a:lnTo>
                  <a:lnTo>
                    <a:pt x="0" y="552"/>
                  </a:lnTo>
                  <a:lnTo>
                    <a:pt x="17" y="552"/>
                  </a:lnTo>
                  <a:lnTo>
                    <a:pt x="17" y="533"/>
                  </a:lnTo>
                  <a:lnTo>
                    <a:pt x="33" y="552"/>
                  </a:lnTo>
                  <a:lnTo>
                    <a:pt x="33" y="533"/>
                  </a:lnTo>
                  <a:lnTo>
                    <a:pt x="17" y="533"/>
                  </a:lnTo>
                  <a:lnTo>
                    <a:pt x="17" y="515"/>
                  </a:lnTo>
                  <a:lnTo>
                    <a:pt x="17" y="496"/>
                  </a:lnTo>
                  <a:lnTo>
                    <a:pt x="17" y="477"/>
                  </a:lnTo>
                  <a:lnTo>
                    <a:pt x="33" y="477"/>
                  </a:lnTo>
                  <a:lnTo>
                    <a:pt x="50" y="477"/>
                  </a:lnTo>
                  <a:lnTo>
                    <a:pt x="33" y="477"/>
                  </a:lnTo>
                  <a:lnTo>
                    <a:pt x="50" y="477"/>
                  </a:lnTo>
                  <a:lnTo>
                    <a:pt x="50" y="459"/>
                  </a:lnTo>
                  <a:lnTo>
                    <a:pt x="50" y="477"/>
                  </a:lnTo>
                  <a:lnTo>
                    <a:pt x="50" y="459"/>
                  </a:lnTo>
                  <a:lnTo>
                    <a:pt x="50" y="477"/>
                  </a:lnTo>
                  <a:lnTo>
                    <a:pt x="66" y="477"/>
                  </a:lnTo>
                  <a:lnTo>
                    <a:pt x="66" y="459"/>
                  </a:lnTo>
                  <a:lnTo>
                    <a:pt x="66" y="477"/>
                  </a:lnTo>
                  <a:lnTo>
                    <a:pt x="66" y="459"/>
                  </a:lnTo>
                  <a:lnTo>
                    <a:pt x="82" y="459"/>
                  </a:lnTo>
                  <a:lnTo>
                    <a:pt x="66" y="459"/>
                  </a:lnTo>
                  <a:lnTo>
                    <a:pt x="82" y="459"/>
                  </a:lnTo>
                  <a:lnTo>
                    <a:pt x="82" y="441"/>
                  </a:lnTo>
                  <a:lnTo>
                    <a:pt x="82" y="459"/>
                  </a:lnTo>
                  <a:lnTo>
                    <a:pt x="66" y="459"/>
                  </a:lnTo>
                  <a:lnTo>
                    <a:pt x="66" y="441"/>
                  </a:lnTo>
                  <a:lnTo>
                    <a:pt x="82" y="441"/>
                  </a:lnTo>
                  <a:lnTo>
                    <a:pt x="99" y="441"/>
                  </a:lnTo>
                  <a:lnTo>
                    <a:pt x="99" y="422"/>
                  </a:lnTo>
                  <a:lnTo>
                    <a:pt x="99" y="403"/>
                  </a:lnTo>
                  <a:lnTo>
                    <a:pt x="82" y="403"/>
                  </a:lnTo>
                  <a:lnTo>
                    <a:pt x="99" y="403"/>
                  </a:lnTo>
                  <a:lnTo>
                    <a:pt x="99" y="385"/>
                  </a:lnTo>
                  <a:lnTo>
                    <a:pt x="99" y="367"/>
                  </a:lnTo>
                  <a:lnTo>
                    <a:pt x="115" y="367"/>
                  </a:lnTo>
                  <a:lnTo>
                    <a:pt x="99" y="367"/>
                  </a:lnTo>
                  <a:lnTo>
                    <a:pt x="99" y="348"/>
                  </a:lnTo>
                  <a:lnTo>
                    <a:pt x="99" y="330"/>
                  </a:lnTo>
                  <a:lnTo>
                    <a:pt x="115" y="330"/>
                  </a:lnTo>
                  <a:lnTo>
                    <a:pt x="115" y="348"/>
                  </a:lnTo>
                  <a:lnTo>
                    <a:pt x="115" y="330"/>
                  </a:lnTo>
                  <a:lnTo>
                    <a:pt x="99" y="330"/>
                  </a:lnTo>
                  <a:lnTo>
                    <a:pt x="99" y="311"/>
                  </a:lnTo>
                  <a:lnTo>
                    <a:pt x="115" y="311"/>
                  </a:lnTo>
                  <a:lnTo>
                    <a:pt x="115" y="292"/>
                  </a:lnTo>
                  <a:lnTo>
                    <a:pt x="131" y="292"/>
                  </a:lnTo>
                  <a:lnTo>
                    <a:pt x="131" y="274"/>
                  </a:lnTo>
                  <a:lnTo>
                    <a:pt x="148" y="274"/>
                  </a:lnTo>
                  <a:lnTo>
                    <a:pt x="164" y="274"/>
                  </a:lnTo>
                  <a:lnTo>
                    <a:pt x="164" y="292"/>
                  </a:lnTo>
                  <a:lnTo>
                    <a:pt x="181" y="292"/>
                  </a:lnTo>
                  <a:lnTo>
                    <a:pt x="197" y="292"/>
                  </a:lnTo>
                  <a:lnTo>
                    <a:pt x="197" y="311"/>
                  </a:lnTo>
                  <a:lnTo>
                    <a:pt x="213" y="311"/>
                  </a:lnTo>
                  <a:lnTo>
                    <a:pt x="230" y="311"/>
                  </a:lnTo>
                  <a:lnTo>
                    <a:pt x="246" y="311"/>
                  </a:lnTo>
                  <a:lnTo>
                    <a:pt x="246" y="292"/>
                  </a:lnTo>
                  <a:lnTo>
                    <a:pt x="246" y="274"/>
                  </a:lnTo>
                  <a:lnTo>
                    <a:pt x="262" y="274"/>
                  </a:lnTo>
                  <a:lnTo>
                    <a:pt x="262" y="256"/>
                  </a:lnTo>
                  <a:lnTo>
                    <a:pt x="276" y="256"/>
                  </a:lnTo>
                  <a:lnTo>
                    <a:pt x="276" y="237"/>
                  </a:lnTo>
                  <a:lnTo>
                    <a:pt x="391" y="218"/>
                  </a:lnTo>
                  <a:lnTo>
                    <a:pt x="489" y="18"/>
                  </a:lnTo>
                  <a:close/>
                </a:path>
              </a:pathLst>
            </a:custGeom>
            <a:grp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98" name="Freeform 213"/>
          <p:cNvSpPr>
            <a:spLocks/>
          </p:cNvSpPr>
          <p:nvPr/>
        </p:nvSpPr>
        <p:spPr bwMode="auto">
          <a:xfrm>
            <a:off x="6705601" y="1745275"/>
            <a:ext cx="317549" cy="529935"/>
          </a:xfrm>
          <a:custGeom>
            <a:avLst/>
            <a:gdLst/>
            <a:ahLst/>
            <a:cxnLst>
              <a:cxn ang="0">
                <a:pos x="16" y="0"/>
              </a:cxn>
              <a:cxn ang="0">
                <a:pos x="33" y="0"/>
              </a:cxn>
              <a:cxn ang="0">
                <a:pos x="33" y="18"/>
              </a:cxn>
              <a:cxn ang="0">
                <a:pos x="49" y="18"/>
              </a:cxn>
              <a:cxn ang="0">
                <a:pos x="65" y="18"/>
              </a:cxn>
              <a:cxn ang="0">
                <a:pos x="82" y="18"/>
              </a:cxn>
              <a:cxn ang="0">
                <a:pos x="114" y="18"/>
              </a:cxn>
              <a:cxn ang="0">
                <a:pos x="144" y="18"/>
              </a:cxn>
              <a:cxn ang="0">
                <a:pos x="177" y="18"/>
              </a:cxn>
              <a:cxn ang="0">
                <a:pos x="226" y="18"/>
              </a:cxn>
              <a:cxn ang="0">
                <a:pos x="243" y="18"/>
              </a:cxn>
              <a:cxn ang="0">
                <a:pos x="259" y="18"/>
              </a:cxn>
              <a:cxn ang="0">
                <a:pos x="275" y="18"/>
              </a:cxn>
              <a:cxn ang="0">
                <a:pos x="308" y="18"/>
              </a:cxn>
              <a:cxn ang="0">
                <a:pos x="308" y="55"/>
              </a:cxn>
              <a:cxn ang="0">
                <a:pos x="292" y="111"/>
              </a:cxn>
              <a:cxn ang="0">
                <a:pos x="292" y="182"/>
              </a:cxn>
              <a:cxn ang="0">
                <a:pos x="275" y="311"/>
              </a:cxn>
              <a:cxn ang="0">
                <a:pos x="259" y="329"/>
              </a:cxn>
              <a:cxn ang="0">
                <a:pos x="259" y="348"/>
              </a:cxn>
              <a:cxn ang="0">
                <a:pos x="259" y="385"/>
              </a:cxn>
              <a:cxn ang="0">
                <a:pos x="259" y="422"/>
              </a:cxn>
              <a:cxn ang="0">
                <a:pos x="259" y="459"/>
              </a:cxn>
              <a:cxn ang="0">
                <a:pos x="243" y="477"/>
              </a:cxn>
              <a:cxn ang="0">
                <a:pos x="243" y="496"/>
              </a:cxn>
              <a:cxn ang="0">
                <a:pos x="243" y="514"/>
              </a:cxn>
              <a:cxn ang="0">
                <a:pos x="226" y="514"/>
              </a:cxn>
              <a:cxn ang="0">
                <a:pos x="210" y="514"/>
              </a:cxn>
              <a:cxn ang="0">
                <a:pos x="193" y="514"/>
              </a:cxn>
              <a:cxn ang="0">
                <a:pos x="177" y="514"/>
              </a:cxn>
              <a:cxn ang="0">
                <a:pos x="128" y="514"/>
              </a:cxn>
              <a:cxn ang="0">
                <a:pos x="82" y="514"/>
              </a:cxn>
              <a:cxn ang="0">
                <a:pos x="65" y="496"/>
              </a:cxn>
              <a:cxn ang="0">
                <a:pos x="16" y="496"/>
              </a:cxn>
              <a:cxn ang="0">
                <a:pos x="16" y="477"/>
              </a:cxn>
              <a:cxn ang="0">
                <a:pos x="16" y="459"/>
              </a:cxn>
              <a:cxn ang="0">
                <a:pos x="0" y="459"/>
              </a:cxn>
              <a:cxn ang="0">
                <a:pos x="0" y="440"/>
              </a:cxn>
              <a:cxn ang="0">
                <a:pos x="0" y="422"/>
              </a:cxn>
              <a:cxn ang="0">
                <a:pos x="0" y="403"/>
              </a:cxn>
              <a:cxn ang="0">
                <a:pos x="0" y="385"/>
              </a:cxn>
              <a:cxn ang="0">
                <a:pos x="0" y="348"/>
              </a:cxn>
              <a:cxn ang="0">
                <a:pos x="0" y="329"/>
              </a:cxn>
              <a:cxn ang="0">
                <a:pos x="16" y="311"/>
              </a:cxn>
              <a:cxn ang="0">
                <a:pos x="16" y="292"/>
              </a:cxn>
              <a:cxn ang="0">
                <a:pos x="16" y="274"/>
              </a:cxn>
              <a:cxn ang="0">
                <a:pos x="16" y="237"/>
              </a:cxn>
              <a:cxn ang="0">
                <a:pos x="16" y="219"/>
              </a:cxn>
              <a:cxn ang="0">
                <a:pos x="16" y="182"/>
              </a:cxn>
              <a:cxn ang="0">
                <a:pos x="16" y="163"/>
              </a:cxn>
              <a:cxn ang="0">
                <a:pos x="16" y="129"/>
              </a:cxn>
              <a:cxn ang="0">
                <a:pos x="16" y="92"/>
              </a:cxn>
              <a:cxn ang="0">
                <a:pos x="16" y="37"/>
              </a:cxn>
              <a:cxn ang="0">
                <a:pos x="16" y="0"/>
              </a:cxn>
            </a:cxnLst>
            <a:rect l="0" t="0" r="r" b="b"/>
            <a:pathLst>
              <a:path w="308" h="514">
                <a:moveTo>
                  <a:pt x="16" y="0"/>
                </a:moveTo>
                <a:lnTo>
                  <a:pt x="33" y="0"/>
                </a:lnTo>
                <a:lnTo>
                  <a:pt x="33" y="18"/>
                </a:lnTo>
                <a:lnTo>
                  <a:pt x="49" y="18"/>
                </a:lnTo>
                <a:lnTo>
                  <a:pt x="65" y="18"/>
                </a:lnTo>
                <a:lnTo>
                  <a:pt x="82" y="18"/>
                </a:lnTo>
                <a:lnTo>
                  <a:pt x="114" y="18"/>
                </a:lnTo>
                <a:lnTo>
                  <a:pt x="144" y="18"/>
                </a:lnTo>
                <a:lnTo>
                  <a:pt x="177" y="18"/>
                </a:lnTo>
                <a:lnTo>
                  <a:pt x="226" y="18"/>
                </a:lnTo>
                <a:lnTo>
                  <a:pt x="243" y="18"/>
                </a:lnTo>
                <a:lnTo>
                  <a:pt x="259" y="18"/>
                </a:lnTo>
                <a:lnTo>
                  <a:pt x="275" y="18"/>
                </a:lnTo>
                <a:lnTo>
                  <a:pt x="308" y="18"/>
                </a:lnTo>
                <a:lnTo>
                  <a:pt x="308" y="55"/>
                </a:lnTo>
                <a:lnTo>
                  <a:pt x="292" y="111"/>
                </a:lnTo>
                <a:lnTo>
                  <a:pt x="292" y="182"/>
                </a:lnTo>
                <a:lnTo>
                  <a:pt x="275" y="311"/>
                </a:lnTo>
                <a:lnTo>
                  <a:pt x="259" y="329"/>
                </a:lnTo>
                <a:lnTo>
                  <a:pt x="259" y="348"/>
                </a:lnTo>
                <a:lnTo>
                  <a:pt x="259" y="385"/>
                </a:lnTo>
                <a:lnTo>
                  <a:pt x="259" y="422"/>
                </a:lnTo>
                <a:lnTo>
                  <a:pt x="259" y="459"/>
                </a:lnTo>
                <a:lnTo>
                  <a:pt x="243" y="477"/>
                </a:lnTo>
                <a:lnTo>
                  <a:pt x="243" y="496"/>
                </a:lnTo>
                <a:lnTo>
                  <a:pt x="243" y="514"/>
                </a:lnTo>
                <a:lnTo>
                  <a:pt x="226" y="514"/>
                </a:lnTo>
                <a:lnTo>
                  <a:pt x="210" y="514"/>
                </a:lnTo>
                <a:lnTo>
                  <a:pt x="193" y="514"/>
                </a:lnTo>
                <a:lnTo>
                  <a:pt x="177" y="514"/>
                </a:lnTo>
                <a:lnTo>
                  <a:pt x="128" y="514"/>
                </a:lnTo>
                <a:lnTo>
                  <a:pt x="82" y="514"/>
                </a:lnTo>
                <a:lnTo>
                  <a:pt x="65" y="496"/>
                </a:lnTo>
                <a:lnTo>
                  <a:pt x="16" y="496"/>
                </a:lnTo>
                <a:lnTo>
                  <a:pt x="16" y="477"/>
                </a:lnTo>
                <a:lnTo>
                  <a:pt x="16" y="459"/>
                </a:lnTo>
                <a:lnTo>
                  <a:pt x="0" y="459"/>
                </a:lnTo>
                <a:lnTo>
                  <a:pt x="0" y="440"/>
                </a:lnTo>
                <a:lnTo>
                  <a:pt x="0" y="422"/>
                </a:lnTo>
                <a:lnTo>
                  <a:pt x="0" y="403"/>
                </a:lnTo>
                <a:lnTo>
                  <a:pt x="0" y="385"/>
                </a:lnTo>
                <a:lnTo>
                  <a:pt x="0" y="348"/>
                </a:lnTo>
                <a:lnTo>
                  <a:pt x="0" y="329"/>
                </a:lnTo>
                <a:lnTo>
                  <a:pt x="16" y="311"/>
                </a:lnTo>
                <a:lnTo>
                  <a:pt x="16" y="292"/>
                </a:lnTo>
                <a:lnTo>
                  <a:pt x="16" y="274"/>
                </a:lnTo>
                <a:lnTo>
                  <a:pt x="16" y="237"/>
                </a:lnTo>
                <a:lnTo>
                  <a:pt x="16" y="219"/>
                </a:lnTo>
                <a:lnTo>
                  <a:pt x="16" y="182"/>
                </a:lnTo>
                <a:lnTo>
                  <a:pt x="16" y="163"/>
                </a:lnTo>
                <a:lnTo>
                  <a:pt x="16" y="129"/>
                </a:lnTo>
                <a:lnTo>
                  <a:pt x="16" y="92"/>
                </a:lnTo>
                <a:lnTo>
                  <a:pt x="16" y="37"/>
                </a:lnTo>
                <a:lnTo>
                  <a:pt x="16" y="0"/>
                </a:lnTo>
                <a:close/>
              </a:path>
            </a:pathLst>
          </a:custGeom>
          <a:solidFill>
            <a:schemeClr val="bg1"/>
          </a:solidFill>
          <a:ln w="7620" cap="rnd">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9" name="Rectangle 608"/>
          <p:cNvSpPr/>
          <p:nvPr/>
        </p:nvSpPr>
        <p:spPr>
          <a:xfrm>
            <a:off x="7315202" y="2398208"/>
            <a:ext cx="1066799" cy="369332"/>
          </a:xfrm>
          <a:prstGeom prst="rect">
            <a:avLst/>
          </a:prstGeom>
        </p:spPr>
        <p:txBody>
          <a:bodyPr wrap="square" rIns="9144">
            <a:spAutoFit/>
          </a:bodyPr>
          <a:lstStyle/>
          <a:p>
            <a:r>
              <a:rPr lang="en-US" b="1" dirty="0">
                <a:solidFill>
                  <a:srgbClr val="1E4797"/>
                </a:solidFill>
                <a:latin typeface="Arial" pitchFamily="34" charset="0"/>
                <a:cs typeface="Arial" pitchFamily="34" charset="0"/>
              </a:rPr>
              <a:t>Raleigh</a:t>
            </a:r>
          </a:p>
        </p:txBody>
      </p:sp>
      <p:sp>
        <p:nvSpPr>
          <p:cNvPr id="610" name="Rectangle 609"/>
          <p:cNvSpPr/>
          <p:nvPr/>
        </p:nvSpPr>
        <p:spPr>
          <a:xfrm>
            <a:off x="3926392" y="3109128"/>
            <a:ext cx="1197764" cy="369332"/>
          </a:xfrm>
          <a:prstGeom prst="rect">
            <a:avLst/>
          </a:prstGeom>
        </p:spPr>
        <p:txBody>
          <a:bodyPr wrap="none">
            <a:spAutoFit/>
          </a:bodyPr>
          <a:lstStyle/>
          <a:p>
            <a:r>
              <a:rPr lang="en-US" b="1" dirty="0">
                <a:solidFill>
                  <a:srgbClr val="1E4797"/>
                </a:solidFill>
                <a:latin typeface="Arial" pitchFamily="34" charset="0"/>
                <a:cs typeface="Arial" pitchFamily="34" charset="0"/>
              </a:rPr>
              <a:t>Charlotte</a:t>
            </a:r>
          </a:p>
        </p:txBody>
      </p:sp>
      <p:sp>
        <p:nvSpPr>
          <p:cNvPr id="611" name="Rectangle 610"/>
          <p:cNvSpPr/>
          <p:nvPr/>
        </p:nvSpPr>
        <p:spPr>
          <a:xfrm>
            <a:off x="4668881" y="1894367"/>
            <a:ext cx="1450184" cy="369332"/>
          </a:xfrm>
          <a:prstGeom prst="rect">
            <a:avLst/>
          </a:prstGeom>
        </p:spPr>
        <p:txBody>
          <a:bodyPr wrap="square" rIns="9144">
            <a:spAutoFit/>
          </a:bodyPr>
          <a:lstStyle/>
          <a:p>
            <a:r>
              <a:rPr lang="en-US" b="1" dirty="0">
                <a:solidFill>
                  <a:srgbClr val="1E4797"/>
                </a:solidFill>
                <a:latin typeface="Arial" pitchFamily="34" charset="0"/>
                <a:cs typeface="Arial" pitchFamily="34" charset="0"/>
              </a:rPr>
              <a:t>Greensboro</a:t>
            </a:r>
          </a:p>
        </p:txBody>
      </p:sp>
      <p:sp>
        <p:nvSpPr>
          <p:cNvPr id="613" name="Rectangle 612"/>
          <p:cNvSpPr/>
          <p:nvPr/>
        </p:nvSpPr>
        <p:spPr>
          <a:xfrm>
            <a:off x="6477000" y="3378760"/>
            <a:ext cx="1441420" cy="369332"/>
          </a:xfrm>
          <a:prstGeom prst="rect">
            <a:avLst/>
          </a:prstGeom>
        </p:spPr>
        <p:txBody>
          <a:bodyPr wrap="none">
            <a:spAutoFit/>
          </a:bodyPr>
          <a:lstStyle/>
          <a:p>
            <a:r>
              <a:rPr lang="en-US" b="1" dirty="0">
                <a:solidFill>
                  <a:srgbClr val="1E4797"/>
                </a:solidFill>
                <a:latin typeface="Arial" pitchFamily="34" charset="0"/>
                <a:cs typeface="Arial" pitchFamily="34" charset="0"/>
              </a:rPr>
              <a:t>Fayetteville</a:t>
            </a:r>
          </a:p>
        </p:txBody>
      </p:sp>
      <p:sp>
        <p:nvSpPr>
          <p:cNvPr id="614" name="Rectangle 613"/>
          <p:cNvSpPr/>
          <p:nvPr/>
        </p:nvSpPr>
        <p:spPr>
          <a:xfrm>
            <a:off x="8158425" y="4466496"/>
            <a:ext cx="1503489" cy="369332"/>
          </a:xfrm>
          <a:prstGeom prst="rect">
            <a:avLst/>
          </a:prstGeom>
        </p:spPr>
        <p:txBody>
          <a:bodyPr wrap="none">
            <a:spAutoFit/>
          </a:bodyPr>
          <a:lstStyle/>
          <a:p>
            <a:r>
              <a:rPr lang="en-US" b="1" dirty="0">
                <a:solidFill>
                  <a:srgbClr val="1E4797"/>
                </a:solidFill>
                <a:latin typeface="Arial" pitchFamily="34" charset="0"/>
                <a:cs typeface="Arial" pitchFamily="34" charset="0"/>
              </a:rPr>
              <a:t>Wilmington </a:t>
            </a:r>
          </a:p>
        </p:txBody>
      </p:sp>
      <p:cxnSp>
        <p:nvCxnSpPr>
          <p:cNvPr id="607" name="Straight Arrow Connector 606"/>
          <p:cNvCxnSpPr/>
          <p:nvPr/>
        </p:nvCxnSpPr>
        <p:spPr>
          <a:xfrm flipV="1">
            <a:off x="6126146" y="2057401"/>
            <a:ext cx="46055" cy="17584"/>
          </a:xfrm>
          <a:prstGeom prst="straightConnector1">
            <a:avLst/>
          </a:prstGeom>
          <a:ln w="38100">
            <a:solidFill>
              <a:srgbClr val="1E4797"/>
            </a:solidFill>
            <a:tailEnd type="oval"/>
          </a:ln>
        </p:spPr>
        <p:style>
          <a:lnRef idx="1">
            <a:schemeClr val="accent1"/>
          </a:lnRef>
          <a:fillRef idx="0">
            <a:schemeClr val="accent1"/>
          </a:fillRef>
          <a:effectRef idx="0">
            <a:schemeClr val="accent1"/>
          </a:effectRef>
          <a:fontRef idx="minor">
            <a:schemeClr val="tx1"/>
          </a:fontRef>
        </p:style>
      </p:cxnSp>
      <p:cxnSp>
        <p:nvCxnSpPr>
          <p:cNvPr id="616" name="Straight Arrow Connector 615"/>
          <p:cNvCxnSpPr/>
          <p:nvPr/>
        </p:nvCxnSpPr>
        <p:spPr>
          <a:xfrm flipV="1">
            <a:off x="5052342" y="3224151"/>
            <a:ext cx="29308" cy="35169"/>
          </a:xfrm>
          <a:prstGeom prst="straightConnector1">
            <a:avLst/>
          </a:prstGeom>
          <a:ln w="38100">
            <a:solidFill>
              <a:srgbClr val="1E4797"/>
            </a:solidFill>
            <a:tailEnd type="oval"/>
          </a:ln>
        </p:spPr>
        <p:style>
          <a:lnRef idx="1">
            <a:schemeClr val="accent1"/>
          </a:lnRef>
          <a:fillRef idx="0">
            <a:schemeClr val="accent1"/>
          </a:fillRef>
          <a:effectRef idx="0">
            <a:schemeClr val="accent1"/>
          </a:effectRef>
          <a:fontRef idx="minor">
            <a:schemeClr val="tx1"/>
          </a:fontRef>
        </p:style>
      </p:cxnSp>
      <p:cxnSp>
        <p:nvCxnSpPr>
          <p:cNvPr id="618" name="Straight Arrow Connector 617"/>
          <p:cNvCxnSpPr/>
          <p:nvPr/>
        </p:nvCxnSpPr>
        <p:spPr>
          <a:xfrm flipH="1" flipV="1">
            <a:off x="7162801" y="3362401"/>
            <a:ext cx="3349" cy="43991"/>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19" name="Straight Arrow Connector 618"/>
          <p:cNvCxnSpPr/>
          <p:nvPr/>
        </p:nvCxnSpPr>
        <p:spPr>
          <a:xfrm flipH="1" flipV="1">
            <a:off x="7162804" y="2123557"/>
            <a:ext cx="28467" cy="31815"/>
          </a:xfrm>
          <a:prstGeom prst="straightConnector1">
            <a:avLst/>
          </a:prstGeom>
          <a:ln w="38100">
            <a:solidFill>
              <a:srgbClr val="1E4797"/>
            </a:solidFill>
            <a:tailEnd type="oval"/>
          </a:ln>
        </p:spPr>
        <p:style>
          <a:lnRef idx="1">
            <a:schemeClr val="accent1"/>
          </a:lnRef>
          <a:fillRef idx="0">
            <a:schemeClr val="accent1"/>
          </a:fillRef>
          <a:effectRef idx="0">
            <a:schemeClr val="accent1"/>
          </a:effectRef>
          <a:fontRef idx="minor">
            <a:schemeClr val="tx1"/>
          </a:fontRef>
        </p:style>
      </p:cxnSp>
      <p:cxnSp>
        <p:nvCxnSpPr>
          <p:cNvPr id="620" name="Straight Arrow Connector 619"/>
          <p:cNvCxnSpPr>
            <a:cxnSpLocks/>
            <a:stCxn id="637" idx="1"/>
          </p:cNvCxnSpPr>
          <p:nvPr/>
        </p:nvCxnSpPr>
        <p:spPr>
          <a:xfrm rot="10800000" flipV="1">
            <a:off x="6915417" y="795011"/>
            <a:ext cx="399783" cy="1413798"/>
          </a:xfrm>
          <a:prstGeom prst="bentConnector2">
            <a:avLst/>
          </a:prstGeom>
          <a:ln w="38100">
            <a:solidFill>
              <a:srgbClr val="1E4797"/>
            </a:solidFill>
            <a:tailEnd type="oval"/>
          </a:ln>
        </p:spPr>
        <p:style>
          <a:lnRef idx="1">
            <a:schemeClr val="accent1"/>
          </a:lnRef>
          <a:fillRef idx="0">
            <a:schemeClr val="accent1"/>
          </a:fillRef>
          <a:effectRef idx="0">
            <a:schemeClr val="accent1"/>
          </a:effectRef>
          <a:fontRef idx="minor">
            <a:schemeClr val="tx1"/>
          </a:fontRef>
        </p:style>
      </p:cxnSp>
      <p:cxnSp>
        <p:nvCxnSpPr>
          <p:cNvPr id="621" name="Straight Arrow Connector 620"/>
          <p:cNvCxnSpPr/>
          <p:nvPr/>
        </p:nvCxnSpPr>
        <p:spPr>
          <a:xfrm flipH="1" flipV="1">
            <a:off x="7325836" y="2438400"/>
            <a:ext cx="26208" cy="18422"/>
          </a:xfrm>
          <a:prstGeom prst="straightConnector1">
            <a:avLst/>
          </a:prstGeom>
          <a:ln w="38100">
            <a:solidFill>
              <a:srgbClr val="1E4797"/>
            </a:solidFill>
            <a:tailEnd type="oval"/>
          </a:ln>
        </p:spPr>
        <p:style>
          <a:lnRef idx="1">
            <a:schemeClr val="accent1"/>
          </a:lnRef>
          <a:fillRef idx="0">
            <a:schemeClr val="accent1"/>
          </a:fillRef>
          <a:effectRef idx="0">
            <a:schemeClr val="accent1"/>
          </a:effectRef>
          <a:fontRef idx="minor">
            <a:schemeClr val="tx1"/>
          </a:fontRef>
        </p:style>
      </p:cxnSp>
      <p:cxnSp>
        <p:nvCxnSpPr>
          <p:cNvPr id="622" name="Straight Arrow Connector 621"/>
          <p:cNvCxnSpPr/>
          <p:nvPr/>
        </p:nvCxnSpPr>
        <p:spPr>
          <a:xfrm flipH="1" flipV="1">
            <a:off x="8153401" y="4648201"/>
            <a:ext cx="37681" cy="9211"/>
          </a:xfrm>
          <a:prstGeom prst="straightConnector1">
            <a:avLst/>
          </a:prstGeom>
          <a:ln w="38100">
            <a:solidFill>
              <a:srgbClr val="1E4797"/>
            </a:solidFill>
            <a:tailEnd type="oval"/>
          </a:ln>
        </p:spPr>
        <p:style>
          <a:lnRef idx="1">
            <a:schemeClr val="accent1"/>
          </a:lnRef>
          <a:fillRef idx="0">
            <a:schemeClr val="accent1"/>
          </a:fillRef>
          <a:effectRef idx="0">
            <a:schemeClr val="accent1"/>
          </a:effectRef>
          <a:fontRef idx="minor">
            <a:schemeClr val="tx1"/>
          </a:fontRef>
        </p:style>
      </p:cxnSp>
      <p:sp>
        <p:nvSpPr>
          <p:cNvPr id="637" name="Rectangle 636"/>
          <p:cNvSpPr/>
          <p:nvPr/>
        </p:nvSpPr>
        <p:spPr>
          <a:xfrm>
            <a:off x="7315199" y="533401"/>
            <a:ext cx="4305301" cy="523220"/>
          </a:xfrm>
          <a:prstGeom prst="rect">
            <a:avLst/>
          </a:prstGeom>
        </p:spPr>
        <p:txBody>
          <a:bodyPr wrap="square" rIns="9144">
            <a:spAutoFit/>
          </a:bodyPr>
          <a:lstStyle/>
          <a:p>
            <a:r>
              <a:rPr lang="en-US" sz="2800" b="1" dirty="0">
                <a:solidFill>
                  <a:srgbClr val="1E4797"/>
                </a:solidFill>
                <a:latin typeface="Arial" pitchFamily="34" charset="0"/>
                <a:cs typeface="Arial" pitchFamily="34" charset="0"/>
              </a:rPr>
              <a:t>Chapel Hill/Carrboro, NC</a:t>
            </a:r>
          </a:p>
        </p:txBody>
      </p:sp>
      <p:sp>
        <p:nvSpPr>
          <p:cNvPr id="638" name="Rectangle 637"/>
          <p:cNvSpPr/>
          <p:nvPr/>
        </p:nvSpPr>
        <p:spPr>
          <a:xfrm>
            <a:off x="7188760" y="1942763"/>
            <a:ext cx="1143000" cy="369332"/>
          </a:xfrm>
          <a:prstGeom prst="rect">
            <a:avLst/>
          </a:prstGeom>
        </p:spPr>
        <p:txBody>
          <a:bodyPr wrap="square" rIns="9144">
            <a:spAutoFit/>
          </a:bodyPr>
          <a:lstStyle/>
          <a:p>
            <a:r>
              <a:rPr lang="en-US" b="1" dirty="0">
                <a:solidFill>
                  <a:srgbClr val="1E4797"/>
                </a:solidFill>
                <a:latin typeface="Arial" pitchFamily="34" charset="0"/>
                <a:cs typeface="Arial" pitchFamily="34" charset="0"/>
              </a:rPr>
              <a:t>Durham</a:t>
            </a:r>
          </a:p>
        </p:txBody>
      </p:sp>
      <p:sp>
        <p:nvSpPr>
          <p:cNvPr id="615" name="Subtitle 2"/>
          <p:cNvSpPr txBox="1">
            <a:spLocks/>
          </p:cNvSpPr>
          <p:nvPr/>
        </p:nvSpPr>
        <p:spPr>
          <a:xfrm>
            <a:off x="1970139" y="4887685"/>
            <a:ext cx="4809139" cy="1545772"/>
          </a:xfrm>
          <a:prstGeom prst="rect">
            <a:avLst/>
          </a:prstGeom>
        </p:spPr>
        <p:txBody>
          <a:bodyPr rtlCol="0">
            <a:normAutofit/>
          </a:bodyPr>
          <a:lstStyle/>
          <a:p>
            <a:pPr>
              <a:spcBef>
                <a:spcPct val="20000"/>
              </a:spcBef>
              <a:defRPr/>
            </a:pPr>
            <a:r>
              <a:rPr lang="en-US" sz="2400" b="1" i="1" dirty="0">
                <a:solidFill>
                  <a:srgbClr val="1E4797"/>
                </a:solidFill>
                <a:latin typeface="Calibri" panose="020F0502020204030204" pitchFamily="34" charset="0"/>
                <a:cs typeface="Calibri" panose="020F0502020204030204" pitchFamily="34" charset="0"/>
              </a:rPr>
              <a:t>Orange Water and Sewer Authority</a:t>
            </a:r>
          </a:p>
          <a:p>
            <a:pPr>
              <a:spcBef>
                <a:spcPct val="20000"/>
              </a:spcBef>
              <a:defRPr/>
            </a:pPr>
            <a:r>
              <a:rPr lang="en-US" dirty="0">
                <a:solidFill>
                  <a:srgbClr val="1E4797"/>
                </a:solidFill>
                <a:latin typeface="Calibri" panose="020F0502020204030204" pitchFamily="34" charset="0"/>
                <a:cs typeface="Calibri" panose="020F0502020204030204" pitchFamily="34" charset="0"/>
              </a:rPr>
              <a:t>OWASA is Carrboro-Chapel Hill’s not-for-profit public service agency delivering high quality water, wastewater and reclaimed water services.</a:t>
            </a:r>
          </a:p>
          <a:p>
            <a:pPr marL="342900" indent="-342900">
              <a:spcBef>
                <a:spcPct val="20000"/>
              </a:spcBef>
              <a:defRPr/>
            </a:pPr>
            <a:endParaRPr lang="en-US" i="1" dirty="0">
              <a:solidFill>
                <a:srgbClr val="1E4797"/>
              </a:solidFill>
              <a:latin typeface="Calibri" panose="020F0502020204030204" pitchFamily="34" charset="0"/>
              <a:cs typeface="Calibri" panose="020F0502020204030204" pitchFamily="34" charset="0"/>
            </a:endParaRPr>
          </a:p>
        </p:txBody>
      </p:sp>
      <p:sp>
        <p:nvSpPr>
          <p:cNvPr id="623" name="Rectangle 622">
            <a:extLst>
              <a:ext uri="{FF2B5EF4-FFF2-40B4-BE49-F238E27FC236}">
                <a16:creationId xmlns:a16="http://schemas.microsoft.com/office/drawing/2014/main" id="{ECF2FAA5-D4BA-46C0-8C3A-30579EEC5FDC}"/>
              </a:ext>
            </a:extLst>
          </p:cNvPr>
          <p:cNvSpPr/>
          <p:nvPr/>
        </p:nvSpPr>
        <p:spPr>
          <a:xfrm>
            <a:off x="2239042" y="2301035"/>
            <a:ext cx="1197764" cy="369332"/>
          </a:xfrm>
          <a:prstGeom prst="rect">
            <a:avLst/>
          </a:prstGeom>
        </p:spPr>
        <p:txBody>
          <a:bodyPr wrap="none">
            <a:spAutoFit/>
          </a:bodyPr>
          <a:lstStyle/>
          <a:p>
            <a:r>
              <a:rPr lang="en-US" b="1" dirty="0">
                <a:solidFill>
                  <a:srgbClr val="1E4797"/>
                </a:solidFill>
                <a:latin typeface="Arial" pitchFamily="34" charset="0"/>
                <a:cs typeface="Arial" pitchFamily="34" charset="0"/>
              </a:rPr>
              <a:t>Asheville</a:t>
            </a:r>
          </a:p>
        </p:txBody>
      </p:sp>
      <p:cxnSp>
        <p:nvCxnSpPr>
          <p:cNvPr id="624" name="Straight Arrow Connector 623">
            <a:extLst>
              <a:ext uri="{FF2B5EF4-FFF2-40B4-BE49-F238E27FC236}">
                <a16:creationId xmlns:a16="http://schemas.microsoft.com/office/drawing/2014/main" id="{61946BEE-E229-400C-966B-8980BB33A5A6}"/>
              </a:ext>
            </a:extLst>
          </p:cNvPr>
          <p:cNvCxnSpPr/>
          <p:nvPr/>
        </p:nvCxnSpPr>
        <p:spPr>
          <a:xfrm flipV="1">
            <a:off x="3414042" y="2605026"/>
            <a:ext cx="29308" cy="35169"/>
          </a:xfrm>
          <a:prstGeom prst="straightConnector1">
            <a:avLst/>
          </a:prstGeom>
          <a:ln w="38100">
            <a:solidFill>
              <a:srgbClr val="1E4797"/>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56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78F70-D468-41A5-9DFC-40F286CDEF95}"/>
              </a:ext>
            </a:extLst>
          </p:cNvPr>
          <p:cNvSpPr>
            <a:spLocks noGrp="1"/>
          </p:cNvSpPr>
          <p:nvPr>
            <p:ph idx="1"/>
          </p:nvPr>
        </p:nvSpPr>
        <p:spPr/>
        <p:txBody>
          <a:bodyPr/>
          <a:lstStyle/>
          <a:p>
            <a:pPr>
              <a:spcAft>
                <a:spcPts val="1800"/>
              </a:spcAft>
            </a:pPr>
            <a:r>
              <a:rPr lang="en-US" dirty="0"/>
              <a:t>Water reuse is an essential part of a “One-Water” management strategy</a:t>
            </a:r>
          </a:p>
          <a:p>
            <a:pPr>
              <a:spcAft>
                <a:spcPts val="1800"/>
              </a:spcAft>
            </a:pPr>
            <a:r>
              <a:rPr lang="en-US" dirty="0"/>
              <a:t>Science-based regulations should support and encourage water reuse. Reclaimed water is a resource, not a “waste”.</a:t>
            </a:r>
          </a:p>
          <a:p>
            <a:pPr>
              <a:spcAft>
                <a:spcPts val="1800"/>
              </a:spcAft>
            </a:pPr>
            <a:r>
              <a:rPr lang="en-US" dirty="0"/>
              <a:t>Existing NC regulations allow smart use of non-potable reuse</a:t>
            </a:r>
          </a:p>
          <a:p>
            <a:pPr>
              <a:spcAft>
                <a:spcPts val="1800"/>
              </a:spcAft>
            </a:pPr>
            <a:r>
              <a:rPr lang="en-US" dirty="0"/>
              <a:t>Opportunity to adopt science-based regulations in NC to support and encourage indirect and direct potable reuse – site specific considerations (flexibility)</a:t>
            </a:r>
          </a:p>
        </p:txBody>
      </p:sp>
      <p:sp>
        <p:nvSpPr>
          <p:cNvPr id="3" name="Title 2">
            <a:extLst>
              <a:ext uri="{FF2B5EF4-FFF2-40B4-BE49-F238E27FC236}">
                <a16:creationId xmlns:a16="http://schemas.microsoft.com/office/drawing/2014/main" id="{E87A8E8B-6A77-466E-827B-AD9BEFDDD1C2}"/>
              </a:ext>
            </a:extLst>
          </p:cNvPr>
          <p:cNvSpPr>
            <a:spLocks noGrp="1"/>
          </p:cNvSpPr>
          <p:nvPr>
            <p:ph type="title"/>
          </p:nvPr>
        </p:nvSpPr>
        <p:spPr/>
        <p:txBody>
          <a:bodyPr/>
          <a:lstStyle/>
          <a:p>
            <a:r>
              <a:rPr lang="en-US" dirty="0"/>
              <a:t>Key Takeaways</a:t>
            </a:r>
          </a:p>
        </p:txBody>
      </p:sp>
    </p:spTree>
    <p:extLst>
      <p:ext uri="{BB962C8B-B14F-4D97-AF65-F5344CB8AC3E}">
        <p14:creationId xmlns:p14="http://schemas.microsoft.com/office/powerpoint/2010/main" val="1688244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E762668-A208-4F84-B9F3-90546BC13EDB}"/>
              </a:ext>
            </a:extLst>
          </p:cNvPr>
          <p:cNvSpPr>
            <a:spLocks noGrp="1"/>
          </p:cNvSpPr>
          <p:nvPr>
            <p:ph type="body" sz="quarter" idx="13"/>
          </p:nvPr>
        </p:nvSpPr>
        <p:spPr>
          <a:xfrm>
            <a:off x="1165494" y="1377290"/>
            <a:ext cx="3611456" cy="2635604"/>
          </a:xfrm>
        </p:spPr>
        <p:txBody>
          <a:bodyPr>
            <a:normAutofit/>
          </a:bodyPr>
          <a:lstStyle/>
          <a:p>
            <a:pPr marL="0" indent="0">
              <a:spcBef>
                <a:spcPts val="0"/>
              </a:spcBef>
              <a:buNone/>
            </a:pPr>
            <a:r>
              <a:rPr lang="en-US" sz="2800" b="1" dirty="0">
                <a:solidFill>
                  <a:srgbClr val="1E4797"/>
                </a:solidFill>
              </a:rPr>
              <a:t>Ed Kerwin</a:t>
            </a:r>
          </a:p>
          <a:p>
            <a:pPr marL="0" indent="0">
              <a:spcBef>
                <a:spcPts val="0"/>
              </a:spcBef>
              <a:buNone/>
            </a:pPr>
            <a:r>
              <a:rPr lang="en-US" sz="2800" b="1" dirty="0">
                <a:solidFill>
                  <a:srgbClr val="1E4797"/>
                </a:solidFill>
              </a:rPr>
              <a:t>Executive Director</a:t>
            </a:r>
          </a:p>
          <a:p>
            <a:pPr marL="0" indent="0">
              <a:buNone/>
            </a:pPr>
            <a:r>
              <a:rPr lang="en-US" sz="2800" b="1" dirty="0">
                <a:solidFill>
                  <a:srgbClr val="1E4797"/>
                </a:solidFill>
                <a:hlinkClick r:id="rId3"/>
              </a:rPr>
              <a:t>ekerwin@owasa.org</a:t>
            </a:r>
            <a:endParaRPr lang="en-US" sz="2800" b="1" dirty="0">
              <a:solidFill>
                <a:srgbClr val="1E4797"/>
              </a:solidFill>
            </a:endParaRPr>
          </a:p>
          <a:p>
            <a:pPr marL="0" indent="0">
              <a:buNone/>
            </a:pPr>
            <a:r>
              <a:rPr lang="en-US" sz="2800" dirty="0">
                <a:solidFill>
                  <a:srgbClr val="1E4797"/>
                </a:solidFill>
              </a:rPr>
              <a:t>919-537-4211</a:t>
            </a:r>
          </a:p>
        </p:txBody>
      </p:sp>
      <p:pic>
        <p:nvPicPr>
          <p:cNvPr id="11" name="Picture 8">
            <a:extLst>
              <a:ext uri="{FF2B5EF4-FFF2-40B4-BE49-F238E27FC236}">
                <a16:creationId xmlns:a16="http://schemas.microsoft.com/office/drawing/2014/main" id="{DA09735D-2A6A-4F4E-A054-A2919CD99F17}"/>
              </a:ext>
            </a:extLst>
          </p:cNvPr>
          <p:cNvPicPr>
            <a:picLocks noChangeAspect="1" noChangeArrowheads="1"/>
          </p:cNvPicPr>
          <p:nvPr/>
        </p:nvPicPr>
        <p:blipFill>
          <a:blip r:embed="rId4"/>
          <a:srcRect/>
          <a:stretch/>
        </p:blipFill>
        <p:spPr bwMode="auto">
          <a:xfrm>
            <a:off x="3278025" y="4689326"/>
            <a:ext cx="1287000" cy="1049322"/>
          </a:xfrm>
          <a:prstGeom prst="rect">
            <a:avLst/>
          </a:prstGeom>
          <a:noFill/>
          <a:ln w="9525">
            <a:noFill/>
            <a:miter lim="800000"/>
            <a:headEnd/>
            <a:tailEnd/>
          </a:ln>
        </p:spPr>
      </p:pic>
      <p:sp>
        <p:nvSpPr>
          <p:cNvPr id="12" name="Subtitle 2">
            <a:extLst>
              <a:ext uri="{FF2B5EF4-FFF2-40B4-BE49-F238E27FC236}">
                <a16:creationId xmlns:a16="http://schemas.microsoft.com/office/drawing/2014/main" id="{92359DFD-4D53-4B01-9B2A-696907F25AF5}"/>
              </a:ext>
            </a:extLst>
          </p:cNvPr>
          <p:cNvSpPr txBox="1">
            <a:spLocks/>
          </p:cNvSpPr>
          <p:nvPr/>
        </p:nvSpPr>
        <p:spPr>
          <a:xfrm>
            <a:off x="4837041" y="4571727"/>
            <a:ext cx="4732628" cy="1466466"/>
          </a:xfrm>
          <a:prstGeom prst="rect">
            <a:avLst/>
          </a:prstGeom>
        </p:spPr>
        <p:txBody>
          <a:bodyPr rtlCol="0">
            <a:normAutofit fontScale="92500" lnSpcReduction="20000"/>
          </a:bodyPr>
          <a:lstStyle/>
          <a:p>
            <a:pPr>
              <a:spcBef>
                <a:spcPct val="20000"/>
              </a:spcBef>
              <a:defRPr/>
            </a:pPr>
            <a:r>
              <a:rPr lang="en-US" sz="1900" b="1" i="1" dirty="0">
                <a:solidFill>
                  <a:srgbClr val="1E4797"/>
                </a:solidFill>
                <a:latin typeface="Calibri" panose="020F0502020204030204" pitchFamily="34" charset="0"/>
                <a:cs typeface="Calibri" panose="020F0502020204030204" pitchFamily="34" charset="0"/>
              </a:rPr>
              <a:t>Orange Water and Sewer Authority</a:t>
            </a:r>
          </a:p>
          <a:p>
            <a:pPr>
              <a:spcBef>
                <a:spcPct val="20000"/>
              </a:spcBef>
              <a:defRPr/>
            </a:pPr>
            <a:r>
              <a:rPr lang="en-US" sz="1600" dirty="0">
                <a:solidFill>
                  <a:srgbClr val="1E4797"/>
                </a:solidFill>
                <a:latin typeface="Calibri" panose="020F0502020204030204" pitchFamily="34" charset="0"/>
                <a:cs typeface="Calibri" panose="020F0502020204030204" pitchFamily="34" charset="0"/>
              </a:rPr>
              <a:t>OWASA is Carrboro-Chapel Hill’s not-for-profit public service agency delivering high quality water, wastewater and reclaimed water services.</a:t>
            </a:r>
          </a:p>
          <a:p>
            <a:pPr>
              <a:spcBef>
                <a:spcPct val="20000"/>
              </a:spcBef>
              <a:defRPr/>
            </a:pPr>
            <a:endParaRPr lang="en-US" sz="1600" dirty="0">
              <a:solidFill>
                <a:srgbClr val="1E4797"/>
              </a:solidFill>
              <a:latin typeface="Calibri" panose="020F0502020204030204" pitchFamily="34" charset="0"/>
              <a:cs typeface="Calibri" panose="020F0502020204030204" pitchFamily="34" charset="0"/>
            </a:endParaRPr>
          </a:p>
          <a:p>
            <a:pPr>
              <a:spcBef>
                <a:spcPct val="20000"/>
              </a:spcBef>
              <a:defRPr/>
            </a:pPr>
            <a:r>
              <a:rPr lang="en-US" sz="1600" dirty="0">
                <a:solidFill>
                  <a:srgbClr val="1E4797"/>
                </a:solidFill>
              </a:rPr>
              <a:t>919-968-4421 OWASA 24 hours</a:t>
            </a:r>
          </a:p>
          <a:p>
            <a:pPr>
              <a:spcBef>
                <a:spcPct val="20000"/>
              </a:spcBef>
              <a:defRPr/>
            </a:pPr>
            <a:endParaRPr lang="en-US" sz="1600" dirty="0">
              <a:solidFill>
                <a:srgbClr val="1E4797"/>
              </a:solidFill>
              <a:latin typeface="Calibri" panose="020F0502020204030204" pitchFamily="34" charset="0"/>
              <a:cs typeface="Calibri" panose="020F0502020204030204" pitchFamily="34" charset="0"/>
            </a:endParaRPr>
          </a:p>
          <a:p>
            <a:pPr marL="342900" indent="-342900">
              <a:spcBef>
                <a:spcPct val="20000"/>
              </a:spcBef>
              <a:defRPr/>
            </a:pPr>
            <a:endParaRPr lang="en-US" sz="1600" i="1" dirty="0">
              <a:solidFill>
                <a:srgbClr val="1E4797"/>
              </a:solidFill>
              <a:latin typeface="Calibri" panose="020F0502020204030204" pitchFamily="34" charset="0"/>
              <a:cs typeface="Calibri" panose="020F0502020204030204" pitchFamily="34" charset="0"/>
            </a:endParaRPr>
          </a:p>
        </p:txBody>
      </p:sp>
      <p:sp>
        <p:nvSpPr>
          <p:cNvPr id="5" name="Text Placeholder 6">
            <a:extLst>
              <a:ext uri="{FF2B5EF4-FFF2-40B4-BE49-F238E27FC236}">
                <a16:creationId xmlns:a16="http://schemas.microsoft.com/office/drawing/2014/main" id="{05399CDD-C4A1-4CDF-80EC-B2B0DBF0F4BD}"/>
              </a:ext>
            </a:extLst>
          </p:cNvPr>
          <p:cNvSpPr txBox="1">
            <a:spLocks/>
          </p:cNvSpPr>
          <p:nvPr/>
        </p:nvSpPr>
        <p:spPr>
          <a:xfrm>
            <a:off x="5385415" y="1403566"/>
            <a:ext cx="6128666" cy="2635604"/>
          </a:xfrm>
          <a:prstGeom prst="rect">
            <a:avLst/>
          </a:prstGeom>
        </p:spPr>
        <p:txBody>
          <a:bodyPr vert="horz" lIns="91440" tIns="45720" rIns="91440" bIns="45720" rtlCol="0" anchor="ctr">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4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PingFangSC-Regular" charset="-122"/>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PingFangSC-Regular" charset="-122"/>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PingFangSC-Regular" charset="-122"/>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1E4797"/>
                </a:solidFill>
              </a:rPr>
              <a:t>Monica Dodson, Wastewater Treatment and Biosolids Recycling Manager </a:t>
            </a:r>
          </a:p>
          <a:p>
            <a:pPr marL="0" indent="0">
              <a:buFont typeface="Arial" panose="020B0604020202020204" pitchFamily="34" charset="0"/>
              <a:buNone/>
            </a:pPr>
            <a:r>
              <a:rPr lang="en-US" sz="2800" b="1" dirty="0">
                <a:solidFill>
                  <a:srgbClr val="58B947"/>
                </a:solidFill>
                <a:hlinkClick r:id="rId5">
                  <a:extLst>
                    <a:ext uri="{A12FA001-AC4F-418D-AE19-62706E023703}">
                      <ahyp:hlinkClr xmlns:ahyp="http://schemas.microsoft.com/office/drawing/2018/hyperlinkcolor" xmlns="" val="tx"/>
                    </a:ext>
                  </a:extLst>
                </a:hlinkClick>
              </a:rPr>
              <a:t>mdodson@owasa.org</a:t>
            </a:r>
            <a:r>
              <a:rPr lang="en-US" sz="2800" b="1" dirty="0">
                <a:solidFill>
                  <a:srgbClr val="1E4797"/>
                </a:solidFill>
              </a:rPr>
              <a:t> </a:t>
            </a:r>
          </a:p>
          <a:p>
            <a:pPr marL="0" indent="0">
              <a:buFont typeface="Arial" panose="020B0604020202020204" pitchFamily="34" charset="0"/>
              <a:buNone/>
            </a:pPr>
            <a:r>
              <a:rPr lang="en-US" sz="2800" dirty="0">
                <a:solidFill>
                  <a:srgbClr val="1E4797"/>
                </a:solidFill>
              </a:rPr>
              <a:t>919-537-4205</a:t>
            </a:r>
          </a:p>
        </p:txBody>
      </p:sp>
    </p:spTree>
    <p:extLst>
      <p:ext uri="{BB962C8B-B14F-4D97-AF65-F5344CB8AC3E}">
        <p14:creationId xmlns:p14="http://schemas.microsoft.com/office/powerpoint/2010/main" val="59990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C8C4198-3836-4352-A107-2FDAF2B48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225"/>
            <a:ext cx="12192000" cy="4070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5A33F2-905E-48B7-9977-58FFD928E3DA}"/>
              </a:ext>
            </a:extLst>
          </p:cNvPr>
          <p:cNvPicPr/>
          <p:nvPr/>
        </p:nvPicPr>
        <p:blipFill rotWithShape="1">
          <a:blip r:embed="rId4">
            <a:extLst>
              <a:ext uri="{28A0092B-C50C-407E-A947-70E740481C1C}">
                <a14:useLocalDpi xmlns:a14="http://schemas.microsoft.com/office/drawing/2010/main" val="0"/>
              </a:ext>
            </a:extLst>
          </a:blip>
          <a:srcRect t="27143" b="29191"/>
          <a:stretch/>
        </p:blipFill>
        <p:spPr bwMode="auto">
          <a:xfrm>
            <a:off x="191689" y="5468702"/>
            <a:ext cx="11591777" cy="731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934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78F70-D468-41A5-9DFC-40F286CDEF95}"/>
              </a:ext>
            </a:extLst>
          </p:cNvPr>
          <p:cNvSpPr>
            <a:spLocks noGrp="1"/>
          </p:cNvSpPr>
          <p:nvPr>
            <p:ph idx="1"/>
          </p:nvPr>
        </p:nvSpPr>
        <p:spPr/>
        <p:txBody>
          <a:bodyPr/>
          <a:lstStyle/>
          <a:p>
            <a:pPr>
              <a:spcAft>
                <a:spcPts val="1800"/>
              </a:spcAft>
            </a:pPr>
            <a:r>
              <a:rPr lang="en-US" dirty="0"/>
              <a:t>Water reuse is an essential part of a “One-Water” management strategy</a:t>
            </a:r>
          </a:p>
          <a:p>
            <a:pPr>
              <a:spcAft>
                <a:spcPts val="1800"/>
              </a:spcAft>
            </a:pPr>
            <a:r>
              <a:rPr lang="en-US" dirty="0"/>
              <a:t>Science-based regulations should support and encourage water reuse. Reclaimed water is a resource, not a “waste”.</a:t>
            </a:r>
          </a:p>
          <a:p>
            <a:pPr>
              <a:spcAft>
                <a:spcPts val="1800"/>
              </a:spcAft>
            </a:pPr>
            <a:r>
              <a:rPr lang="en-US" dirty="0"/>
              <a:t>Existing NC regulations allow smart use of non-potable reuse</a:t>
            </a:r>
          </a:p>
          <a:p>
            <a:pPr>
              <a:spcAft>
                <a:spcPts val="1800"/>
              </a:spcAft>
            </a:pPr>
            <a:r>
              <a:rPr lang="en-US" dirty="0"/>
              <a:t>Opportunity to adopt science-based regulations in NC to support and encourage indirect and direct potable reuse – site specific considerations (flexibility)</a:t>
            </a:r>
          </a:p>
        </p:txBody>
      </p:sp>
      <p:sp>
        <p:nvSpPr>
          <p:cNvPr id="3" name="Title 2">
            <a:extLst>
              <a:ext uri="{FF2B5EF4-FFF2-40B4-BE49-F238E27FC236}">
                <a16:creationId xmlns:a16="http://schemas.microsoft.com/office/drawing/2014/main" id="{E87A8E8B-6A77-466E-827B-AD9BEFDDD1C2}"/>
              </a:ext>
            </a:extLst>
          </p:cNvPr>
          <p:cNvSpPr>
            <a:spLocks noGrp="1"/>
          </p:cNvSpPr>
          <p:nvPr>
            <p:ph type="title"/>
          </p:nvPr>
        </p:nvSpPr>
        <p:spPr/>
        <p:txBody>
          <a:bodyPr/>
          <a:lstStyle/>
          <a:p>
            <a:r>
              <a:rPr lang="en-US" dirty="0"/>
              <a:t>Key Takeaways</a:t>
            </a:r>
          </a:p>
        </p:txBody>
      </p:sp>
    </p:spTree>
    <p:extLst>
      <p:ext uri="{BB962C8B-B14F-4D97-AF65-F5344CB8AC3E}">
        <p14:creationId xmlns:p14="http://schemas.microsoft.com/office/powerpoint/2010/main" val="316662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6F2863-145F-CB42-AD21-6C20C27E15FB}"/>
              </a:ext>
            </a:extLst>
          </p:cNvPr>
          <p:cNvSpPr/>
          <p:nvPr/>
        </p:nvSpPr>
        <p:spPr>
          <a:xfrm>
            <a:off x="6008912" y="0"/>
            <a:ext cx="6183088" cy="6858000"/>
          </a:xfrm>
          <a:prstGeom prst="rect">
            <a:avLst/>
          </a:prstGeom>
          <a:solidFill>
            <a:srgbClr val="214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a:extLst>
              <a:ext uri="{FF2B5EF4-FFF2-40B4-BE49-F238E27FC236}">
                <a16:creationId xmlns:a16="http://schemas.microsoft.com/office/drawing/2014/main" id="{676147AD-80A2-4736-A56D-B06B18A30FAA}"/>
              </a:ext>
            </a:extLst>
          </p:cNvPr>
          <p:cNvPicPr>
            <a:picLocks noChangeAspect="1" noChangeArrowheads="1"/>
          </p:cNvPicPr>
          <p:nvPr/>
        </p:nvPicPr>
        <p:blipFill>
          <a:blip r:embed="rId3" cstate="print"/>
          <a:srcRect l="2703" t="7310" r="4054" b="2887"/>
          <a:stretch>
            <a:fillRect/>
          </a:stretch>
        </p:blipFill>
        <p:spPr bwMode="auto">
          <a:xfrm>
            <a:off x="228600" y="0"/>
            <a:ext cx="5486400" cy="6838122"/>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1006F9CC-2E7B-4608-9D34-ED2463BC4AF8}"/>
              </a:ext>
            </a:extLst>
          </p:cNvPr>
          <p:cNvSpPr txBox="1"/>
          <p:nvPr/>
        </p:nvSpPr>
        <p:spPr>
          <a:xfrm>
            <a:off x="6193971" y="649072"/>
            <a:ext cx="5812970" cy="5539978"/>
          </a:xfrm>
          <a:prstGeom prst="rect">
            <a:avLst/>
          </a:prstGeom>
          <a:noFill/>
        </p:spPr>
        <p:txBody>
          <a:bodyPr wrap="square">
            <a:spAutoFit/>
          </a:bodyPr>
          <a:lstStyle/>
          <a:p>
            <a:pPr fontAlgn="auto">
              <a:spcBef>
                <a:spcPts val="0"/>
              </a:spcBef>
              <a:spcAft>
                <a:spcPts val="0"/>
              </a:spcAft>
              <a:defRPr/>
            </a:pPr>
            <a:endParaRPr lang="en-US" sz="1400" b="1" i="1" dirty="0">
              <a:solidFill>
                <a:schemeClr val="bg1"/>
              </a:solidFill>
              <a:latin typeface="Calibri" panose="020F0502020204030204" pitchFamily="34" charset="0"/>
              <a:cs typeface="Calibri" panose="020F0502020204030204" pitchFamily="34" charset="0"/>
            </a:endParaRPr>
          </a:p>
          <a:p>
            <a:pPr fontAlgn="auto">
              <a:spcBef>
                <a:spcPts val="0"/>
              </a:spcBef>
              <a:spcAft>
                <a:spcPts val="0"/>
              </a:spcAft>
              <a:defRPr/>
            </a:pPr>
            <a:r>
              <a:rPr lang="en-US" sz="2000" b="1" i="1" dirty="0">
                <a:solidFill>
                  <a:schemeClr val="bg1"/>
                </a:solidFill>
                <a:latin typeface="Calibri" panose="020F0502020204030204" pitchFamily="34" charset="0"/>
                <a:cs typeface="Calibri" panose="020F0502020204030204" pitchFamily="34" charset="0"/>
              </a:rPr>
              <a:t>Water Supply</a:t>
            </a:r>
          </a:p>
          <a:p>
            <a:pPr marL="463550" indent="-238125" fontAlgn="auto">
              <a:spcBef>
                <a:spcPts val="0"/>
              </a:spcBef>
              <a:buSzPct val="70000"/>
              <a:buFont typeface="Calibri" panose="020F0502020204030204" pitchFamily="34" charset="0"/>
              <a:buChar char="‐"/>
              <a:defRPr/>
            </a:pPr>
            <a:r>
              <a:rPr lang="en-US" sz="2000" dirty="0">
                <a:solidFill>
                  <a:schemeClr val="bg1"/>
                </a:solidFill>
                <a:latin typeface="Calibri" panose="020F0502020204030204" pitchFamily="34" charset="0"/>
                <a:cs typeface="Calibri" panose="020F0502020204030204" pitchFamily="34" charset="0"/>
              </a:rPr>
              <a:t>University Lake</a:t>
            </a:r>
          </a:p>
          <a:p>
            <a:pPr marL="463550" indent="-238125" fontAlgn="auto">
              <a:spcBef>
                <a:spcPts val="0"/>
              </a:spcBef>
              <a:buSzPct val="70000"/>
              <a:buFont typeface="Calibri" panose="020F0502020204030204" pitchFamily="34" charset="0"/>
              <a:buChar char="‐"/>
              <a:defRPr/>
            </a:pPr>
            <a:r>
              <a:rPr lang="en-US" sz="2000" dirty="0">
                <a:solidFill>
                  <a:schemeClr val="bg1"/>
                </a:solidFill>
                <a:latin typeface="Calibri" panose="020F0502020204030204" pitchFamily="34" charset="0"/>
                <a:cs typeface="Calibri" panose="020F0502020204030204" pitchFamily="34" charset="0"/>
              </a:rPr>
              <a:t>Cane Creek Reservoir</a:t>
            </a:r>
          </a:p>
          <a:p>
            <a:pPr marL="463550" indent="-238125" fontAlgn="auto">
              <a:spcBef>
                <a:spcPts val="0"/>
              </a:spcBef>
              <a:buSzPct val="70000"/>
              <a:buFont typeface="Calibri" panose="020F0502020204030204" pitchFamily="34" charset="0"/>
              <a:buChar char="‐"/>
              <a:defRPr/>
            </a:pPr>
            <a:r>
              <a:rPr lang="en-US" sz="2000" dirty="0">
                <a:solidFill>
                  <a:schemeClr val="bg1"/>
                </a:solidFill>
                <a:latin typeface="Calibri" panose="020F0502020204030204" pitchFamily="34" charset="0"/>
                <a:cs typeface="Calibri" panose="020F0502020204030204" pitchFamily="34" charset="0"/>
              </a:rPr>
              <a:t>Quarry Reservoir</a:t>
            </a:r>
          </a:p>
          <a:p>
            <a:pPr marL="463550" indent="-238125" fontAlgn="auto">
              <a:spcBef>
                <a:spcPts val="0"/>
              </a:spcBef>
              <a:buSzPct val="70000"/>
              <a:buFont typeface="Calibri" panose="020F0502020204030204" pitchFamily="34" charset="0"/>
              <a:buChar char="‐"/>
              <a:defRPr/>
            </a:pPr>
            <a:r>
              <a:rPr lang="en-US" sz="2000" dirty="0">
                <a:solidFill>
                  <a:schemeClr val="bg1"/>
                </a:solidFill>
                <a:latin typeface="Calibri" panose="020F0502020204030204" pitchFamily="34" charset="0"/>
                <a:cs typeface="Calibri" panose="020F0502020204030204" pitchFamily="34" charset="0"/>
              </a:rPr>
              <a:t>Jordan Lake (backup supply via mutual aid)</a:t>
            </a:r>
          </a:p>
          <a:p>
            <a:pPr indent="1588" fontAlgn="auto">
              <a:spcBef>
                <a:spcPts val="0"/>
              </a:spcBef>
              <a:buSzPct val="70000"/>
              <a:tabLst>
                <a:tab pos="114300" algn="l"/>
              </a:tabLst>
              <a:defRPr/>
            </a:pPr>
            <a:endParaRPr lang="en-US" sz="2000" dirty="0">
              <a:solidFill>
                <a:schemeClr val="bg1"/>
              </a:solidFill>
              <a:latin typeface="Calibri" panose="020F0502020204030204" pitchFamily="34" charset="0"/>
              <a:cs typeface="Calibri" panose="020F0502020204030204" pitchFamily="34" charset="0"/>
            </a:endParaRPr>
          </a:p>
          <a:p>
            <a:pPr indent="1588" fontAlgn="auto">
              <a:spcBef>
                <a:spcPts val="0"/>
              </a:spcBef>
              <a:buSzPct val="70000"/>
              <a:defRPr/>
            </a:pPr>
            <a:r>
              <a:rPr lang="en-US" sz="2000" dirty="0">
                <a:solidFill>
                  <a:schemeClr val="bg1"/>
                </a:solidFill>
                <a:latin typeface="Calibri" panose="020F0502020204030204" pitchFamily="34" charset="0"/>
                <a:cs typeface="Calibri" panose="020F0502020204030204" pitchFamily="34" charset="0"/>
              </a:rPr>
              <a:t>Jones Ferry Road Water Treatment Plant – 20 MGD</a:t>
            </a:r>
          </a:p>
          <a:p>
            <a:pPr indent="1588" fontAlgn="auto">
              <a:spcBef>
                <a:spcPts val="0"/>
              </a:spcBef>
              <a:buSzPct val="70000"/>
              <a:defRPr/>
            </a:pPr>
            <a:endParaRPr lang="en-US" sz="2000" dirty="0">
              <a:solidFill>
                <a:schemeClr val="bg1"/>
              </a:solidFill>
              <a:latin typeface="Calibri" panose="020F0502020204030204" pitchFamily="34" charset="0"/>
              <a:cs typeface="Calibri" panose="020F0502020204030204" pitchFamily="34" charset="0"/>
            </a:endParaRPr>
          </a:p>
          <a:p>
            <a:pPr indent="1588" fontAlgn="auto">
              <a:spcBef>
                <a:spcPts val="0"/>
              </a:spcBef>
              <a:buSzPct val="70000"/>
              <a:defRPr/>
            </a:pPr>
            <a:r>
              <a:rPr lang="en-US" sz="2000" dirty="0">
                <a:solidFill>
                  <a:schemeClr val="bg1"/>
                </a:solidFill>
                <a:latin typeface="Calibri" panose="020F0502020204030204" pitchFamily="34" charset="0"/>
                <a:cs typeface="Calibri" panose="020F0502020204030204" pitchFamily="34" charset="0"/>
              </a:rPr>
              <a:t>Reclaimed Water – 3 MGD</a:t>
            </a:r>
          </a:p>
          <a:p>
            <a:pPr marL="342900" indent="-342900" fontAlgn="auto">
              <a:spcBef>
                <a:spcPts val="0"/>
              </a:spcBef>
              <a:buSzPct val="70000"/>
              <a:defRPr/>
            </a:pPr>
            <a:endParaRPr lang="en-US" sz="2000" dirty="0">
              <a:solidFill>
                <a:schemeClr val="bg1"/>
              </a:solidFill>
              <a:latin typeface="Calibri" panose="020F0502020204030204" pitchFamily="34" charset="0"/>
              <a:cs typeface="Calibri" panose="020F0502020204030204" pitchFamily="34" charset="0"/>
            </a:endParaRPr>
          </a:p>
          <a:p>
            <a:pPr marL="342900" indent="-342900" fontAlgn="auto">
              <a:spcBef>
                <a:spcPts val="0"/>
              </a:spcBef>
              <a:buSzPct val="70000"/>
              <a:defRPr/>
            </a:pPr>
            <a:r>
              <a:rPr lang="en-US" sz="2000" dirty="0">
                <a:solidFill>
                  <a:schemeClr val="bg1"/>
                </a:solidFill>
                <a:latin typeface="Calibri" panose="020F0502020204030204" pitchFamily="34" charset="0"/>
                <a:cs typeface="Calibri" panose="020F0502020204030204" pitchFamily="34" charset="0"/>
              </a:rPr>
              <a:t>Emergency Interconnections</a:t>
            </a:r>
            <a:endParaRPr lang="en-US" dirty="0">
              <a:solidFill>
                <a:schemeClr val="bg1"/>
              </a:solidFill>
              <a:latin typeface="Calibri" panose="020F0502020204030204" pitchFamily="34" charset="0"/>
              <a:cs typeface="Calibri" panose="020F0502020204030204" pitchFamily="34" charset="0"/>
            </a:endParaRPr>
          </a:p>
          <a:p>
            <a:pPr marL="457200" indent="-227013" fontAlgn="auto">
              <a:spcBef>
                <a:spcPts val="0"/>
              </a:spcBef>
              <a:buSzPct val="70000"/>
              <a:buFont typeface="Calibri" panose="020F0502020204030204" pitchFamily="34" charset="0"/>
              <a:buChar char="‐"/>
              <a:defRPr/>
            </a:pPr>
            <a:r>
              <a:rPr lang="en-US" sz="2000" dirty="0">
                <a:solidFill>
                  <a:schemeClr val="bg1"/>
                </a:solidFill>
                <a:latin typeface="Calibri" panose="020F0502020204030204" pitchFamily="34" charset="0"/>
                <a:cs typeface="Calibri" panose="020F0502020204030204" pitchFamily="34" charset="0"/>
              </a:rPr>
              <a:t>City of Durham (Cary)</a:t>
            </a:r>
          </a:p>
          <a:p>
            <a:pPr marL="457200" indent="-227013" fontAlgn="auto">
              <a:spcBef>
                <a:spcPts val="0"/>
              </a:spcBef>
              <a:buSzPct val="70000"/>
              <a:buFont typeface="Calibri" panose="020F0502020204030204" pitchFamily="34" charset="0"/>
              <a:buChar char="‐"/>
              <a:defRPr/>
            </a:pPr>
            <a:r>
              <a:rPr lang="en-US" sz="2000" dirty="0">
                <a:solidFill>
                  <a:schemeClr val="bg1"/>
                </a:solidFill>
                <a:latin typeface="Calibri" panose="020F0502020204030204" pitchFamily="34" charset="0"/>
                <a:cs typeface="Calibri" panose="020F0502020204030204" pitchFamily="34" charset="0"/>
              </a:rPr>
              <a:t>Town of Hillsborough</a:t>
            </a:r>
          </a:p>
          <a:p>
            <a:pPr marL="457200" indent="-227013" fontAlgn="auto">
              <a:spcBef>
                <a:spcPts val="0"/>
              </a:spcBef>
              <a:buSzPct val="70000"/>
              <a:buFont typeface="Calibri" panose="020F0502020204030204" pitchFamily="34" charset="0"/>
              <a:buChar char="‐"/>
              <a:defRPr/>
            </a:pPr>
            <a:r>
              <a:rPr lang="en-US" sz="2000" dirty="0">
                <a:solidFill>
                  <a:schemeClr val="bg1"/>
                </a:solidFill>
                <a:latin typeface="Calibri" panose="020F0502020204030204" pitchFamily="34" charset="0"/>
                <a:cs typeface="Calibri" panose="020F0502020204030204" pitchFamily="34" charset="0"/>
              </a:rPr>
              <a:t>Chatham County </a:t>
            </a:r>
          </a:p>
          <a:p>
            <a:pPr marL="174625" indent="-117475">
              <a:buSzPct val="70000"/>
              <a:defRPr/>
            </a:pPr>
            <a:endParaRPr lang="en-US" sz="2000" dirty="0">
              <a:solidFill>
                <a:schemeClr val="bg1"/>
              </a:solidFill>
              <a:latin typeface="Calibri" panose="020F0502020204030204" pitchFamily="34" charset="0"/>
              <a:cs typeface="Calibri" panose="020F0502020204030204" pitchFamily="34" charset="0"/>
            </a:endParaRPr>
          </a:p>
          <a:p>
            <a:pPr marL="174625" indent="-174625">
              <a:buSzPct val="70000"/>
              <a:defRPr/>
            </a:pPr>
            <a:r>
              <a:rPr lang="en-US" sz="2000" b="1" i="1" dirty="0">
                <a:solidFill>
                  <a:schemeClr val="bg1"/>
                </a:solidFill>
                <a:latin typeface="Calibri" panose="020F0502020204030204" pitchFamily="34" charset="0"/>
                <a:cs typeface="Calibri" panose="020F0502020204030204" pitchFamily="34" charset="0"/>
              </a:rPr>
              <a:t>Wastewater Management</a:t>
            </a:r>
            <a:endParaRPr lang="en-US" sz="2000" b="1" dirty="0">
              <a:solidFill>
                <a:schemeClr val="bg1"/>
              </a:solidFill>
              <a:latin typeface="Calibri" panose="020F0502020204030204" pitchFamily="34" charset="0"/>
              <a:cs typeface="Calibri" panose="020F0502020204030204" pitchFamily="34" charset="0"/>
            </a:endParaRPr>
          </a:p>
          <a:p>
            <a:pPr indent="1588" fontAlgn="auto">
              <a:spcBef>
                <a:spcPts val="0"/>
              </a:spcBef>
              <a:buSzPct val="70000"/>
              <a:defRPr/>
            </a:pPr>
            <a:r>
              <a:rPr lang="en-US" sz="2000" dirty="0">
                <a:solidFill>
                  <a:schemeClr val="bg1"/>
                </a:solidFill>
                <a:latin typeface="Calibri" panose="020F0502020204030204" pitchFamily="34" charset="0"/>
                <a:cs typeface="Calibri" panose="020F0502020204030204" pitchFamily="34" charset="0"/>
              </a:rPr>
              <a:t>Mason Farm Wastewater Treatment Plant – 14.5 MGD</a:t>
            </a:r>
          </a:p>
        </p:txBody>
      </p:sp>
    </p:spTree>
    <p:extLst>
      <p:ext uri="{BB962C8B-B14F-4D97-AF65-F5344CB8AC3E}">
        <p14:creationId xmlns:p14="http://schemas.microsoft.com/office/powerpoint/2010/main" val="126821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291" descr="14-0911-161.jpg">
            <a:extLst>
              <a:ext uri="{FF2B5EF4-FFF2-40B4-BE49-F238E27FC236}">
                <a16:creationId xmlns:a16="http://schemas.microsoft.com/office/drawing/2014/main" id="{2A63B710-4A23-C246-AE51-18F37A70A7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1772"/>
            <a:ext cx="12192000" cy="6339324"/>
          </a:xfrm>
          <a:prstGeom prst="rect">
            <a:avLst/>
          </a:prstGeom>
        </p:spPr>
      </p:pic>
      <p:sp>
        <p:nvSpPr>
          <p:cNvPr id="293" name="Text Placeholder 3">
            <a:extLst>
              <a:ext uri="{FF2B5EF4-FFF2-40B4-BE49-F238E27FC236}">
                <a16:creationId xmlns:a16="http://schemas.microsoft.com/office/drawing/2014/main" id="{6D000263-CFB5-C84C-BB2F-2C2565B512AE}"/>
              </a:ext>
            </a:extLst>
          </p:cNvPr>
          <p:cNvSpPr txBox="1">
            <a:spLocks/>
          </p:cNvSpPr>
          <p:nvPr/>
        </p:nvSpPr>
        <p:spPr>
          <a:xfrm>
            <a:off x="0" y="6396196"/>
            <a:ext cx="12192000" cy="41463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spc="600" dirty="0">
                <a:solidFill>
                  <a:schemeClr val="tx1"/>
                </a:solidFill>
                <a:latin typeface="Calibri" panose="020F0502020204030204" pitchFamily="34" charset="0"/>
                <a:cs typeface="Calibri" panose="020F0502020204030204" pitchFamily="34" charset="0"/>
              </a:rPr>
              <a:t>Mason Farm Wastewater Treatment Plant</a:t>
            </a:r>
          </a:p>
        </p:txBody>
      </p:sp>
      <p:sp>
        <p:nvSpPr>
          <p:cNvPr id="2" name="Oval 1">
            <a:extLst>
              <a:ext uri="{FF2B5EF4-FFF2-40B4-BE49-F238E27FC236}">
                <a16:creationId xmlns:a16="http://schemas.microsoft.com/office/drawing/2014/main" id="{733804A1-B40C-43FB-96EE-E5986DE9B75E}"/>
              </a:ext>
            </a:extLst>
          </p:cNvPr>
          <p:cNvSpPr/>
          <p:nvPr/>
        </p:nvSpPr>
        <p:spPr>
          <a:xfrm>
            <a:off x="9685867" y="3429000"/>
            <a:ext cx="1117600" cy="2449285"/>
          </a:xfrm>
          <a:prstGeom prst="ellipse">
            <a:avLst/>
          </a:prstGeom>
          <a:noFill/>
          <a:ln w="63500">
            <a:solidFill>
              <a:srgbClr val="BD92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3BCC90-3B23-4E57-BF49-251622F20F7D}"/>
              </a:ext>
            </a:extLst>
          </p:cNvPr>
          <p:cNvSpPr txBox="1"/>
          <p:nvPr/>
        </p:nvSpPr>
        <p:spPr>
          <a:xfrm>
            <a:off x="8416212" y="2845513"/>
            <a:ext cx="3573625" cy="461665"/>
          </a:xfrm>
          <a:prstGeom prst="rect">
            <a:avLst/>
          </a:prstGeom>
          <a:noFill/>
        </p:spPr>
        <p:txBody>
          <a:bodyPr wrap="square" rtlCol="0">
            <a:spAutoFit/>
          </a:bodyPr>
          <a:lstStyle/>
          <a:p>
            <a:pPr algn="ctr"/>
            <a:r>
              <a:rPr lang="en-US" sz="2400" b="1" dirty="0">
                <a:solidFill>
                  <a:srgbClr val="BD92DE"/>
                </a:solidFill>
                <a:latin typeface="Calibri" panose="020F0502020204030204" pitchFamily="34" charset="0"/>
                <a:cs typeface="Calibri" panose="020F0502020204030204" pitchFamily="34" charset="0"/>
              </a:rPr>
              <a:t>Reclaimed Water Facility</a:t>
            </a:r>
          </a:p>
        </p:txBody>
      </p:sp>
    </p:spTree>
    <p:extLst>
      <p:ext uri="{BB962C8B-B14F-4D97-AF65-F5344CB8AC3E}">
        <p14:creationId xmlns:p14="http://schemas.microsoft.com/office/powerpoint/2010/main" val="2470620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63F92-9342-491C-878F-9AC8EDEE1639}"/>
              </a:ext>
            </a:extLst>
          </p:cNvPr>
          <p:cNvPicPr>
            <a:picLocks noChangeAspect="1"/>
          </p:cNvPicPr>
          <p:nvPr/>
        </p:nvPicPr>
        <p:blipFill rotWithShape="1">
          <a:blip r:embed="rId3"/>
          <a:srcRect l="108"/>
          <a:stretch/>
        </p:blipFill>
        <p:spPr>
          <a:xfrm>
            <a:off x="3060303" y="1864"/>
            <a:ext cx="9131697" cy="6856136"/>
          </a:xfrm>
          <a:prstGeom prst="rect">
            <a:avLst/>
          </a:prstGeom>
        </p:spPr>
      </p:pic>
      <p:pic>
        <p:nvPicPr>
          <p:cNvPr id="6" name="Content Placeholder 107">
            <a:extLst>
              <a:ext uri="{FF2B5EF4-FFF2-40B4-BE49-F238E27FC236}">
                <a16:creationId xmlns:a16="http://schemas.microsoft.com/office/drawing/2014/main" id="{9FB854BF-D040-485C-866F-09E2CB55D83B}"/>
              </a:ext>
            </a:extLst>
          </p:cNvPr>
          <p:cNvPicPr>
            <a:picLocks noGrp="1" noChangeAspect="1"/>
          </p:cNvPicPr>
          <p:nvPr>
            <p:ph type="pic" sz="quarter" idx="4294967295"/>
          </p:nvPr>
        </p:nvPicPr>
        <p:blipFill rotWithShape="1">
          <a:blip r:embed="rId4"/>
          <a:srcRect l="2338" t="6443" r="7806" b="6170"/>
          <a:stretch/>
        </p:blipFill>
        <p:spPr>
          <a:xfrm>
            <a:off x="268184" y="13822"/>
            <a:ext cx="4843650" cy="2833512"/>
          </a:xfrm>
          <a:prstGeom prst="rect">
            <a:avLst/>
          </a:prstGeom>
          <a:ln>
            <a:noFill/>
          </a:ln>
        </p:spPr>
      </p:pic>
      <p:sp>
        <p:nvSpPr>
          <p:cNvPr id="2" name="TextBox 1">
            <a:extLst>
              <a:ext uri="{FF2B5EF4-FFF2-40B4-BE49-F238E27FC236}">
                <a16:creationId xmlns:a16="http://schemas.microsoft.com/office/drawing/2014/main" id="{BE47C6D7-3A3F-4BA6-BA31-4B28B3BE467D}"/>
              </a:ext>
            </a:extLst>
          </p:cNvPr>
          <p:cNvSpPr txBox="1"/>
          <p:nvPr/>
        </p:nvSpPr>
        <p:spPr>
          <a:xfrm>
            <a:off x="185057" y="3009257"/>
            <a:ext cx="2875246" cy="3631763"/>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Operational 2009</a:t>
            </a:r>
          </a:p>
          <a:p>
            <a:endParaRPr lang="en-US" sz="16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Dual disinfection </a:t>
            </a:r>
          </a:p>
          <a:p>
            <a:pPr marL="282575" indent="-228600">
              <a:buFont typeface="Arial" panose="020B0604020202020204" pitchFamily="34" charset="0"/>
              <a:buChar char="•"/>
            </a:pPr>
            <a:r>
              <a:rPr lang="en-US" sz="2800" dirty="0">
                <a:latin typeface="Calibri" panose="020F0502020204030204" pitchFamily="34" charset="0"/>
                <a:cs typeface="Calibri" panose="020F0502020204030204" pitchFamily="34" charset="0"/>
              </a:rPr>
              <a:t>UV </a:t>
            </a:r>
          </a:p>
          <a:p>
            <a:pPr marL="282575" indent="-228600">
              <a:buFont typeface="Arial" panose="020B0604020202020204" pitchFamily="34" charset="0"/>
              <a:buChar char="•"/>
            </a:pPr>
            <a:r>
              <a:rPr lang="en-US" sz="2800" dirty="0">
                <a:latin typeface="Calibri" panose="020F0502020204030204" pitchFamily="34" charset="0"/>
                <a:cs typeface="Calibri" panose="020F0502020204030204" pitchFamily="34" charset="0"/>
              </a:rPr>
              <a:t>chlorine residual</a:t>
            </a:r>
          </a:p>
          <a:p>
            <a:pPr marL="53975"/>
            <a:endParaRPr lang="en-US" dirty="0">
              <a:latin typeface="Calibri" panose="020F0502020204030204" pitchFamily="34" charset="0"/>
              <a:cs typeface="Calibri" panose="020F0502020204030204" pitchFamily="34" charset="0"/>
            </a:endParaRPr>
          </a:p>
          <a:p>
            <a:pPr marL="53975"/>
            <a:r>
              <a:rPr lang="en-US" sz="2800" dirty="0">
                <a:latin typeface="Calibri" panose="020F0502020204030204" pitchFamily="34" charset="0"/>
                <a:cs typeface="Calibri" panose="020F0502020204030204" pitchFamily="34" charset="0"/>
              </a:rPr>
              <a:t>Continuous monitoring of water quality</a:t>
            </a:r>
          </a:p>
        </p:txBody>
      </p:sp>
    </p:spTree>
    <p:extLst>
      <p:ext uri="{BB962C8B-B14F-4D97-AF65-F5344CB8AC3E}">
        <p14:creationId xmlns:p14="http://schemas.microsoft.com/office/powerpoint/2010/main" val="17695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6" descr="A close up of a map&#10;&#10;Description generated with high confidence">
            <a:extLst>
              <a:ext uri="{FF2B5EF4-FFF2-40B4-BE49-F238E27FC236}">
                <a16:creationId xmlns:a16="http://schemas.microsoft.com/office/drawing/2014/main" id="{61790C88-B749-2A4A-855A-F9ADD0CA52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55" t="2049" r="855" b="1761"/>
          <a:stretch/>
        </p:blipFill>
        <p:spPr>
          <a:xfrm>
            <a:off x="2798104" y="0"/>
            <a:ext cx="9077739" cy="6867508"/>
          </a:xfrm>
          <a:prstGeom prst="rect">
            <a:avLst/>
          </a:prstGeom>
        </p:spPr>
      </p:pic>
      <p:pic>
        <p:nvPicPr>
          <p:cNvPr id="3" name="Picture 8">
            <a:extLst>
              <a:ext uri="{FF2B5EF4-FFF2-40B4-BE49-F238E27FC236}">
                <a16:creationId xmlns:a16="http://schemas.microsoft.com/office/drawing/2014/main" id="{5913B2E1-FC9B-4F8A-956B-AEA1BAAA5A40}"/>
              </a:ext>
            </a:extLst>
          </p:cNvPr>
          <p:cNvPicPr>
            <a:picLocks noChangeAspect="1" noChangeArrowheads="1"/>
          </p:cNvPicPr>
          <p:nvPr/>
        </p:nvPicPr>
        <p:blipFill>
          <a:blip r:embed="rId4"/>
          <a:srcRect/>
          <a:stretch/>
        </p:blipFill>
        <p:spPr bwMode="auto">
          <a:xfrm>
            <a:off x="713686" y="1703724"/>
            <a:ext cx="1497670" cy="1221086"/>
          </a:xfrm>
          <a:prstGeom prst="rect">
            <a:avLst/>
          </a:prstGeom>
          <a:noFill/>
          <a:ln w="9525">
            <a:noFill/>
            <a:miter lim="800000"/>
            <a:headEnd/>
            <a:tailEnd/>
          </a:ln>
        </p:spPr>
      </p:pic>
      <p:pic>
        <p:nvPicPr>
          <p:cNvPr id="1040" name="Picture 16" descr="Related image">
            <a:extLst>
              <a:ext uri="{FF2B5EF4-FFF2-40B4-BE49-F238E27FC236}">
                <a16:creationId xmlns:a16="http://schemas.microsoft.com/office/drawing/2014/main" id="{64D1A77D-248A-456B-B3D6-BE9B9E3E0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8" r="20909"/>
          <a:stretch/>
        </p:blipFill>
        <p:spPr bwMode="auto">
          <a:xfrm>
            <a:off x="156819" y="3050648"/>
            <a:ext cx="2664034" cy="246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63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146B509-4586-475C-8553-D15A32A3EA53}"/>
              </a:ext>
            </a:extLst>
          </p:cNvPr>
          <p:cNvGraphicFramePr>
            <a:graphicFrameLocks noGrp="1"/>
          </p:cNvGraphicFramePr>
          <p:nvPr>
            <p:ph idx="1"/>
            <p:extLst>
              <p:ext uri="{D42A27DB-BD31-4B8C-83A1-F6EECF244321}">
                <p14:modId xmlns:p14="http://schemas.microsoft.com/office/powerpoint/2010/main" val="3638205636"/>
              </p:ext>
            </p:extLst>
          </p:nvPr>
        </p:nvGraphicFramePr>
        <p:xfrm>
          <a:off x="774700" y="2025650"/>
          <a:ext cx="10642600" cy="4433428"/>
        </p:xfrm>
        <a:graphic>
          <a:graphicData uri="http://schemas.openxmlformats.org/drawingml/2006/table">
            <a:tbl>
              <a:tblPr firstRow="1" bandRow="1">
                <a:tableStyleId>{5C22544A-7EE6-4342-B048-85BDC9FD1C3A}</a:tableStyleId>
              </a:tblPr>
              <a:tblGrid>
                <a:gridCol w="2128520">
                  <a:extLst>
                    <a:ext uri="{9D8B030D-6E8A-4147-A177-3AD203B41FA5}">
                      <a16:colId xmlns:a16="http://schemas.microsoft.com/office/drawing/2014/main" val="1405332587"/>
                    </a:ext>
                  </a:extLst>
                </a:gridCol>
                <a:gridCol w="2128520">
                  <a:extLst>
                    <a:ext uri="{9D8B030D-6E8A-4147-A177-3AD203B41FA5}">
                      <a16:colId xmlns:a16="http://schemas.microsoft.com/office/drawing/2014/main" val="3488322020"/>
                    </a:ext>
                  </a:extLst>
                </a:gridCol>
                <a:gridCol w="2128520">
                  <a:extLst>
                    <a:ext uri="{9D8B030D-6E8A-4147-A177-3AD203B41FA5}">
                      <a16:colId xmlns:a16="http://schemas.microsoft.com/office/drawing/2014/main" val="3492650705"/>
                    </a:ext>
                  </a:extLst>
                </a:gridCol>
                <a:gridCol w="2128520">
                  <a:extLst>
                    <a:ext uri="{9D8B030D-6E8A-4147-A177-3AD203B41FA5}">
                      <a16:colId xmlns:a16="http://schemas.microsoft.com/office/drawing/2014/main" val="3731002904"/>
                    </a:ext>
                  </a:extLst>
                </a:gridCol>
                <a:gridCol w="2128520">
                  <a:extLst>
                    <a:ext uri="{9D8B030D-6E8A-4147-A177-3AD203B41FA5}">
                      <a16:colId xmlns:a16="http://schemas.microsoft.com/office/drawing/2014/main" val="593420161"/>
                    </a:ext>
                  </a:extLst>
                </a:gridCol>
              </a:tblGrid>
              <a:tr h="811177">
                <a:tc>
                  <a:txBody>
                    <a:bodyPr/>
                    <a:lstStyle/>
                    <a:p>
                      <a:pPr algn="ctr"/>
                      <a:r>
                        <a:rPr lang="en-US" sz="2400" b="1" kern="1200" dirty="0">
                          <a:solidFill>
                            <a:schemeClr val="lt1"/>
                          </a:solidFill>
                          <a:latin typeface="Calibri" panose="020F0502020204030204" pitchFamily="34" charset="0"/>
                          <a:ea typeface="+mn-ea"/>
                          <a:cs typeface="Calibri" panose="020F0502020204030204" pitchFamily="34" charset="0"/>
                        </a:rPr>
                        <a:t>Fiscal Year </a:t>
                      </a:r>
                    </a:p>
                  </a:txBody>
                  <a:tcPr anchor="ctr"/>
                </a:tc>
                <a:tc>
                  <a:txBody>
                    <a:bodyPr/>
                    <a:lstStyle/>
                    <a:p>
                      <a:pPr algn="ctr"/>
                      <a:r>
                        <a:rPr lang="en-US" sz="2400" dirty="0">
                          <a:latin typeface="Calibri" panose="020F0502020204030204" pitchFamily="34" charset="0"/>
                          <a:cs typeface="Calibri" panose="020F0502020204030204" pitchFamily="34" charset="0"/>
                        </a:rPr>
                        <a:t>Potable Water</a:t>
                      </a:r>
                    </a:p>
                  </a:txBody>
                  <a:tcPr anchor="ctr"/>
                </a:tc>
                <a:tc>
                  <a:txBody>
                    <a:bodyPr/>
                    <a:lstStyle/>
                    <a:p>
                      <a:pPr algn="ctr"/>
                      <a:r>
                        <a:rPr lang="en-US" sz="2400" dirty="0">
                          <a:latin typeface="Calibri" panose="020F0502020204030204" pitchFamily="34" charset="0"/>
                          <a:cs typeface="Calibri" panose="020F0502020204030204" pitchFamily="34" charset="0"/>
                        </a:rPr>
                        <a:t>Reclaimed Water</a:t>
                      </a:r>
                    </a:p>
                  </a:txBody>
                  <a:tcPr anchor="ctr"/>
                </a:tc>
                <a:tc>
                  <a:txBody>
                    <a:bodyPr/>
                    <a:lstStyle/>
                    <a:p>
                      <a:pPr algn="ctr"/>
                      <a:r>
                        <a:rPr lang="en-US" sz="2400" dirty="0">
                          <a:latin typeface="Calibri" panose="020F0502020204030204" pitchFamily="34" charset="0"/>
                          <a:cs typeface="Calibri" panose="020F0502020204030204" pitchFamily="34" charset="0"/>
                        </a:rPr>
                        <a:t>Total</a:t>
                      </a:r>
                    </a:p>
                  </a:txBody>
                  <a:tcPr anchor="ctr"/>
                </a:tc>
                <a:tc>
                  <a:txBody>
                    <a:bodyPr/>
                    <a:lstStyle/>
                    <a:p>
                      <a:pPr algn="ctr"/>
                      <a:r>
                        <a:rPr lang="en-US" sz="2400" dirty="0">
                          <a:latin typeface="Calibri" panose="020F0502020204030204" pitchFamily="34" charset="0"/>
                          <a:cs typeface="Calibri" panose="020F0502020204030204" pitchFamily="34" charset="0"/>
                        </a:rPr>
                        <a:t>Reclaimed Water as % of  Total </a:t>
                      </a:r>
                    </a:p>
                  </a:txBody>
                  <a:tcPr anchor="ctr"/>
                </a:tc>
                <a:extLst>
                  <a:ext uri="{0D108BD9-81ED-4DB2-BD59-A6C34878D82A}">
                    <a16:rowId xmlns:a16="http://schemas.microsoft.com/office/drawing/2014/main" val="103624972"/>
                  </a:ext>
                </a:extLst>
              </a:tr>
              <a:tr h="811177">
                <a:tc>
                  <a:txBody>
                    <a:bodyPr/>
                    <a:lstStyle/>
                    <a:p>
                      <a:pPr algn="ctr"/>
                      <a:r>
                        <a:rPr lang="en-US" sz="2800" dirty="0">
                          <a:latin typeface="Calibri" panose="020F0502020204030204" pitchFamily="34" charset="0"/>
                          <a:cs typeface="Calibri" panose="020F0502020204030204" pitchFamily="34" charset="0"/>
                        </a:rPr>
                        <a:t>2016</a:t>
                      </a:r>
                    </a:p>
                  </a:txBody>
                  <a:tcPr anchor="ctr"/>
                </a:tc>
                <a:tc>
                  <a:txBody>
                    <a:bodyPr/>
                    <a:lstStyle/>
                    <a:p>
                      <a:pPr algn="ctr"/>
                      <a:r>
                        <a:rPr lang="en-US" sz="2800" dirty="0">
                          <a:latin typeface="Calibri" panose="020F0502020204030204" pitchFamily="34" charset="0"/>
                          <a:cs typeface="Calibri" panose="020F0502020204030204" pitchFamily="34" charset="0"/>
                        </a:rPr>
                        <a:t>6.0</a:t>
                      </a:r>
                    </a:p>
                  </a:txBody>
                  <a:tcPr anchor="ctr"/>
                </a:tc>
                <a:tc>
                  <a:txBody>
                    <a:bodyPr/>
                    <a:lstStyle/>
                    <a:p>
                      <a:pPr algn="ctr"/>
                      <a:r>
                        <a:rPr lang="en-US" sz="2800" dirty="0">
                          <a:latin typeface="Calibri" panose="020F0502020204030204" pitchFamily="34" charset="0"/>
                          <a:cs typeface="Calibri" panose="020F0502020204030204" pitchFamily="34" charset="0"/>
                        </a:rPr>
                        <a:t>0.6</a:t>
                      </a:r>
                    </a:p>
                  </a:txBody>
                  <a:tcPr anchor="ctr"/>
                </a:tc>
                <a:tc>
                  <a:txBody>
                    <a:bodyPr/>
                    <a:lstStyle/>
                    <a:p>
                      <a:pPr algn="ctr"/>
                      <a:r>
                        <a:rPr lang="en-US" sz="2800" dirty="0">
                          <a:latin typeface="Calibri" panose="020F0502020204030204" pitchFamily="34" charset="0"/>
                          <a:cs typeface="Calibri" panose="020F0502020204030204" pitchFamily="34" charset="0"/>
                        </a:rPr>
                        <a:t>6.6</a:t>
                      </a:r>
                    </a:p>
                  </a:txBody>
                  <a:tcPr anchor="ctr"/>
                </a:tc>
                <a:tc>
                  <a:txBody>
                    <a:bodyPr/>
                    <a:lstStyle/>
                    <a:p>
                      <a:pPr algn="ctr"/>
                      <a:r>
                        <a:rPr lang="en-US" sz="2800" dirty="0">
                          <a:latin typeface="Calibri" panose="020F0502020204030204" pitchFamily="34" charset="0"/>
                          <a:cs typeface="Calibri" panose="020F0502020204030204" pitchFamily="34" charset="0"/>
                        </a:rPr>
                        <a:t>9.1%</a:t>
                      </a:r>
                    </a:p>
                  </a:txBody>
                  <a:tcPr anchor="ctr"/>
                </a:tc>
                <a:extLst>
                  <a:ext uri="{0D108BD9-81ED-4DB2-BD59-A6C34878D82A}">
                    <a16:rowId xmlns:a16="http://schemas.microsoft.com/office/drawing/2014/main" val="1951297640"/>
                  </a:ext>
                </a:extLst>
              </a:tr>
              <a:tr h="811177">
                <a:tc>
                  <a:txBody>
                    <a:bodyPr/>
                    <a:lstStyle/>
                    <a:p>
                      <a:pPr algn="ctr"/>
                      <a:r>
                        <a:rPr lang="en-US" sz="2800" dirty="0">
                          <a:latin typeface="Calibri" panose="020F0502020204030204" pitchFamily="34" charset="0"/>
                          <a:cs typeface="Calibri" panose="020F0502020204030204" pitchFamily="34" charset="0"/>
                        </a:rPr>
                        <a:t>2017</a:t>
                      </a:r>
                    </a:p>
                  </a:txBody>
                  <a:tcPr anchor="ctr"/>
                </a:tc>
                <a:tc>
                  <a:txBody>
                    <a:bodyPr/>
                    <a:lstStyle/>
                    <a:p>
                      <a:pPr algn="ctr"/>
                      <a:r>
                        <a:rPr lang="en-US" sz="2800" dirty="0">
                          <a:latin typeface="Calibri" panose="020F0502020204030204" pitchFamily="34" charset="0"/>
                          <a:cs typeface="Calibri" panose="020F0502020204030204" pitchFamily="34" charset="0"/>
                        </a:rPr>
                        <a:t>6.0</a:t>
                      </a:r>
                    </a:p>
                  </a:txBody>
                  <a:tcPr anchor="ctr"/>
                </a:tc>
                <a:tc>
                  <a:txBody>
                    <a:bodyPr/>
                    <a:lstStyle/>
                    <a:p>
                      <a:pPr algn="ctr"/>
                      <a:r>
                        <a:rPr lang="en-US" sz="2800" dirty="0">
                          <a:latin typeface="Calibri" panose="020F0502020204030204" pitchFamily="34" charset="0"/>
                          <a:cs typeface="Calibri" panose="020F0502020204030204" pitchFamily="34" charset="0"/>
                        </a:rPr>
                        <a:t>0.7</a:t>
                      </a:r>
                    </a:p>
                  </a:txBody>
                  <a:tcPr anchor="ctr"/>
                </a:tc>
                <a:tc>
                  <a:txBody>
                    <a:bodyPr/>
                    <a:lstStyle/>
                    <a:p>
                      <a:pPr algn="ctr"/>
                      <a:r>
                        <a:rPr lang="en-US" sz="2800" dirty="0">
                          <a:latin typeface="Calibri" panose="020F0502020204030204" pitchFamily="34" charset="0"/>
                          <a:cs typeface="Calibri" panose="020F0502020204030204" pitchFamily="34" charset="0"/>
                        </a:rPr>
                        <a:t>6.7</a:t>
                      </a:r>
                    </a:p>
                  </a:txBody>
                  <a:tcPr anchor="ctr"/>
                </a:tc>
                <a:tc>
                  <a:txBody>
                    <a:bodyPr/>
                    <a:lstStyle/>
                    <a:p>
                      <a:pPr algn="ctr"/>
                      <a:r>
                        <a:rPr lang="en-US" sz="2800" dirty="0">
                          <a:latin typeface="Calibri" panose="020F0502020204030204" pitchFamily="34" charset="0"/>
                          <a:cs typeface="Calibri" panose="020F0502020204030204" pitchFamily="34" charset="0"/>
                        </a:rPr>
                        <a:t>9.8%</a:t>
                      </a:r>
                    </a:p>
                  </a:txBody>
                  <a:tcPr anchor="ctr"/>
                </a:tc>
                <a:extLst>
                  <a:ext uri="{0D108BD9-81ED-4DB2-BD59-A6C34878D82A}">
                    <a16:rowId xmlns:a16="http://schemas.microsoft.com/office/drawing/2014/main" val="1656369027"/>
                  </a:ext>
                </a:extLst>
              </a:tr>
              <a:tr h="811177">
                <a:tc>
                  <a:txBody>
                    <a:bodyPr/>
                    <a:lstStyle/>
                    <a:p>
                      <a:pPr algn="ctr"/>
                      <a:r>
                        <a:rPr lang="en-US" sz="2800" dirty="0">
                          <a:latin typeface="Calibri" panose="020F0502020204030204" pitchFamily="34" charset="0"/>
                          <a:cs typeface="Calibri" panose="020F0502020204030204" pitchFamily="34" charset="0"/>
                        </a:rPr>
                        <a:t>2018</a:t>
                      </a:r>
                    </a:p>
                  </a:txBody>
                  <a:tcPr anchor="ctr"/>
                </a:tc>
                <a:tc>
                  <a:txBody>
                    <a:bodyPr/>
                    <a:lstStyle/>
                    <a:p>
                      <a:pPr algn="ctr"/>
                      <a:r>
                        <a:rPr lang="en-US" sz="2800" dirty="0">
                          <a:latin typeface="Calibri" panose="020F0502020204030204" pitchFamily="34" charset="0"/>
                          <a:cs typeface="Calibri" panose="020F0502020204030204" pitchFamily="34" charset="0"/>
                        </a:rPr>
                        <a:t>6.2</a:t>
                      </a:r>
                    </a:p>
                  </a:txBody>
                  <a:tcPr anchor="ctr"/>
                </a:tc>
                <a:tc>
                  <a:txBody>
                    <a:bodyPr/>
                    <a:lstStyle/>
                    <a:p>
                      <a:pPr algn="ctr"/>
                      <a:r>
                        <a:rPr lang="en-US" sz="2800" dirty="0">
                          <a:latin typeface="Calibri" panose="020F0502020204030204" pitchFamily="34" charset="0"/>
                          <a:cs typeface="Calibri" panose="020F0502020204030204" pitchFamily="34" charset="0"/>
                        </a:rPr>
                        <a:t>0.6</a:t>
                      </a:r>
                    </a:p>
                  </a:txBody>
                  <a:tcPr anchor="ctr"/>
                </a:tc>
                <a:tc>
                  <a:txBody>
                    <a:bodyPr/>
                    <a:lstStyle/>
                    <a:p>
                      <a:pPr algn="ctr"/>
                      <a:r>
                        <a:rPr lang="en-US" sz="2800" dirty="0">
                          <a:latin typeface="Calibri" panose="020F0502020204030204" pitchFamily="34" charset="0"/>
                          <a:cs typeface="Calibri" panose="020F0502020204030204" pitchFamily="34" charset="0"/>
                        </a:rPr>
                        <a:t>6.8</a:t>
                      </a:r>
                    </a:p>
                  </a:txBody>
                  <a:tcPr anchor="ctr"/>
                </a:tc>
                <a:tc>
                  <a:txBody>
                    <a:bodyPr/>
                    <a:lstStyle/>
                    <a:p>
                      <a:pPr algn="ctr"/>
                      <a:r>
                        <a:rPr lang="en-US" sz="2800" dirty="0">
                          <a:latin typeface="Calibri" panose="020F0502020204030204" pitchFamily="34" charset="0"/>
                          <a:cs typeface="Calibri" panose="020F0502020204030204" pitchFamily="34" charset="0"/>
                        </a:rPr>
                        <a:t>9.1%</a:t>
                      </a:r>
                    </a:p>
                  </a:txBody>
                  <a:tcPr anchor="ctr"/>
                </a:tc>
                <a:extLst>
                  <a:ext uri="{0D108BD9-81ED-4DB2-BD59-A6C34878D82A}">
                    <a16:rowId xmlns:a16="http://schemas.microsoft.com/office/drawing/2014/main" val="847027565"/>
                  </a:ext>
                </a:extLst>
              </a:tr>
              <a:tr h="811177">
                <a:tc>
                  <a:txBody>
                    <a:bodyPr/>
                    <a:lstStyle/>
                    <a:p>
                      <a:pPr algn="ctr"/>
                      <a:r>
                        <a:rPr lang="en-US" sz="2800" dirty="0">
                          <a:latin typeface="Calibri" panose="020F0502020204030204" pitchFamily="34" charset="0"/>
                          <a:cs typeface="Calibri" panose="020F0502020204030204" pitchFamily="34" charset="0"/>
                        </a:rPr>
                        <a:t>2019</a:t>
                      </a:r>
                    </a:p>
                  </a:txBody>
                  <a:tcPr anchor="ctr"/>
                </a:tc>
                <a:tc>
                  <a:txBody>
                    <a:bodyPr/>
                    <a:lstStyle/>
                    <a:p>
                      <a:pPr algn="ctr"/>
                      <a:r>
                        <a:rPr lang="en-US" sz="2800" dirty="0">
                          <a:latin typeface="Calibri" panose="020F0502020204030204" pitchFamily="34" charset="0"/>
                          <a:cs typeface="Calibri" panose="020F0502020204030204" pitchFamily="34" charset="0"/>
                        </a:rPr>
                        <a:t>6.0</a:t>
                      </a:r>
                    </a:p>
                  </a:txBody>
                  <a:tcPr anchor="ctr"/>
                </a:tc>
                <a:tc>
                  <a:txBody>
                    <a:bodyPr/>
                    <a:lstStyle/>
                    <a:p>
                      <a:pPr algn="ctr"/>
                      <a:r>
                        <a:rPr lang="en-US" sz="2800" dirty="0">
                          <a:latin typeface="Calibri" panose="020F0502020204030204" pitchFamily="34" charset="0"/>
                          <a:cs typeface="Calibri" panose="020F0502020204030204" pitchFamily="34" charset="0"/>
                        </a:rPr>
                        <a:t>0.7</a:t>
                      </a:r>
                    </a:p>
                  </a:txBody>
                  <a:tcPr anchor="ctr"/>
                </a:tc>
                <a:tc>
                  <a:txBody>
                    <a:bodyPr/>
                    <a:lstStyle/>
                    <a:p>
                      <a:pPr algn="ctr"/>
                      <a:r>
                        <a:rPr lang="en-US" sz="2800" dirty="0">
                          <a:latin typeface="Calibri" panose="020F0502020204030204" pitchFamily="34" charset="0"/>
                          <a:cs typeface="Calibri" panose="020F0502020204030204" pitchFamily="34" charset="0"/>
                        </a:rPr>
                        <a:t>6.7</a:t>
                      </a:r>
                    </a:p>
                  </a:txBody>
                  <a:tcPr anchor="ctr"/>
                </a:tc>
                <a:tc>
                  <a:txBody>
                    <a:bodyPr/>
                    <a:lstStyle/>
                    <a:p>
                      <a:pPr algn="ctr"/>
                      <a:r>
                        <a:rPr lang="en-US" sz="2800" dirty="0">
                          <a:latin typeface="Calibri" panose="020F0502020204030204" pitchFamily="34" charset="0"/>
                          <a:cs typeface="Calibri" panose="020F0502020204030204" pitchFamily="34" charset="0"/>
                        </a:rPr>
                        <a:t>10.7%</a:t>
                      </a:r>
                    </a:p>
                  </a:txBody>
                  <a:tcPr anchor="ctr"/>
                </a:tc>
                <a:extLst>
                  <a:ext uri="{0D108BD9-81ED-4DB2-BD59-A6C34878D82A}">
                    <a16:rowId xmlns:a16="http://schemas.microsoft.com/office/drawing/2014/main" val="1092094037"/>
                  </a:ext>
                </a:extLst>
              </a:tr>
            </a:tbl>
          </a:graphicData>
        </a:graphic>
      </p:graphicFrame>
      <p:sp>
        <p:nvSpPr>
          <p:cNvPr id="3" name="Title 2">
            <a:extLst>
              <a:ext uri="{FF2B5EF4-FFF2-40B4-BE49-F238E27FC236}">
                <a16:creationId xmlns:a16="http://schemas.microsoft.com/office/drawing/2014/main" id="{BABA021A-E174-4EBA-A49C-DF3058BBD633}"/>
              </a:ext>
            </a:extLst>
          </p:cNvPr>
          <p:cNvSpPr>
            <a:spLocks noGrp="1"/>
          </p:cNvSpPr>
          <p:nvPr>
            <p:ph type="title"/>
          </p:nvPr>
        </p:nvSpPr>
        <p:spPr/>
        <p:txBody>
          <a:bodyPr>
            <a:normAutofit/>
          </a:bodyPr>
          <a:lstStyle/>
          <a:p>
            <a:r>
              <a:rPr lang="en-US" dirty="0"/>
              <a:t>Total OWASA Water Use </a:t>
            </a:r>
            <a:r>
              <a:rPr lang="en-US" sz="2000" b="0" dirty="0"/>
              <a:t>(annual average in million gallons per day)</a:t>
            </a:r>
            <a:endParaRPr lang="en-US" b="0" dirty="0"/>
          </a:p>
        </p:txBody>
      </p:sp>
    </p:spTree>
    <p:extLst>
      <p:ext uri="{BB962C8B-B14F-4D97-AF65-F5344CB8AC3E}">
        <p14:creationId xmlns:p14="http://schemas.microsoft.com/office/powerpoint/2010/main" val="271577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9D14FA-D6C8-B04C-B76B-16211FDD7665}"/>
              </a:ext>
            </a:extLst>
          </p:cNvPr>
          <p:cNvSpPr>
            <a:spLocks noGrp="1"/>
          </p:cNvSpPr>
          <p:nvPr>
            <p:ph type="title"/>
          </p:nvPr>
        </p:nvSpPr>
        <p:spPr>
          <a:xfrm>
            <a:off x="2716112" y="185658"/>
            <a:ext cx="5027075" cy="619275"/>
          </a:xfrm>
        </p:spPr>
        <p:txBody>
          <a:bodyPr>
            <a:noAutofit/>
          </a:bodyPr>
          <a:lstStyle/>
          <a:p>
            <a:r>
              <a:rPr lang="en-US" sz="3200" dirty="0">
                <a:solidFill>
                  <a:schemeClr val="tx1"/>
                </a:solidFill>
              </a:rPr>
              <a:t>Water Sales and Accounts</a:t>
            </a:r>
          </a:p>
        </p:txBody>
      </p:sp>
      <p:graphicFrame>
        <p:nvGraphicFramePr>
          <p:cNvPr id="6" name="Chart 5">
            <a:extLst>
              <a:ext uri="{FF2B5EF4-FFF2-40B4-BE49-F238E27FC236}">
                <a16:creationId xmlns:a16="http://schemas.microsoft.com/office/drawing/2014/main" id="{B7890156-B0AC-48E7-864A-587FA7B5DD47}"/>
              </a:ext>
            </a:extLst>
          </p:cNvPr>
          <p:cNvGraphicFramePr>
            <a:graphicFrameLocks/>
          </p:cNvGraphicFramePr>
          <p:nvPr>
            <p:extLst>
              <p:ext uri="{D42A27DB-BD31-4B8C-83A1-F6EECF244321}">
                <p14:modId xmlns:p14="http://schemas.microsoft.com/office/powerpoint/2010/main" val="2591191806"/>
              </p:ext>
            </p:extLst>
          </p:nvPr>
        </p:nvGraphicFramePr>
        <p:xfrm>
          <a:off x="1099928" y="157556"/>
          <a:ext cx="10455965" cy="6714821"/>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5BAA72CB-600F-4791-A3FB-EDEA3E20B7A0}"/>
              </a:ext>
            </a:extLst>
          </p:cNvPr>
          <p:cNvGrpSpPr/>
          <p:nvPr/>
        </p:nvGrpSpPr>
        <p:grpSpPr>
          <a:xfrm>
            <a:off x="6310874" y="3011037"/>
            <a:ext cx="2264574" cy="1358866"/>
            <a:chOff x="-17084552" y="-8937949"/>
            <a:chExt cx="1565404" cy="1096862"/>
          </a:xfrm>
        </p:grpSpPr>
        <p:sp>
          <p:nvSpPr>
            <p:cNvPr id="5" name="Text Box 3">
              <a:extLst>
                <a:ext uri="{FF2B5EF4-FFF2-40B4-BE49-F238E27FC236}">
                  <a16:creationId xmlns:a16="http://schemas.microsoft.com/office/drawing/2014/main" id="{95F60C34-655F-428F-9204-4E1147A927DB}"/>
                </a:ext>
              </a:extLst>
            </p:cNvPr>
            <p:cNvSpPr txBox="1">
              <a:spLocks noChangeArrowheads="1"/>
            </p:cNvSpPr>
            <p:nvPr/>
          </p:nvSpPr>
          <p:spPr bwMode="auto">
            <a:xfrm>
              <a:off x="-17084552" y="-8347019"/>
              <a:ext cx="1565404" cy="505932"/>
            </a:xfrm>
            <a:prstGeom prst="rect">
              <a:avLst/>
            </a:prstGeom>
            <a:solidFill>
              <a:sysClr val="window" lastClr="FFFFFF"/>
            </a:solidFill>
            <a:ln w="28575">
              <a:solidFill>
                <a:srgbClr val="214997"/>
              </a:solidFill>
              <a:miter lim="800000"/>
              <a:headEnd/>
              <a:tailEnd/>
            </a:ln>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rgbClr val="214997"/>
                  </a:solidFill>
                  <a:latin typeface="Calibri" pitchFamily="34" charset="0"/>
                </a:rPr>
                <a:t>Reclaimed Water to UNC begins 2009</a:t>
              </a:r>
            </a:p>
          </p:txBody>
        </p:sp>
        <p:sp>
          <p:nvSpPr>
            <p:cNvPr id="7" name="Straight Connector 6">
              <a:extLst>
                <a:ext uri="{FF2B5EF4-FFF2-40B4-BE49-F238E27FC236}">
                  <a16:creationId xmlns:a16="http://schemas.microsoft.com/office/drawing/2014/main" id="{CBFFAB8E-02CE-418E-A61A-94FD702F81AE}"/>
                </a:ext>
              </a:extLst>
            </p:cNvPr>
            <p:cNvSpPr/>
            <p:nvPr/>
          </p:nvSpPr>
          <p:spPr>
            <a:xfrm flipH="1" flipV="1">
              <a:off x="-16313195" y="-8937949"/>
              <a:ext cx="0" cy="576155"/>
            </a:xfrm>
            <a:prstGeom prst="line">
              <a:avLst/>
            </a:prstGeom>
            <a:noFill/>
            <a:ln w="38100" cap="flat" cmpd="sng" algn="ctr">
              <a:solidFill>
                <a:srgbClr val="58B947"/>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wrap="squar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644954286"/>
      </p:ext>
    </p:extLst>
  </p:cSld>
  <p:clrMapOvr>
    <a:masterClrMapping/>
  </p:clrMapOvr>
</p:sld>
</file>

<file path=ppt/theme/theme1.xml><?xml version="1.0" encoding="utf-8"?>
<a:theme xmlns:a="http://schemas.openxmlformats.org/drawingml/2006/main" name="Office Theme">
  <a:themeElements>
    <a:clrScheme name="Custom 9">
      <a:dk1>
        <a:srgbClr val="204997"/>
      </a:dk1>
      <a:lt1>
        <a:srgbClr val="FFFFFF"/>
      </a:lt1>
      <a:dk2>
        <a:srgbClr val="204997"/>
      </a:dk2>
      <a:lt2>
        <a:srgbClr val="FFFFFF"/>
      </a:lt2>
      <a:accent1>
        <a:srgbClr val="58B947"/>
      </a:accent1>
      <a:accent2>
        <a:srgbClr val="204997"/>
      </a:accent2>
      <a:accent3>
        <a:srgbClr val="58B947"/>
      </a:accent3>
      <a:accent4>
        <a:srgbClr val="204997"/>
      </a:accent4>
      <a:accent5>
        <a:srgbClr val="58B947"/>
      </a:accent5>
      <a:accent6>
        <a:srgbClr val="204997"/>
      </a:accent6>
      <a:hlink>
        <a:srgbClr val="58B947"/>
      </a:hlink>
      <a:folHlink>
        <a:srgbClr val="20499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8B94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WASA Presentation Template V2" id="{DEB705C6-31AC-EE42-9581-DAD569EAC812}" vid="{62E6D7AA-FCBA-DA48-A1D5-4112B0AC9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5897e94-714c-41ca-920a-b40235709f68">
      <UserInfo>
        <DisplayName>Ed Kerwin</DisplayName>
        <AccountId>107</AccountId>
        <AccountType/>
      </UserInfo>
      <UserInfo>
        <DisplayName>Alicia Grey</DisplayName>
        <AccountId>150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8583B99319D04A8C4D78D489A832AF" ma:contentTypeVersion="12" ma:contentTypeDescription="Create a new document." ma:contentTypeScope="" ma:versionID="08d2007a89f2961ea79e382b38e7e77c">
  <xsd:schema xmlns:xsd="http://www.w3.org/2001/XMLSchema" xmlns:xs="http://www.w3.org/2001/XMLSchema" xmlns:p="http://schemas.microsoft.com/office/2006/metadata/properties" xmlns:ns2="25897e94-714c-41ca-920a-b40235709f68" xmlns:ns3="42604bd8-4ba6-4d53-a20d-24accaf14a7d" targetNamespace="http://schemas.microsoft.com/office/2006/metadata/properties" ma:root="true" ma:fieldsID="ed0ba5321993108c7763fce914b841e9" ns2:_="" ns3:_="">
    <xsd:import namespace="25897e94-714c-41ca-920a-b40235709f68"/>
    <xsd:import namespace="42604bd8-4ba6-4d53-a20d-24accaf14a7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7e94-714c-41ca-920a-b40235709f6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2604bd8-4ba6-4d53-a20d-24accaf14a7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8AA06E-6BFB-4417-BC05-0CFEEF8E9B90}">
  <ds:schemaRefs>
    <ds:schemaRef ds:uri="http://schemas.openxmlformats.org/package/2006/metadata/core-properties"/>
    <ds:schemaRef ds:uri="http://purl.org/dc/terms/"/>
    <ds:schemaRef ds:uri="42604bd8-4ba6-4d53-a20d-24accaf14a7d"/>
    <ds:schemaRef ds:uri="http://schemas.microsoft.com/office/2006/documentManagement/types"/>
    <ds:schemaRef ds:uri="http://schemas.microsoft.com/office/2006/metadata/properties"/>
    <ds:schemaRef ds:uri="http://schemas.microsoft.com/office/infopath/2007/PartnerControls"/>
    <ds:schemaRef ds:uri="http://purl.org/dc/elements/1.1/"/>
    <ds:schemaRef ds:uri="25897e94-714c-41ca-920a-b40235709f68"/>
    <ds:schemaRef ds:uri="http://www.w3.org/XML/1998/namespace"/>
    <ds:schemaRef ds:uri="http://purl.org/dc/dcmitype/"/>
  </ds:schemaRefs>
</ds:datastoreItem>
</file>

<file path=customXml/itemProps2.xml><?xml version="1.0" encoding="utf-8"?>
<ds:datastoreItem xmlns:ds="http://schemas.openxmlformats.org/officeDocument/2006/customXml" ds:itemID="{FE87BCB1-9421-4C7B-8DF5-65C579F1F6AB}">
  <ds:schemaRefs>
    <ds:schemaRef ds:uri="http://schemas.microsoft.com/sharepoint/v3/contenttype/forms"/>
  </ds:schemaRefs>
</ds:datastoreItem>
</file>

<file path=customXml/itemProps3.xml><?xml version="1.0" encoding="utf-8"?>
<ds:datastoreItem xmlns:ds="http://schemas.openxmlformats.org/officeDocument/2006/customXml" ds:itemID="{FD62F7D2-08A1-49E0-8570-C1404C32CE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97e94-714c-41ca-920a-b40235709f68"/>
    <ds:schemaRef ds:uri="42604bd8-4ba6-4d53-a20d-24accaf14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OWASA Presentation Template V2</Template>
  <TotalTime>2519</TotalTime>
  <Words>1279</Words>
  <Application>Microsoft Office PowerPoint</Application>
  <PresentationFormat>Widescreen</PresentationFormat>
  <Paragraphs>261</Paragraphs>
  <Slides>22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MS PGothic</vt:lpstr>
      <vt:lpstr>.PingFangSC-Regular</vt:lpstr>
      <vt:lpstr>Arial</vt:lpstr>
      <vt:lpstr>Calibri</vt:lpstr>
      <vt:lpstr>Gill Sans</vt:lpstr>
      <vt:lpstr>Gill Sans MT</vt:lpstr>
      <vt:lpstr>HelveticaNeueLTStd-Bd</vt:lpstr>
      <vt:lpstr>Times New Roman</vt:lpstr>
      <vt:lpstr>Office Theme</vt:lpstr>
      <vt:lpstr>North Carolina  Environmental Management Commission  Water Allocation Committee  Importance of Water Reuse  by Orange Water and Sewer Authority</vt:lpstr>
      <vt:lpstr>PowerPoint Presentation</vt:lpstr>
      <vt:lpstr>Key Takeaways</vt:lpstr>
      <vt:lpstr>PowerPoint Presentation</vt:lpstr>
      <vt:lpstr>PowerPoint Presentation</vt:lpstr>
      <vt:lpstr>PowerPoint Presentation</vt:lpstr>
      <vt:lpstr>PowerPoint Presentation</vt:lpstr>
      <vt:lpstr>Total OWASA Water Use (annual average in million gallons per day)</vt:lpstr>
      <vt:lpstr>Water Sales and Accounts</vt:lpstr>
      <vt:lpstr>PowerPoint Presentation</vt:lpstr>
      <vt:lpstr>Drivers for Water Reuse (Potable and Non-potable)</vt:lpstr>
      <vt:lpstr>Types of Water Reuse</vt:lpstr>
      <vt:lpstr>Current Uses of OWASA’s Reclaimed Water</vt:lpstr>
      <vt:lpstr>Updating OWASA’s Long-Range Water Supply Plan</vt:lpstr>
      <vt:lpstr>Indirect Potable Reuse</vt:lpstr>
      <vt:lpstr>Direct Potable Reuse</vt:lpstr>
      <vt:lpstr>Regulating Water Reuse: Federal Regulations &amp; Guidelines</vt:lpstr>
      <vt:lpstr>Regulating Water Reuse: State Regulations &amp; Guidelines</vt:lpstr>
      <vt:lpstr>EPA – Water Reuse Action Plan</vt:lpstr>
      <vt:lpstr>Key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Title Slide</dc:title>
  <dc:creator>Linda Low</dc:creator>
  <cp:lastModifiedBy>Nimmer, Kim</cp:lastModifiedBy>
  <cp:revision>73</cp:revision>
  <cp:lastPrinted>2019-12-12T15:04:16Z</cp:lastPrinted>
  <dcterms:created xsi:type="dcterms:W3CDTF">2019-04-03T17:01:47Z</dcterms:created>
  <dcterms:modified xsi:type="dcterms:W3CDTF">2019-12-16T16:56:07Z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0x0101004D8583B99319D04A8C4D78D489A832AF</vt:lpwstr>
  </property>
</Properties>
</file>